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media/image3.jpg" ContentType="image/jpeg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7" r:id="rId3"/>
    <p:sldMasterId id="2147483673" r:id="rId4"/>
  </p:sldMasterIdLst>
  <p:notesMasterIdLst>
    <p:notesMasterId r:id="rId12"/>
  </p:notesMasterIdLst>
  <p:sldIdLst>
    <p:sldId id="256" r:id="rId5"/>
    <p:sldId id="267" r:id="rId6"/>
    <p:sldId id="266" r:id="rId7"/>
    <p:sldId id="258" r:id="rId8"/>
    <p:sldId id="264" r:id="rId9"/>
    <p:sldId id="268" r:id="rId10"/>
    <p:sldId id="270" r:id="rId11"/>
  </p:sldIdLst>
  <p:sldSz cx="10693400" cy="7559675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33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2F41"/>
    <a:srgbClr val="742431"/>
    <a:srgbClr val="113A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BECF821-9E8C-481D-8BF4-1F91D09AD784}" v="1" dt="2023-06-29T09:26:43.79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754"/>
    <p:restoredTop sz="94650"/>
  </p:normalViewPr>
  <p:slideViewPr>
    <p:cSldViewPr snapToGrid="0" showGuides="1">
      <p:cViewPr varScale="1">
        <p:scale>
          <a:sx n="71" d="100"/>
          <a:sy n="71" d="100"/>
        </p:scale>
        <p:origin x="883" y="62"/>
      </p:cViewPr>
      <p:guideLst>
        <p:guide orient="horz" pos="2381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996696" cy="99669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gostino Faga" userId="ac2ab375-ef5e-4689-bcd4-15361c716cf6" providerId="ADAL" clId="{8BECF821-9E8C-481D-8BF4-1F91D09AD784}"/>
    <pc:docChg chg="modSld sldOrd">
      <pc:chgData name="Agostino Faga" userId="ac2ab375-ef5e-4689-bcd4-15361c716cf6" providerId="ADAL" clId="{8BECF821-9E8C-481D-8BF4-1F91D09AD784}" dt="2023-06-29T12:49:29.238" v="15" actId="14100"/>
      <pc:docMkLst>
        <pc:docMk/>
      </pc:docMkLst>
      <pc:sldChg chg="modSp">
        <pc:chgData name="Agostino Faga" userId="ac2ab375-ef5e-4689-bcd4-15361c716cf6" providerId="ADAL" clId="{8BECF821-9E8C-481D-8BF4-1F91D09AD784}" dt="2023-06-29T09:26:43.794" v="11" actId="255"/>
        <pc:sldMkLst>
          <pc:docMk/>
          <pc:sldMk cId="3035537020" sldId="256"/>
        </pc:sldMkLst>
        <pc:spChg chg="mod">
          <ac:chgData name="Agostino Faga" userId="ac2ab375-ef5e-4689-bcd4-15361c716cf6" providerId="ADAL" clId="{8BECF821-9E8C-481D-8BF4-1F91D09AD784}" dt="2023-06-29T09:26:43.794" v="11" actId="255"/>
          <ac:spMkLst>
            <pc:docMk/>
            <pc:sldMk cId="3035537020" sldId="256"/>
            <ac:spMk id="51" creationId="{9ECF18A9-9920-4872-6DF2-F4E174C1BCDB}"/>
          </ac:spMkLst>
        </pc:spChg>
      </pc:sldChg>
      <pc:sldChg chg="ord">
        <pc:chgData name="Agostino Faga" userId="ac2ab375-ef5e-4689-bcd4-15361c716cf6" providerId="ADAL" clId="{8BECF821-9E8C-481D-8BF4-1F91D09AD784}" dt="2023-06-29T09:55:23.031" v="13"/>
        <pc:sldMkLst>
          <pc:docMk/>
          <pc:sldMk cId="2901101789" sldId="266"/>
        </pc:sldMkLst>
      </pc:sldChg>
      <pc:sldChg chg="modSp mod ord">
        <pc:chgData name="Agostino Faga" userId="ac2ab375-ef5e-4689-bcd4-15361c716cf6" providerId="ADAL" clId="{8BECF821-9E8C-481D-8BF4-1F91D09AD784}" dt="2023-06-29T12:08:48.954" v="14" actId="1076"/>
        <pc:sldMkLst>
          <pc:docMk/>
          <pc:sldMk cId="2940289106" sldId="267"/>
        </pc:sldMkLst>
        <pc:spChg chg="mod">
          <ac:chgData name="Agostino Faga" userId="ac2ab375-ef5e-4689-bcd4-15361c716cf6" providerId="ADAL" clId="{8BECF821-9E8C-481D-8BF4-1F91D09AD784}" dt="2023-06-28T14:17:55.622" v="10" actId="20577"/>
          <ac:spMkLst>
            <pc:docMk/>
            <pc:sldMk cId="2940289106" sldId="267"/>
            <ac:spMk id="6" creationId="{500689AB-6F94-9341-8AE1-8D2789C2C6E3}"/>
          </ac:spMkLst>
        </pc:spChg>
        <pc:grpChg chg="mod">
          <ac:chgData name="Agostino Faga" userId="ac2ab375-ef5e-4689-bcd4-15361c716cf6" providerId="ADAL" clId="{8BECF821-9E8C-481D-8BF4-1F91D09AD784}" dt="2023-06-29T12:08:48.954" v="14" actId="1076"/>
          <ac:grpSpMkLst>
            <pc:docMk/>
            <pc:sldMk cId="2940289106" sldId="267"/>
            <ac:grpSpMk id="5" creationId="{26B073AE-B958-7097-290E-4342F59E4823}"/>
          </ac:grpSpMkLst>
        </pc:grpChg>
      </pc:sldChg>
      <pc:sldChg chg="modSp mod">
        <pc:chgData name="Agostino Faga" userId="ac2ab375-ef5e-4689-bcd4-15361c716cf6" providerId="ADAL" clId="{8BECF821-9E8C-481D-8BF4-1F91D09AD784}" dt="2023-06-29T12:49:29.238" v="15" actId="14100"/>
        <pc:sldMkLst>
          <pc:docMk/>
          <pc:sldMk cId="1818146485" sldId="268"/>
        </pc:sldMkLst>
        <pc:spChg chg="mod">
          <ac:chgData name="Agostino Faga" userId="ac2ab375-ef5e-4689-bcd4-15361c716cf6" providerId="ADAL" clId="{8BECF821-9E8C-481D-8BF4-1F91D09AD784}" dt="2023-06-29T12:49:29.238" v="15" actId="14100"/>
          <ac:spMkLst>
            <pc:docMk/>
            <pc:sldMk cId="1818146485" sldId="268"/>
            <ac:spMk id="4" creationId="{0B1A631C-AB44-26A9-F537-85F49DEE34C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D04064-9C88-4418-B7BD-2CB20B0F1C44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107767-8699-4341-A69A-284448272D9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7774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107767-8699-4341-A69A-284448272D9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6915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107767-8699-4341-A69A-284448272D9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553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61601A-4DE3-F6EA-059F-BBF03BF5B5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6675" y="1237197"/>
            <a:ext cx="8020050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408EE2-8801-6845-0C5F-275BC1D2F7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36675" y="3970580"/>
            <a:ext cx="802005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7CA5B8-4A70-7860-A1DA-D647E2ACF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CD135-4350-47ED-AD01-4B56A941C27C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5B7946-FFE8-A584-11B1-F6CDB34F5D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96945A-0DBF-54CA-B276-8E562D98D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1C3E-3502-422E-A593-1946AD616D9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085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CC3C0D-AACE-71F0-9E34-552656C225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AAB18E0-2D1D-2AC0-7628-BF1E62DD84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7162F4-DC77-1054-3E76-51FFFF7A04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CD135-4350-47ED-AD01-4B56A941C27C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5A39A3-962B-6B67-5A5B-C4D2A13A5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70B3E9-6383-C4CF-C403-4FB14B428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1C3E-3502-422E-A593-1946AD616D9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685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9A92639-639D-5789-A06B-EC397A5993A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652465" y="402483"/>
            <a:ext cx="2305764" cy="64064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4E3D89-47F8-2CA0-0904-8D411F84AB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35171" y="402483"/>
            <a:ext cx="6783626" cy="64064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EA2D0F-2B07-6214-613F-58D16C6EC1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CD135-4350-47ED-AD01-4B56A941C27C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65DC62-7A3E-74D6-A119-C9619D6FF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9185D0-D4B3-FC2A-56CA-E7F543C79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1C3E-3502-422E-A593-1946AD616D9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1201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3499"/>
            <a:ext cx="9089390" cy="4153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99" b="1" i="0">
                <a:solidFill>
                  <a:schemeClr val="bg1"/>
                </a:solidFill>
                <a:latin typeface="Oswald"/>
                <a:cs typeface="Oswa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3418"/>
            <a:ext cx="74853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6/28/2023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920066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99" b="1" i="0">
                <a:solidFill>
                  <a:schemeClr val="bg1"/>
                </a:solidFill>
                <a:latin typeface="Oswald"/>
                <a:cs typeface="Oswa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6/28/2023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551850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46301" y="3552098"/>
            <a:ext cx="3078351" cy="1892730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152281" y="858172"/>
            <a:ext cx="10387965" cy="1515743"/>
          </a:xfrm>
          <a:custGeom>
            <a:avLst/>
            <a:gdLst/>
            <a:ahLst/>
            <a:cxnLst/>
            <a:rect l="l" t="t" r="r" b="b"/>
            <a:pathLst>
              <a:path w="10387965" h="1516380">
                <a:moveTo>
                  <a:pt x="0" y="0"/>
                </a:moveTo>
                <a:lnTo>
                  <a:pt x="10387439" y="0"/>
                </a:lnTo>
                <a:lnTo>
                  <a:pt x="10387439" y="1516103"/>
                </a:lnTo>
                <a:lnTo>
                  <a:pt x="0" y="1516103"/>
                </a:lnTo>
                <a:lnTo>
                  <a:pt x="0" y="0"/>
                </a:lnTo>
                <a:close/>
              </a:path>
            </a:pathLst>
          </a:custGeom>
          <a:solidFill>
            <a:srgbClr val="113A5A"/>
          </a:solidFill>
        </p:spPr>
        <p:txBody>
          <a:bodyPr wrap="square" lIns="0" tIns="0" rIns="0" bIns="0" rtlCol="0"/>
          <a:lstStyle/>
          <a:p>
            <a:endParaRPr sz="1799"/>
          </a:p>
        </p:txBody>
      </p:sp>
      <p:sp>
        <p:nvSpPr>
          <p:cNvPr id="18" name="bg object 18"/>
          <p:cNvSpPr/>
          <p:nvPr/>
        </p:nvSpPr>
        <p:spPr>
          <a:xfrm>
            <a:off x="2263199" y="2481796"/>
            <a:ext cx="17145" cy="39353"/>
          </a:xfrm>
          <a:custGeom>
            <a:avLst/>
            <a:gdLst/>
            <a:ahLst/>
            <a:cxnLst/>
            <a:rect l="l" t="t" r="r" b="b"/>
            <a:pathLst>
              <a:path w="17144" h="39369">
                <a:moveTo>
                  <a:pt x="0" y="39071"/>
                </a:moveTo>
                <a:lnTo>
                  <a:pt x="16577" y="39071"/>
                </a:lnTo>
                <a:lnTo>
                  <a:pt x="16577" y="0"/>
                </a:lnTo>
                <a:lnTo>
                  <a:pt x="0" y="0"/>
                </a:lnTo>
                <a:lnTo>
                  <a:pt x="0" y="3907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799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99" b="1" i="0">
                <a:solidFill>
                  <a:schemeClr val="bg1"/>
                </a:solidFill>
                <a:latin typeface="Oswald"/>
                <a:cs typeface="Oswa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1" y="1738725"/>
            <a:ext cx="4651629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2" y="1738725"/>
            <a:ext cx="4651629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6/28/2023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411796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99" b="1" i="0">
                <a:solidFill>
                  <a:schemeClr val="bg1"/>
                </a:solidFill>
                <a:latin typeface="Oswald"/>
                <a:cs typeface="Oswa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6/28/2023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910891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6/28/2023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542100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C32CF1A6-E57A-FB41-90B4-390606BDDAB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87144" y="3507088"/>
            <a:ext cx="2481891" cy="276999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Picture Placeholder 3">
            <a:extLst>
              <a:ext uri="{FF2B5EF4-FFF2-40B4-BE49-F238E27FC236}">
                <a16:creationId xmlns:a16="http://schemas.microsoft.com/office/drawing/2014/main" id="{159CF348-6F1E-7147-86C5-B50156DBF5A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57083" y="1472248"/>
            <a:ext cx="3549173" cy="276999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820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withEffect" nodePh="1" p14:presetBounceEnd="70000">
                                      <p:stCondLst>
                                        <p:cond delay="200"/>
                                      </p:stCondLst>
                                      <p:endCondLst>
                                        <p:cond evt="begin" delay="0">
                                          <p:tn val="5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7" dur="18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8" dur="18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accel="36000" decel="64000" fill="hold" grpId="1" nodeType="withEffect" nodePh="1">
                                      <p:stCondLst>
                                        <p:cond delay="2000"/>
                                      </p:stCondLst>
                                      <p:endCondLst>
                                        <p:cond evt="begin" delay="0">
                                          <p:tn val="9"/>
                                        </p:cond>
                                      </p:endCondLst>
                                      <p:childTnLst>
                                        <p:animScale>
                                          <p:cBhvr>
                                            <p:cTn id="10" dur="18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2" presetClass="exit" presetSubtype="4" accel="67143" decel="32857" fill="hold" grpId="2" nodeType="withEffect" nodePh="1">
                                      <p:stCondLst>
                                        <p:cond delay="4200"/>
                                      </p:stCondLst>
                                      <p:endCondLst>
                                        <p:cond evt="begin" delay="0">
                                          <p:tn val="11"/>
                                        </p:cond>
                                      </p:endCondLst>
                                      <p:childTnLst>
                                        <p:anim calcmode="lin" valueType="num">
                                          <p:cBhvr additive="base">
                                            <p:cTn id="12" dur="8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8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7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decel="100000" fill="hold" grpId="3" nodeType="withEffect" nodePh="1">
                                      <p:stCondLst>
                                        <p:cond delay="3800"/>
                                      </p:stCondLst>
                                      <p:endCondLst>
                                        <p:cond evt="begin" delay="0">
                                          <p:tn val="15"/>
                                        </p:cond>
                                      </p:endCondLst>
                                      <p:childTnLst>
                                        <p:animScale>
                                          <p:cBhvr>
                                            <p:cTn id="16" dur="8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accel="40000" fill="hold" grpId="0" nodeType="withEffect" nodePh="1" p14:presetBounceEnd="70000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17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19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20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xit" presetSubtype="1" accel="67143" decel="32857" fill="hold" grpId="1" nodeType="withEffect" nodePh="1">
                                      <p:stCondLst>
                                        <p:cond delay="4350"/>
                                      </p:stCondLst>
                                      <p:endCondLst>
                                        <p:cond evt="begin" delay="0">
                                          <p:tn val="21"/>
                                        </p:cond>
                                      </p:endCondLst>
                                      <p:childTnLst>
                                        <p:anim calcmode="lin" valueType="num">
                                          <p:cBhvr additive="base">
                                            <p:cTn id="22" dur="8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8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7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decel="100000" fill="hold" grpId="2" nodeType="withEffect" nodePh="1">
                                      <p:stCondLst>
                                        <p:cond delay="3800"/>
                                      </p:stCondLst>
                                      <p:endCondLst>
                                        <p:cond evt="begin" delay="0">
                                          <p:tn val="25"/>
                                        </p:cond>
                                      </p:endCondLst>
                                      <p:childTnLst>
                                        <p:animScale>
                                          <p:cBhvr>
                                            <p:cTn id="26" dur="12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9" grpId="1"/>
          <p:bldP spid="9" grpId="2"/>
          <p:bldP spid="9" grpId="3"/>
          <p:bldP spid="10" grpId="0"/>
          <p:bldP spid="10" grpId="1"/>
          <p:bldP spid="10" grpId="2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withEffect" nodePh="1">
                                      <p:stCondLst>
                                        <p:cond delay="200"/>
                                      </p:stCondLst>
                                      <p:endCondLst>
                                        <p:cond evt="begin" delay="0">
                                          <p:tn val="5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8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8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accel="36000" decel="64000" fill="hold" grpId="1" nodeType="withEffect" nodePh="1">
                                      <p:stCondLst>
                                        <p:cond delay="2000"/>
                                      </p:stCondLst>
                                      <p:endCondLst>
                                        <p:cond evt="begin" delay="0">
                                          <p:tn val="9"/>
                                        </p:cond>
                                      </p:endCondLst>
                                      <p:childTnLst>
                                        <p:animScale>
                                          <p:cBhvr>
                                            <p:cTn id="10" dur="18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2" presetClass="exit" presetSubtype="4" accel="67143" decel="32857" fill="hold" grpId="2" nodeType="withEffect" nodePh="1">
                                      <p:stCondLst>
                                        <p:cond delay="4200"/>
                                      </p:stCondLst>
                                      <p:endCondLst>
                                        <p:cond evt="begin" delay="0">
                                          <p:tn val="11"/>
                                        </p:cond>
                                      </p:endCondLst>
                                      <p:childTnLst>
                                        <p:anim calcmode="lin" valueType="num">
                                          <p:cBhvr additive="base">
                                            <p:cTn id="12" dur="8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8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7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decel="100000" fill="hold" grpId="3" nodeType="withEffect" nodePh="1">
                                      <p:stCondLst>
                                        <p:cond delay="3800"/>
                                      </p:stCondLst>
                                      <p:endCondLst>
                                        <p:cond evt="begin" delay="0">
                                          <p:tn val="15"/>
                                        </p:cond>
                                      </p:endCondLst>
                                      <p:childTnLst>
                                        <p:animScale>
                                          <p:cBhvr>
                                            <p:cTn id="16" dur="8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accel="40000" fill="hold" grpId="0" nodeType="with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17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xit" presetSubtype="1" accel="67143" decel="32857" fill="hold" grpId="1" nodeType="withEffect" nodePh="1">
                                      <p:stCondLst>
                                        <p:cond delay="4350"/>
                                      </p:stCondLst>
                                      <p:endCondLst>
                                        <p:cond evt="begin" delay="0">
                                          <p:tn val="21"/>
                                        </p:cond>
                                      </p:endCondLst>
                                      <p:childTnLst>
                                        <p:anim calcmode="lin" valueType="num">
                                          <p:cBhvr additive="base">
                                            <p:cTn id="22" dur="8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8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7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decel="100000" fill="hold" grpId="2" nodeType="withEffect" nodePh="1">
                                      <p:stCondLst>
                                        <p:cond delay="3800"/>
                                      </p:stCondLst>
                                      <p:endCondLst>
                                        <p:cond evt="begin" delay="0">
                                          <p:tn val="25"/>
                                        </p:cond>
                                      </p:endCondLst>
                                      <p:childTnLst>
                                        <p:animScale>
                                          <p:cBhvr>
                                            <p:cTn id="26" dur="12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9" grpId="1"/>
          <p:bldP spid="9" grpId="2"/>
          <p:bldP spid="9" grpId="3"/>
          <p:bldP spid="10" grpId="0"/>
          <p:bldP spid="10" grpId="1"/>
          <p:bldP spid="10" grpId="2"/>
        </p:bldLst>
      </p:timing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678" y="2343499"/>
            <a:ext cx="9097027" cy="2555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61" b="0" i="0">
                <a:solidFill>
                  <a:srgbClr val="585858"/>
                </a:solidFill>
                <a:latin typeface="Raleway Medium"/>
                <a:cs typeface="Raleway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5358" y="4233418"/>
            <a:ext cx="7491670" cy="870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66" b="0" i="0">
                <a:solidFill>
                  <a:srgbClr val="585858"/>
                </a:solidFill>
                <a:latin typeface="Raleway"/>
                <a:cs typeface="Raleway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13" b="0" i="0">
                <a:solidFill>
                  <a:srgbClr val="742330"/>
                </a:solidFill>
                <a:latin typeface="Raleway Medium"/>
                <a:cs typeface="Raleway Medium"/>
              </a:defRPr>
            </a:lvl1pPr>
          </a:lstStyle>
          <a:p>
            <a:pPr marL="8978">
              <a:spcBef>
                <a:spcPts val="18"/>
              </a:spcBef>
            </a:pPr>
            <a:r>
              <a:rPr lang="en-US" spc="-7"/>
              <a:t>Sport-</a:t>
            </a:r>
            <a:r>
              <a:rPr lang="en-US"/>
              <a:t>Stipendium</a:t>
            </a:r>
            <a:r>
              <a:rPr lang="en-US" spc="-32"/>
              <a:t> </a:t>
            </a:r>
            <a:r>
              <a:rPr lang="en-US" spc="-18"/>
              <a:t>USA</a:t>
            </a:r>
            <a:endParaRPr lang="en-US" spc="-18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6/28/2023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362777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58159" y="1640932"/>
            <a:ext cx="4805002" cy="255583"/>
          </a:xfrm>
        </p:spPr>
        <p:txBody>
          <a:bodyPr lIns="0" tIns="0" rIns="0" bIns="0"/>
          <a:lstStyle>
            <a:lvl1pPr>
              <a:defRPr sz="1661" b="0" i="0">
                <a:solidFill>
                  <a:srgbClr val="585858"/>
                </a:solidFill>
                <a:latin typeface="Raleway Medium"/>
                <a:cs typeface="Raleway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52982" y="2206067"/>
            <a:ext cx="5326032" cy="87075"/>
          </a:xfrm>
        </p:spPr>
        <p:txBody>
          <a:bodyPr lIns="0" tIns="0" rIns="0" bIns="0"/>
          <a:lstStyle>
            <a:lvl1pPr>
              <a:defRPr sz="566" b="0" i="0">
                <a:solidFill>
                  <a:srgbClr val="585858"/>
                </a:solidFill>
                <a:latin typeface="Raleway"/>
                <a:cs typeface="Raleway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13" b="0" i="0">
                <a:solidFill>
                  <a:srgbClr val="742330"/>
                </a:solidFill>
                <a:latin typeface="Raleway Medium"/>
                <a:cs typeface="Raleway Medium"/>
              </a:defRPr>
            </a:lvl1pPr>
          </a:lstStyle>
          <a:p>
            <a:pPr marL="8978">
              <a:spcBef>
                <a:spcPts val="18"/>
              </a:spcBef>
            </a:pPr>
            <a:r>
              <a:rPr lang="en-US" spc="-7"/>
              <a:t>Sport-</a:t>
            </a:r>
            <a:r>
              <a:rPr lang="en-US"/>
              <a:t>Stipendium</a:t>
            </a:r>
            <a:r>
              <a:rPr lang="en-US" spc="-32"/>
              <a:t> </a:t>
            </a:r>
            <a:r>
              <a:rPr lang="en-US" spc="-18"/>
              <a:t>USA</a:t>
            </a:r>
            <a:endParaRPr lang="en-US" spc="-18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6/28/2023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61613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CB4671-2FE0-4567-0C43-752EAB36E5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F0966F-9C84-FE0C-1D50-8E01A35725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1EE973-3B75-7988-AFEE-5AA53A2873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CD135-4350-47ED-AD01-4B56A941C27C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D9604C-A360-29A3-ECC6-0970EFC933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686C43-8879-2533-023C-108C7A09E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1C3E-3502-422E-A593-1946AD616D9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8101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58159" y="1640932"/>
            <a:ext cx="4805002" cy="255583"/>
          </a:xfrm>
        </p:spPr>
        <p:txBody>
          <a:bodyPr lIns="0" tIns="0" rIns="0" bIns="0"/>
          <a:lstStyle>
            <a:lvl1pPr>
              <a:defRPr sz="1661" b="0" i="0">
                <a:solidFill>
                  <a:srgbClr val="585858"/>
                </a:solidFill>
                <a:latin typeface="Raleway Medium"/>
                <a:cs typeface="Raleway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5119" y="1738725"/>
            <a:ext cx="4655537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11728" y="1738725"/>
            <a:ext cx="4655537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13" b="0" i="0">
                <a:solidFill>
                  <a:srgbClr val="742330"/>
                </a:solidFill>
                <a:latin typeface="Raleway Medium"/>
                <a:cs typeface="Raleway Medium"/>
              </a:defRPr>
            </a:lvl1pPr>
          </a:lstStyle>
          <a:p>
            <a:pPr marL="8978">
              <a:spcBef>
                <a:spcPts val="18"/>
              </a:spcBef>
            </a:pPr>
            <a:r>
              <a:rPr lang="en-US" spc="-7"/>
              <a:t>Sport-</a:t>
            </a:r>
            <a:r>
              <a:rPr lang="en-US"/>
              <a:t>Stipendium</a:t>
            </a:r>
            <a:r>
              <a:rPr lang="en-US" spc="-32"/>
              <a:t> </a:t>
            </a:r>
            <a:r>
              <a:rPr lang="en-US" spc="-18"/>
              <a:t>USA</a:t>
            </a:r>
            <a:endParaRPr lang="en-US" spc="-18" dirty="0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6/28/2023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102552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58159" y="1640932"/>
            <a:ext cx="4805002" cy="255583"/>
          </a:xfrm>
        </p:spPr>
        <p:txBody>
          <a:bodyPr lIns="0" tIns="0" rIns="0" bIns="0"/>
          <a:lstStyle>
            <a:lvl1pPr>
              <a:defRPr sz="1661" b="0" i="0">
                <a:solidFill>
                  <a:srgbClr val="585858"/>
                </a:solidFill>
                <a:latin typeface="Raleway Medium"/>
                <a:cs typeface="Raleway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13" b="0" i="0">
                <a:solidFill>
                  <a:srgbClr val="742330"/>
                </a:solidFill>
                <a:latin typeface="Raleway Medium"/>
                <a:cs typeface="Raleway Medium"/>
              </a:defRPr>
            </a:lvl1pPr>
          </a:lstStyle>
          <a:p>
            <a:pPr marL="8978">
              <a:spcBef>
                <a:spcPts val="18"/>
              </a:spcBef>
            </a:pPr>
            <a:r>
              <a:rPr lang="en-US" spc="-7"/>
              <a:t>Sport-</a:t>
            </a:r>
            <a:r>
              <a:rPr lang="en-US"/>
              <a:t>Stipendium</a:t>
            </a:r>
            <a:r>
              <a:rPr lang="en-US" spc="-32"/>
              <a:t> </a:t>
            </a:r>
            <a:r>
              <a:rPr lang="en-US" spc="-18"/>
              <a:t>USA</a:t>
            </a:r>
            <a:endParaRPr lang="en-US" spc="-18" dirty="0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6/28/2023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041538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15496" y="2999599"/>
            <a:ext cx="10267460" cy="4056816"/>
          </a:xfrm>
          <a:custGeom>
            <a:avLst/>
            <a:gdLst/>
            <a:ahLst/>
            <a:cxnLst/>
            <a:rect l="l" t="t" r="r" b="b"/>
            <a:pathLst>
              <a:path w="7255509" h="5738495">
                <a:moveTo>
                  <a:pt x="7255438" y="0"/>
                </a:moveTo>
                <a:lnTo>
                  <a:pt x="0" y="0"/>
                </a:lnTo>
                <a:lnTo>
                  <a:pt x="0" y="5738390"/>
                </a:lnTo>
                <a:lnTo>
                  <a:pt x="7255438" y="5738390"/>
                </a:lnTo>
                <a:lnTo>
                  <a:pt x="7255438" y="0"/>
                </a:lnTo>
                <a:close/>
              </a:path>
            </a:pathLst>
          </a:custGeom>
          <a:solidFill>
            <a:srgbClr val="992F41"/>
          </a:solidFill>
        </p:spPr>
        <p:txBody>
          <a:bodyPr wrap="square" lIns="0" tIns="0" rIns="0" bIns="0" rtlCol="0"/>
          <a:lstStyle/>
          <a:p>
            <a:endParaRPr sz="1272"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13" b="0" i="0">
                <a:solidFill>
                  <a:srgbClr val="742330"/>
                </a:solidFill>
                <a:latin typeface="Raleway Medium"/>
                <a:cs typeface="Raleway Medium"/>
              </a:defRPr>
            </a:lvl1pPr>
          </a:lstStyle>
          <a:p>
            <a:pPr marL="8978">
              <a:spcBef>
                <a:spcPts val="18"/>
              </a:spcBef>
            </a:pPr>
            <a:r>
              <a:rPr lang="en-US" spc="-7"/>
              <a:t>Sport-</a:t>
            </a:r>
            <a:r>
              <a:rPr lang="en-US"/>
              <a:t>Stipendium</a:t>
            </a:r>
            <a:r>
              <a:rPr lang="en-US" spc="-32"/>
              <a:t> </a:t>
            </a:r>
            <a:r>
              <a:rPr lang="en-US" spc="-18"/>
              <a:t>USA</a:t>
            </a:r>
            <a:endParaRPr lang="en-US" spc="-18"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6/28/2023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244807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785" y="7055697"/>
            <a:ext cx="10690615" cy="5039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4" y="6982410"/>
            <a:ext cx="10690615" cy="705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2406" y="836604"/>
            <a:ext cx="8822055" cy="3931031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017" spc="-44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64837" y="4911497"/>
            <a:ext cx="8822055" cy="1259946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105" cap="all" spc="175" baseline="0">
                <a:solidFill>
                  <a:schemeClr val="tx2"/>
                </a:solidFill>
                <a:latin typeface="+mj-lt"/>
              </a:defRPr>
            </a:lvl1pPr>
            <a:lvl2pPr marL="401047" indent="0" algn="ctr">
              <a:buNone/>
              <a:defRPr sz="2105"/>
            </a:lvl2pPr>
            <a:lvl3pPr marL="802094" indent="0" algn="ctr">
              <a:buNone/>
              <a:defRPr sz="2105"/>
            </a:lvl3pPr>
            <a:lvl4pPr marL="1203141" indent="0" algn="ctr">
              <a:buNone/>
              <a:defRPr sz="1754"/>
            </a:lvl4pPr>
            <a:lvl5pPr marL="1604188" indent="0" algn="ctr">
              <a:buNone/>
              <a:defRPr sz="1754"/>
            </a:lvl5pPr>
            <a:lvl6pPr marL="2005235" indent="0" algn="ctr">
              <a:buNone/>
              <a:defRPr sz="1754"/>
            </a:lvl6pPr>
            <a:lvl7pPr marL="2406282" indent="0" algn="ctr">
              <a:buNone/>
              <a:defRPr sz="1754"/>
            </a:lvl7pPr>
            <a:lvl8pPr marL="2807329" indent="0" algn="ctr">
              <a:buNone/>
              <a:defRPr sz="1754"/>
            </a:lvl8pPr>
            <a:lvl9pPr marL="3208376" indent="0" algn="ctr">
              <a:buNone/>
              <a:defRPr sz="1754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08C24-49B2-4259-85B6-A53362EC448F}" type="datetimeFigureOut">
              <a:rPr lang="de-CH" smtClean="0"/>
              <a:t>28.06.2023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78CCE-85DE-46AC-8026-FDE5358D2210}" type="slidenum">
              <a:rPr lang="de-CH" smtClean="0"/>
              <a:t>‹Nr.›</a:t>
            </a:fld>
            <a:endParaRPr lang="de-CH"/>
          </a:p>
        </p:txBody>
      </p:sp>
      <p:cxnSp>
        <p:nvCxnSpPr>
          <p:cNvPr id="9" name="Straight Connector 8"/>
          <p:cNvCxnSpPr/>
          <p:nvPr/>
        </p:nvCxnSpPr>
        <p:spPr>
          <a:xfrm>
            <a:off x="1059217" y="4787794"/>
            <a:ext cx="8661654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0497836"/>
      </p:ext>
    </p:extLst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08C24-49B2-4259-85B6-A53362EC448F}" type="datetimeFigureOut">
              <a:rPr lang="de-CH" smtClean="0"/>
              <a:t>28.06.2023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78CCE-85DE-46AC-8026-FDE5358D221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103350427"/>
      </p:ext>
    </p:extLst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-&#10;überschri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785" y="7055697"/>
            <a:ext cx="10690615" cy="5039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4" y="6982410"/>
            <a:ext cx="10690615" cy="705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406" y="836604"/>
            <a:ext cx="8822055" cy="3931031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7017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406" y="4908749"/>
            <a:ext cx="8822055" cy="1259946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105" cap="all" spc="175" baseline="0">
                <a:solidFill>
                  <a:schemeClr val="tx2"/>
                </a:solidFill>
                <a:latin typeface="+mj-lt"/>
              </a:defRPr>
            </a:lvl1pPr>
            <a:lvl2pPr marL="401047" indent="0">
              <a:buNone/>
              <a:defRPr sz="1579">
                <a:solidFill>
                  <a:schemeClr val="tx1">
                    <a:tint val="75000"/>
                  </a:schemeClr>
                </a:solidFill>
              </a:defRPr>
            </a:lvl2pPr>
            <a:lvl3pPr marL="802094" indent="0">
              <a:buNone/>
              <a:defRPr sz="1403">
                <a:solidFill>
                  <a:schemeClr val="tx1">
                    <a:tint val="75000"/>
                  </a:schemeClr>
                </a:solidFill>
              </a:defRPr>
            </a:lvl3pPr>
            <a:lvl4pPr marL="1203141" indent="0">
              <a:buNone/>
              <a:defRPr sz="1228">
                <a:solidFill>
                  <a:schemeClr val="tx1">
                    <a:tint val="75000"/>
                  </a:schemeClr>
                </a:solidFill>
              </a:defRPr>
            </a:lvl4pPr>
            <a:lvl5pPr marL="1604188" indent="0">
              <a:buNone/>
              <a:defRPr sz="1228">
                <a:solidFill>
                  <a:schemeClr val="tx1">
                    <a:tint val="75000"/>
                  </a:schemeClr>
                </a:solidFill>
              </a:defRPr>
            </a:lvl5pPr>
            <a:lvl6pPr marL="2005235" indent="0">
              <a:buNone/>
              <a:defRPr sz="1228">
                <a:solidFill>
                  <a:schemeClr val="tx1">
                    <a:tint val="75000"/>
                  </a:schemeClr>
                </a:solidFill>
              </a:defRPr>
            </a:lvl6pPr>
            <a:lvl7pPr marL="2406282" indent="0">
              <a:buNone/>
              <a:defRPr sz="1228">
                <a:solidFill>
                  <a:schemeClr val="tx1">
                    <a:tint val="75000"/>
                  </a:schemeClr>
                </a:solidFill>
              </a:defRPr>
            </a:lvl7pPr>
            <a:lvl8pPr marL="2807329" indent="0">
              <a:buNone/>
              <a:defRPr sz="1228">
                <a:solidFill>
                  <a:schemeClr val="tx1">
                    <a:tint val="75000"/>
                  </a:schemeClr>
                </a:solidFill>
              </a:defRPr>
            </a:lvl8pPr>
            <a:lvl9pPr marL="3208376" indent="0">
              <a:buNone/>
              <a:defRPr sz="122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08C24-49B2-4259-85B6-A53362EC448F}" type="datetimeFigureOut">
              <a:rPr lang="de-CH" smtClean="0"/>
              <a:t>28.06.2023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78CCE-85DE-46AC-8026-FDE5358D2210}" type="slidenum">
              <a:rPr lang="de-CH" smtClean="0"/>
              <a:t>‹Nr.›</a:t>
            </a:fld>
            <a:endParaRPr lang="de-CH"/>
          </a:p>
        </p:txBody>
      </p:sp>
      <p:cxnSp>
        <p:nvCxnSpPr>
          <p:cNvPr id="9" name="Straight Connector 8"/>
          <p:cNvCxnSpPr/>
          <p:nvPr/>
        </p:nvCxnSpPr>
        <p:spPr>
          <a:xfrm>
            <a:off x="1059217" y="4787794"/>
            <a:ext cx="8661654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5931457"/>
      </p:ext>
    </p:extLst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962406" y="315927"/>
            <a:ext cx="8822055" cy="1599191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62404" y="2034580"/>
            <a:ext cx="4330827" cy="443500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53634" y="2034581"/>
            <a:ext cx="4330827" cy="443500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08C24-49B2-4259-85B6-A53362EC448F}" type="datetimeFigureOut">
              <a:rPr lang="de-CH" smtClean="0"/>
              <a:t>28.06.2023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78CCE-85DE-46AC-8026-FDE5358D221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847632856"/>
      </p:ext>
    </p:extLst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62406" y="315927"/>
            <a:ext cx="8822055" cy="1599191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406" y="2034930"/>
            <a:ext cx="4330827" cy="81161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1754" b="0" cap="all" baseline="0">
                <a:solidFill>
                  <a:schemeClr val="tx2"/>
                </a:solidFill>
              </a:defRPr>
            </a:lvl1pPr>
            <a:lvl2pPr marL="401047" indent="0">
              <a:buNone/>
              <a:defRPr sz="1754" b="1"/>
            </a:lvl2pPr>
            <a:lvl3pPr marL="802094" indent="0">
              <a:buNone/>
              <a:defRPr sz="1579" b="1"/>
            </a:lvl3pPr>
            <a:lvl4pPr marL="1203141" indent="0">
              <a:buNone/>
              <a:defRPr sz="1403" b="1"/>
            </a:lvl4pPr>
            <a:lvl5pPr marL="1604188" indent="0">
              <a:buNone/>
              <a:defRPr sz="1403" b="1"/>
            </a:lvl5pPr>
            <a:lvl6pPr marL="2005235" indent="0">
              <a:buNone/>
              <a:defRPr sz="1403" b="1"/>
            </a:lvl6pPr>
            <a:lvl7pPr marL="2406282" indent="0">
              <a:buNone/>
              <a:defRPr sz="1403" b="1"/>
            </a:lvl7pPr>
            <a:lvl8pPr marL="2807329" indent="0">
              <a:buNone/>
              <a:defRPr sz="1403" b="1"/>
            </a:lvl8pPr>
            <a:lvl9pPr marL="3208376" indent="0">
              <a:buNone/>
              <a:defRPr sz="1403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62406" y="2846545"/>
            <a:ext cx="4330827" cy="372384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53634" y="2034930"/>
            <a:ext cx="4330827" cy="81161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1754" b="0" cap="all" baseline="0">
                <a:solidFill>
                  <a:schemeClr val="tx2"/>
                </a:solidFill>
              </a:defRPr>
            </a:lvl1pPr>
            <a:lvl2pPr marL="401047" indent="0">
              <a:buNone/>
              <a:defRPr sz="1754" b="1"/>
            </a:lvl2pPr>
            <a:lvl3pPr marL="802094" indent="0">
              <a:buNone/>
              <a:defRPr sz="1579" b="1"/>
            </a:lvl3pPr>
            <a:lvl4pPr marL="1203141" indent="0">
              <a:buNone/>
              <a:defRPr sz="1403" b="1"/>
            </a:lvl4pPr>
            <a:lvl5pPr marL="1604188" indent="0">
              <a:buNone/>
              <a:defRPr sz="1403" b="1"/>
            </a:lvl5pPr>
            <a:lvl6pPr marL="2005235" indent="0">
              <a:buNone/>
              <a:defRPr sz="1403" b="1"/>
            </a:lvl6pPr>
            <a:lvl7pPr marL="2406282" indent="0">
              <a:buNone/>
              <a:defRPr sz="1403" b="1"/>
            </a:lvl7pPr>
            <a:lvl8pPr marL="2807329" indent="0">
              <a:buNone/>
              <a:defRPr sz="1403" b="1"/>
            </a:lvl8pPr>
            <a:lvl9pPr marL="3208376" indent="0">
              <a:buNone/>
              <a:defRPr sz="1403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53634" y="2846545"/>
            <a:ext cx="4330827" cy="372384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08C24-49B2-4259-85B6-A53362EC448F}" type="datetimeFigureOut">
              <a:rPr lang="de-CH" smtClean="0"/>
              <a:t>28.06.2023</a:t>
            </a:fld>
            <a:endParaRPr lang="de-C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78CCE-85DE-46AC-8026-FDE5358D221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350015082"/>
      </p:ext>
    </p:extLst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08C24-49B2-4259-85B6-A53362EC448F}" type="datetimeFigureOut">
              <a:rPr lang="de-CH" smtClean="0"/>
              <a:t>28.06.2023</a:t>
            </a:fld>
            <a:endParaRPr lang="de-C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78CCE-85DE-46AC-8026-FDE5358D221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210594779"/>
      </p:ext>
    </p:extLst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785" y="7055697"/>
            <a:ext cx="10690615" cy="5039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4" y="6982410"/>
            <a:ext cx="10690615" cy="705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08C24-49B2-4259-85B6-A53362EC448F}" type="datetimeFigureOut">
              <a:rPr lang="de-CH" smtClean="0"/>
              <a:t>28.06.2023</a:t>
            </a:fld>
            <a:endParaRPr lang="de-C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de-C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78CCE-85DE-46AC-8026-FDE5358D221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05218567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315EA4-C70B-FE5F-818E-BB3CE09902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602" y="1884670"/>
            <a:ext cx="9223058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E4B757-6019-C3FB-93F6-9A7B6C8AE1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9602" y="5059034"/>
            <a:ext cx="9223058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>
                    <a:tint val="75000"/>
                  </a:schemeClr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0D3CE7-F0F4-C388-6AA5-E5603CAB50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CD135-4350-47ED-AD01-4B56A941C27C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18B5CE-C27E-51D2-8A11-E380D3EDE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5D0A29-0754-DA14-E95B-39223B813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1C3E-3502-422E-A593-1946AD616D9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33908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5" y="0"/>
            <a:ext cx="3552881" cy="75596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543479" y="0"/>
            <a:ext cx="56140" cy="7559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1003" y="655171"/>
            <a:ext cx="2807017" cy="2519892"/>
          </a:xfrm>
        </p:spPr>
        <p:txBody>
          <a:bodyPr anchor="b">
            <a:normAutofit/>
          </a:bodyPr>
          <a:lstStyle>
            <a:lvl1pPr>
              <a:defRPr sz="3158" b="0">
                <a:solidFill>
                  <a:srgbClr val="FFFFFF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0526" y="806365"/>
            <a:ext cx="5694236" cy="579575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1003" y="3225462"/>
            <a:ext cx="2807017" cy="3724858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316">
                <a:solidFill>
                  <a:srgbClr val="FFFFFF"/>
                </a:solidFill>
              </a:defRPr>
            </a:lvl1pPr>
            <a:lvl2pPr marL="401047" indent="0">
              <a:buNone/>
              <a:defRPr sz="1052"/>
            </a:lvl2pPr>
            <a:lvl3pPr marL="802094" indent="0">
              <a:buNone/>
              <a:defRPr sz="877"/>
            </a:lvl3pPr>
            <a:lvl4pPr marL="1203141" indent="0">
              <a:buNone/>
              <a:defRPr sz="790"/>
            </a:lvl4pPr>
            <a:lvl5pPr marL="1604188" indent="0">
              <a:buNone/>
              <a:defRPr sz="790"/>
            </a:lvl5pPr>
            <a:lvl6pPr marL="2005235" indent="0">
              <a:buNone/>
              <a:defRPr sz="790"/>
            </a:lvl6pPr>
            <a:lvl7pPr marL="2406282" indent="0">
              <a:buNone/>
              <a:defRPr sz="790"/>
            </a:lvl7pPr>
            <a:lvl8pPr marL="2807329" indent="0">
              <a:buNone/>
              <a:defRPr sz="790"/>
            </a:lvl8pPr>
            <a:lvl9pPr marL="3208376" indent="0">
              <a:buNone/>
              <a:defRPr sz="79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08293" y="7120717"/>
            <a:ext cx="2296651" cy="402483"/>
          </a:xfrm>
        </p:spPr>
        <p:txBody>
          <a:bodyPr/>
          <a:lstStyle>
            <a:lvl1pPr algn="l">
              <a:defRPr/>
            </a:lvl1pPr>
          </a:lstStyle>
          <a:p>
            <a:fld id="{DBE08C24-49B2-4259-85B6-A53362EC448F}" type="datetimeFigureOut">
              <a:rPr lang="de-CH" smtClean="0"/>
              <a:t>28.06.2023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210526" y="7120717"/>
            <a:ext cx="4076859" cy="402483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E578CCE-85DE-46AC-8026-FDE5358D221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67779861"/>
      </p:ext>
    </p:extLst>
  </p:cSld>
  <p:clrMapOvr>
    <a:masterClrMapping/>
  </p:clrMapOvr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" y="5459765"/>
            <a:ext cx="10690615" cy="20999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4" y="5417961"/>
            <a:ext cx="10690615" cy="705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407" y="5594160"/>
            <a:ext cx="8870509" cy="907161"/>
          </a:xfrm>
        </p:spPr>
        <p:txBody>
          <a:bodyPr lIns="91440" tIns="0" rIns="91440" bIns="0" anchor="b">
            <a:noAutofit/>
          </a:bodyPr>
          <a:lstStyle>
            <a:lvl1pPr>
              <a:defRPr sz="3158" b="0">
                <a:solidFill>
                  <a:srgbClr val="FFFFFF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4" y="0"/>
            <a:ext cx="10693387" cy="5417961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2807"/>
            </a:lvl1pPr>
            <a:lvl2pPr marL="401047" indent="0">
              <a:buNone/>
              <a:defRPr sz="2456"/>
            </a:lvl2pPr>
            <a:lvl3pPr marL="802094" indent="0">
              <a:buNone/>
              <a:defRPr sz="2105"/>
            </a:lvl3pPr>
            <a:lvl4pPr marL="1203141" indent="0">
              <a:buNone/>
              <a:defRPr sz="1754"/>
            </a:lvl4pPr>
            <a:lvl5pPr marL="1604188" indent="0">
              <a:buNone/>
              <a:defRPr sz="1754"/>
            </a:lvl5pPr>
            <a:lvl6pPr marL="2005235" indent="0">
              <a:buNone/>
              <a:defRPr sz="1754"/>
            </a:lvl6pPr>
            <a:lvl7pPr marL="2406282" indent="0">
              <a:buNone/>
              <a:defRPr sz="1754"/>
            </a:lvl7pPr>
            <a:lvl8pPr marL="2807329" indent="0">
              <a:buNone/>
              <a:defRPr sz="1754"/>
            </a:lvl8pPr>
            <a:lvl9pPr marL="3208376" indent="0">
              <a:buNone/>
              <a:defRPr sz="1754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62406" y="6511400"/>
            <a:ext cx="8870175" cy="655172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526"/>
              </a:spcAft>
              <a:buNone/>
              <a:defRPr sz="1316">
                <a:solidFill>
                  <a:srgbClr val="FFFFFF"/>
                </a:solidFill>
              </a:defRPr>
            </a:lvl1pPr>
            <a:lvl2pPr marL="401047" indent="0">
              <a:buNone/>
              <a:defRPr sz="1052"/>
            </a:lvl2pPr>
            <a:lvl3pPr marL="802094" indent="0">
              <a:buNone/>
              <a:defRPr sz="877"/>
            </a:lvl3pPr>
            <a:lvl4pPr marL="1203141" indent="0">
              <a:buNone/>
              <a:defRPr sz="790"/>
            </a:lvl4pPr>
            <a:lvl5pPr marL="1604188" indent="0">
              <a:buNone/>
              <a:defRPr sz="790"/>
            </a:lvl5pPr>
            <a:lvl6pPr marL="2005235" indent="0">
              <a:buNone/>
              <a:defRPr sz="790"/>
            </a:lvl6pPr>
            <a:lvl7pPr marL="2406282" indent="0">
              <a:buNone/>
              <a:defRPr sz="790"/>
            </a:lvl7pPr>
            <a:lvl8pPr marL="2807329" indent="0">
              <a:buNone/>
              <a:defRPr sz="790"/>
            </a:lvl8pPr>
            <a:lvl9pPr marL="3208376" indent="0">
              <a:buNone/>
              <a:defRPr sz="79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08C24-49B2-4259-85B6-A53362EC448F}" type="datetimeFigureOut">
              <a:rPr lang="de-CH" smtClean="0"/>
              <a:t>28.06.2023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78CCE-85DE-46AC-8026-FDE5358D221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59862174"/>
      </p:ext>
    </p:extLst>
  </p:cSld>
  <p:clrMapOvr>
    <a:masterClrMapping/>
  </p:clrMapOvr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08C24-49B2-4259-85B6-A53362EC448F}" type="datetimeFigureOut">
              <a:rPr lang="de-CH" smtClean="0"/>
              <a:t>28.06.2023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78CCE-85DE-46AC-8026-FDE5358D221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039137864"/>
      </p:ext>
    </p:extLst>
  </p:cSld>
  <p:clrMapOvr>
    <a:masterClrMapping/>
  </p:clrMapOvr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785" y="7055697"/>
            <a:ext cx="10690615" cy="5039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4" y="6982410"/>
            <a:ext cx="10690615" cy="705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2465" y="454487"/>
            <a:ext cx="2305764" cy="6349221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171" y="454487"/>
            <a:ext cx="6783626" cy="6349221"/>
          </a:xfrm>
        </p:spPr>
        <p:txBody>
          <a:bodyPr vert="eaVert" lIns="45720" tIns="0" rIns="45720" bIns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08C24-49B2-4259-85B6-A53362EC448F}" type="datetimeFigureOut">
              <a:rPr lang="de-CH" smtClean="0"/>
              <a:t>28.06.2023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78CCE-85DE-46AC-8026-FDE5358D221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044709736"/>
      </p:ext>
    </p:extLst>
  </p:cSld>
  <p:clrMapOvr>
    <a:masterClrMapping/>
  </p:clrMapOvr>
  <p:hf sldNum="0"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20918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7F1CF99-1CED-4178-B644-2231D3A6149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97325" y="2184861"/>
            <a:ext cx="2053584" cy="2646903"/>
          </a:xfrm>
          <a:custGeom>
            <a:avLst/>
            <a:gdLst>
              <a:gd name="connsiteX0" fmla="*/ 0 w 4681537"/>
              <a:gd name="connsiteY0" fmla="*/ 0 h 4310319"/>
              <a:gd name="connsiteX1" fmla="*/ 4681537 w 4681537"/>
              <a:gd name="connsiteY1" fmla="*/ 0 h 4310319"/>
              <a:gd name="connsiteX2" fmla="*/ 4681537 w 4681537"/>
              <a:gd name="connsiteY2" fmla="*/ 4310319 h 4310319"/>
              <a:gd name="connsiteX3" fmla="*/ 0 w 4681537"/>
              <a:gd name="connsiteY3" fmla="*/ 4310319 h 4310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1537" h="4310319">
                <a:moveTo>
                  <a:pt x="0" y="0"/>
                </a:moveTo>
                <a:lnTo>
                  <a:pt x="4681537" y="0"/>
                </a:lnTo>
                <a:lnTo>
                  <a:pt x="4681537" y="4310319"/>
                </a:lnTo>
                <a:lnTo>
                  <a:pt x="0" y="431031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4"/>
            </a:lvl1pPr>
          </a:lstStyle>
          <a:p>
            <a:endParaRPr 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47F1CF99-1CED-4178-B644-2231D3A6149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19908" y="2184861"/>
            <a:ext cx="2053584" cy="2646903"/>
          </a:xfrm>
          <a:custGeom>
            <a:avLst/>
            <a:gdLst>
              <a:gd name="connsiteX0" fmla="*/ 0 w 4681537"/>
              <a:gd name="connsiteY0" fmla="*/ 0 h 4310319"/>
              <a:gd name="connsiteX1" fmla="*/ 4681537 w 4681537"/>
              <a:gd name="connsiteY1" fmla="*/ 0 h 4310319"/>
              <a:gd name="connsiteX2" fmla="*/ 4681537 w 4681537"/>
              <a:gd name="connsiteY2" fmla="*/ 4310319 h 4310319"/>
              <a:gd name="connsiteX3" fmla="*/ 0 w 4681537"/>
              <a:gd name="connsiteY3" fmla="*/ 4310319 h 4310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1537" h="4310319">
                <a:moveTo>
                  <a:pt x="0" y="0"/>
                </a:moveTo>
                <a:lnTo>
                  <a:pt x="4681537" y="0"/>
                </a:lnTo>
                <a:lnTo>
                  <a:pt x="4681537" y="4310319"/>
                </a:lnTo>
                <a:lnTo>
                  <a:pt x="0" y="431031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4"/>
            </a:lvl1pPr>
          </a:lstStyle>
          <a:p>
            <a:endParaRPr lang="en-US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47F1CF99-1CED-4178-B644-2231D3A6149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442492" y="2184861"/>
            <a:ext cx="2053584" cy="2646903"/>
          </a:xfrm>
          <a:custGeom>
            <a:avLst/>
            <a:gdLst>
              <a:gd name="connsiteX0" fmla="*/ 0 w 4681537"/>
              <a:gd name="connsiteY0" fmla="*/ 0 h 4310319"/>
              <a:gd name="connsiteX1" fmla="*/ 4681537 w 4681537"/>
              <a:gd name="connsiteY1" fmla="*/ 0 h 4310319"/>
              <a:gd name="connsiteX2" fmla="*/ 4681537 w 4681537"/>
              <a:gd name="connsiteY2" fmla="*/ 4310319 h 4310319"/>
              <a:gd name="connsiteX3" fmla="*/ 0 w 4681537"/>
              <a:gd name="connsiteY3" fmla="*/ 4310319 h 4310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1537" h="4310319">
                <a:moveTo>
                  <a:pt x="0" y="0"/>
                </a:moveTo>
                <a:lnTo>
                  <a:pt x="4681537" y="0"/>
                </a:lnTo>
                <a:lnTo>
                  <a:pt x="4681537" y="4310319"/>
                </a:lnTo>
                <a:lnTo>
                  <a:pt x="0" y="431031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4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746863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47F1CF99-1CED-4178-B644-2231D3A6149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23937" y="2435895"/>
            <a:ext cx="1626408" cy="2205227"/>
          </a:xfrm>
          <a:custGeom>
            <a:avLst/>
            <a:gdLst>
              <a:gd name="connsiteX0" fmla="*/ 0 w 3707707"/>
              <a:gd name="connsiteY0" fmla="*/ 0 h 3413707"/>
              <a:gd name="connsiteX1" fmla="*/ 3707707 w 3707707"/>
              <a:gd name="connsiteY1" fmla="*/ 0 h 3413707"/>
              <a:gd name="connsiteX2" fmla="*/ 3707707 w 3707707"/>
              <a:gd name="connsiteY2" fmla="*/ 3413707 h 3413707"/>
              <a:gd name="connsiteX3" fmla="*/ 0 w 3707707"/>
              <a:gd name="connsiteY3" fmla="*/ 3413707 h 3413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7707" h="3413707">
                <a:moveTo>
                  <a:pt x="0" y="0"/>
                </a:moveTo>
                <a:lnTo>
                  <a:pt x="3707707" y="0"/>
                </a:lnTo>
                <a:lnTo>
                  <a:pt x="3707707" y="3413707"/>
                </a:lnTo>
                <a:lnTo>
                  <a:pt x="0" y="341370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4"/>
            </a:lvl1pPr>
          </a:lstStyle>
          <a:p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7F1CF99-1CED-4178-B644-2231D3A6149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296976" y="2435895"/>
            <a:ext cx="1626408" cy="2205227"/>
          </a:xfrm>
          <a:custGeom>
            <a:avLst/>
            <a:gdLst>
              <a:gd name="connsiteX0" fmla="*/ 0 w 3707707"/>
              <a:gd name="connsiteY0" fmla="*/ 0 h 3413707"/>
              <a:gd name="connsiteX1" fmla="*/ 3707707 w 3707707"/>
              <a:gd name="connsiteY1" fmla="*/ 0 h 3413707"/>
              <a:gd name="connsiteX2" fmla="*/ 3707707 w 3707707"/>
              <a:gd name="connsiteY2" fmla="*/ 3413707 h 3413707"/>
              <a:gd name="connsiteX3" fmla="*/ 0 w 3707707"/>
              <a:gd name="connsiteY3" fmla="*/ 3413707 h 3413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7707" h="3413707">
                <a:moveTo>
                  <a:pt x="0" y="0"/>
                </a:moveTo>
                <a:lnTo>
                  <a:pt x="3707707" y="0"/>
                </a:lnTo>
                <a:lnTo>
                  <a:pt x="3707707" y="3413707"/>
                </a:lnTo>
                <a:lnTo>
                  <a:pt x="0" y="341370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4"/>
            </a:lvl1pPr>
          </a:lstStyle>
          <a:p>
            <a:endParaRPr 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47F1CF99-1CED-4178-B644-2231D3A6149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70016" y="2435895"/>
            <a:ext cx="1626408" cy="2205227"/>
          </a:xfrm>
          <a:custGeom>
            <a:avLst/>
            <a:gdLst>
              <a:gd name="connsiteX0" fmla="*/ 0 w 3707707"/>
              <a:gd name="connsiteY0" fmla="*/ 0 h 3413707"/>
              <a:gd name="connsiteX1" fmla="*/ 3707707 w 3707707"/>
              <a:gd name="connsiteY1" fmla="*/ 0 h 3413707"/>
              <a:gd name="connsiteX2" fmla="*/ 3707707 w 3707707"/>
              <a:gd name="connsiteY2" fmla="*/ 3413707 h 3413707"/>
              <a:gd name="connsiteX3" fmla="*/ 0 w 3707707"/>
              <a:gd name="connsiteY3" fmla="*/ 3413707 h 3413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7707" h="3413707">
                <a:moveTo>
                  <a:pt x="0" y="0"/>
                </a:moveTo>
                <a:lnTo>
                  <a:pt x="3707707" y="0"/>
                </a:lnTo>
                <a:lnTo>
                  <a:pt x="3707707" y="3413707"/>
                </a:lnTo>
                <a:lnTo>
                  <a:pt x="0" y="341370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4"/>
            </a:lvl1pPr>
          </a:lstStyle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7F1CF99-1CED-4178-B644-2231D3A6149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43055" y="2435895"/>
            <a:ext cx="1626408" cy="2205227"/>
          </a:xfrm>
          <a:custGeom>
            <a:avLst/>
            <a:gdLst>
              <a:gd name="connsiteX0" fmla="*/ 0 w 3707707"/>
              <a:gd name="connsiteY0" fmla="*/ 0 h 3413707"/>
              <a:gd name="connsiteX1" fmla="*/ 3707707 w 3707707"/>
              <a:gd name="connsiteY1" fmla="*/ 0 h 3413707"/>
              <a:gd name="connsiteX2" fmla="*/ 3707707 w 3707707"/>
              <a:gd name="connsiteY2" fmla="*/ 3413707 h 3413707"/>
              <a:gd name="connsiteX3" fmla="*/ 0 w 3707707"/>
              <a:gd name="connsiteY3" fmla="*/ 3413707 h 3413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7707" h="3413707">
                <a:moveTo>
                  <a:pt x="0" y="0"/>
                </a:moveTo>
                <a:lnTo>
                  <a:pt x="3707707" y="0"/>
                </a:lnTo>
                <a:lnTo>
                  <a:pt x="3707707" y="3413707"/>
                </a:lnTo>
                <a:lnTo>
                  <a:pt x="0" y="341370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4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831127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7F1CF99-1CED-4178-B644-2231D3A6149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0693400" cy="7559675"/>
          </a:xfrm>
          <a:custGeom>
            <a:avLst/>
            <a:gdLst>
              <a:gd name="connsiteX0" fmla="*/ 0 w 5400672"/>
              <a:gd name="connsiteY0" fmla="*/ 0 h 10080625"/>
              <a:gd name="connsiteX1" fmla="*/ 5400672 w 5400672"/>
              <a:gd name="connsiteY1" fmla="*/ 0 h 10080625"/>
              <a:gd name="connsiteX2" fmla="*/ 5400672 w 5400672"/>
              <a:gd name="connsiteY2" fmla="*/ 10080625 h 10080625"/>
              <a:gd name="connsiteX3" fmla="*/ 0 w 5400672"/>
              <a:gd name="connsiteY3" fmla="*/ 10080625 h 10080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00672" h="10080625">
                <a:moveTo>
                  <a:pt x="0" y="0"/>
                </a:moveTo>
                <a:lnTo>
                  <a:pt x="5400672" y="0"/>
                </a:lnTo>
                <a:lnTo>
                  <a:pt x="5400672" y="10080625"/>
                </a:lnTo>
                <a:lnTo>
                  <a:pt x="0" y="1008062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4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432558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47F1CF99-1CED-4178-B644-2231D3A6149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97322" y="2728133"/>
            <a:ext cx="1397301" cy="1587182"/>
          </a:xfrm>
          <a:custGeom>
            <a:avLst/>
            <a:gdLst>
              <a:gd name="connsiteX0" fmla="*/ 0 w 5400672"/>
              <a:gd name="connsiteY0" fmla="*/ 0 h 10080625"/>
              <a:gd name="connsiteX1" fmla="*/ 5400672 w 5400672"/>
              <a:gd name="connsiteY1" fmla="*/ 0 h 10080625"/>
              <a:gd name="connsiteX2" fmla="*/ 5400672 w 5400672"/>
              <a:gd name="connsiteY2" fmla="*/ 10080625 h 10080625"/>
              <a:gd name="connsiteX3" fmla="*/ 0 w 5400672"/>
              <a:gd name="connsiteY3" fmla="*/ 10080625 h 10080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00672" h="10080625">
                <a:moveTo>
                  <a:pt x="0" y="0"/>
                </a:moveTo>
                <a:lnTo>
                  <a:pt x="5400672" y="0"/>
                </a:lnTo>
                <a:lnTo>
                  <a:pt x="5400672" y="10080625"/>
                </a:lnTo>
                <a:lnTo>
                  <a:pt x="0" y="1008062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4"/>
            </a:lvl1pPr>
          </a:lstStyle>
          <a:p>
            <a:endParaRPr lang="en-US" dirty="0"/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47F1CF99-1CED-4178-B644-2231D3A6149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19907" y="2728133"/>
            <a:ext cx="1397301" cy="1587182"/>
          </a:xfrm>
          <a:custGeom>
            <a:avLst/>
            <a:gdLst>
              <a:gd name="connsiteX0" fmla="*/ 0 w 5400672"/>
              <a:gd name="connsiteY0" fmla="*/ 0 h 10080625"/>
              <a:gd name="connsiteX1" fmla="*/ 5400672 w 5400672"/>
              <a:gd name="connsiteY1" fmla="*/ 0 h 10080625"/>
              <a:gd name="connsiteX2" fmla="*/ 5400672 w 5400672"/>
              <a:gd name="connsiteY2" fmla="*/ 10080625 h 10080625"/>
              <a:gd name="connsiteX3" fmla="*/ 0 w 5400672"/>
              <a:gd name="connsiteY3" fmla="*/ 10080625 h 10080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00672" h="10080625">
                <a:moveTo>
                  <a:pt x="0" y="0"/>
                </a:moveTo>
                <a:lnTo>
                  <a:pt x="5400672" y="0"/>
                </a:lnTo>
                <a:lnTo>
                  <a:pt x="5400672" y="10080625"/>
                </a:lnTo>
                <a:lnTo>
                  <a:pt x="0" y="1008062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4"/>
            </a:lvl1pPr>
          </a:lstStyle>
          <a:p>
            <a:endParaRPr lang="en-US" dirty="0"/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47F1CF99-1CED-4178-B644-2231D3A6149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445922" y="2728133"/>
            <a:ext cx="1397301" cy="1587182"/>
          </a:xfrm>
          <a:custGeom>
            <a:avLst/>
            <a:gdLst>
              <a:gd name="connsiteX0" fmla="*/ 0 w 5400672"/>
              <a:gd name="connsiteY0" fmla="*/ 0 h 10080625"/>
              <a:gd name="connsiteX1" fmla="*/ 5400672 w 5400672"/>
              <a:gd name="connsiteY1" fmla="*/ 0 h 10080625"/>
              <a:gd name="connsiteX2" fmla="*/ 5400672 w 5400672"/>
              <a:gd name="connsiteY2" fmla="*/ 10080625 h 10080625"/>
              <a:gd name="connsiteX3" fmla="*/ 0 w 5400672"/>
              <a:gd name="connsiteY3" fmla="*/ 10080625 h 10080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00672" h="10080625">
                <a:moveTo>
                  <a:pt x="0" y="0"/>
                </a:moveTo>
                <a:lnTo>
                  <a:pt x="5400672" y="0"/>
                </a:lnTo>
                <a:lnTo>
                  <a:pt x="5400672" y="10080625"/>
                </a:lnTo>
                <a:lnTo>
                  <a:pt x="0" y="1008062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4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70911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24AF4F-BABA-FCCB-A85A-CDBE284E0A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F44272-D7A0-FF35-1D28-A10AF7C371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5171" y="2012414"/>
            <a:ext cx="4544695" cy="47965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11E829-647C-01BA-5A24-3F1DEC5C30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13534" y="2012414"/>
            <a:ext cx="4544695" cy="47965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A44749-0443-173C-3B05-A6169ED5F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CD135-4350-47ED-AD01-4B56A941C27C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38BD4E-0E51-4C9D-DE10-CE854AE13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A9AB32-F2C4-C141-43FA-1EF14F2941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1C3E-3502-422E-A593-1946AD616D9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9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E79BB5-97C5-D284-05AF-D8E16F2DF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564" y="402483"/>
            <a:ext cx="9223058" cy="146118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62AF96-C39D-57FD-E53D-B37EDDAD45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6565" y="1853171"/>
            <a:ext cx="4523809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643424-EE0E-580A-3D52-317760BCBF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6565" y="2761381"/>
            <a:ext cx="4523809" cy="40615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A115AD-BF3B-B993-38FE-48CC370BC2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413534" y="1853171"/>
            <a:ext cx="4546088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A42275B-6FFF-891C-2A56-33616D86F63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413534" y="2761381"/>
            <a:ext cx="4546088" cy="40615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2DB3727-CF1E-08E1-F764-25AC78C581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CD135-4350-47ED-AD01-4B56A941C27C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5533830-9FD8-9398-ABEC-A6A284F558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F5E883F-F482-B03D-5C08-14FB193F6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1C3E-3502-422E-A593-1946AD616D9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485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7F4D7A-CDD2-1E61-A1F6-11AD3B7A93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82CB14-F8D7-A2FB-54BB-4D71B75D55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CD135-4350-47ED-AD01-4B56A941C27C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84FCCE-D9FE-4E85-E9E3-97E5A84DE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4DFB25-E0E5-907D-FB36-81B7BDF615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1C3E-3502-422E-A593-1946AD616D9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8785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FB6E89-D19D-654C-8551-ED716721FB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CD135-4350-47ED-AD01-4B56A941C27C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3B1D7EB-2C0E-79CF-2A0D-A587F96B49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B9876F-EAC8-20AD-567E-785B546F58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1C3E-3502-422E-A593-1946AD616D9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439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950BA9-FA20-3A5D-2B43-70AB4B27B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564" y="503978"/>
            <a:ext cx="3448900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9663E4-6EF7-F72A-57A9-A2B9D6C173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088" y="1088454"/>
            <a:ext cx="5413534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7D271E-CBAE-B6D1-E25F-2D16443715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6564" y="2267902"/>
            <a:ext cx="3448900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70B050-B326-E31A-D8BD-87E8299275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CD135-4350-47ED-AD01-4B56A941C27C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9BB1F8-EAA9-39DC-53FA-1BBFE3702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CEE331-FE01-A64D-C818-29B6BC2D42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1C3E-3502-422E-A593-1946AD616D9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5750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F71A25-B1CF-7DC1-842C-483656F3E2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564" y="503978"/>
            <a:ext cx="3448900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7C197D5-1E25-C206-54D7-8F9C4A9012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546088" y="1088454"/>
            <a:ext cx="5413534" cy="5372269"/>
          </a:xfrm>
        </p:spPr>
        <p:txBody>
          <a:bodyPr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3A2FAD-B3C3-2506-A9FA-6407CFA469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6564" y="2267902"/>
            <a:ext cx="3448900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F9B6A5-0573-D3BD-4DC0-0EC4677C4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CD135-4350-47ED-AD01-4B56A941C27C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F4C2F6-CD6B-F828-E58C-79304F812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49F79B-C9A5-5A02-4599-577BAE7E74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1C3E-3502-422E-A593-1946AD616D9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527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theme" Target="../theme/theme4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D1EA983-EC4B-CCF9-3773-64D579AC0F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171" y="402483"/>
            <a:ext cx="9223058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DAEA4E-30FA-CB9C-B73D-57E3AFA7FC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5171" y="2012414"/>
            <a:ext cx="9223058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F5B4F6-0F38-EE00-5A9E-6BE0DDE14D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5171" y="7006699"/>
            <a:ext cx="2406015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1CD135-4350-47ED-AD01-4B56A941C27C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6B8167-CC80-A29A-CB6E-907557F080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42189" y="7006699"/>
            <a:ext cx="3609023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3ED7CE-7974-E917-7BAA-2BA6BBE8D4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552214" y="7006699"/>
            <a:ext cx="2406015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531C3E-3502-422E-A593-1946AD616D9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117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680766" y="1591653"/>
            <a:ext cx="4287520" cy="4154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700" b="1" i="0">
                <a:solidFill>
                  <a:schemeClr val="bg1"/>
                </a:solidFill>
                <a:latin typeface="Oswald"/>
                <a:cs typeface="Oswa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8725"/>
            <a:ext cx="96240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0497"/>
            <a:ext cx="342188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0497"/>
            <a:ext cx="245948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6/28/2023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0497"/>
            <a:ext cx="245948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43270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017">
        <a:defRPr>
          <a:latin typeface="+mn-lt"/>
          <a:ea typeface="+mn-ea"/>
          <a:cs typeface="+mn-cs"/>
        </a:defRPr>
      </a:lvl2pPr>
      <a:lvl3pPr marL="914034">
        <a:defRPr>
          <a:latin typeface="+mn-lt"/>
          <a:ea typeface="+mn-ea"/>
          <a:cs typeface="+mn-cs"/>
        </a:defRPr>
      </a:lvl3pPr>
      <a:lvl4pPr marL="1371051">
        <a:defRPr>
          <a:latin typeface="+mn-lt"/>
          <a:ea typeface="+mn-ea"/>
          <a:cs typeface="+mn-cs"/>
        </a:defRPr>
      </a:lvl4pPr>
      <a:lvl5pPr marL="1828068">
        <a:defRPr>
          <a:latin typeface="+mn-lt"/>
          <a:ea typeface="+mn-ea"/>
          <a:cs typeface="+mn-cs"/>
        </a:defRPr>
      </a:lvl5pPr>
      <a:lvl6pPr marL="2285086">
        <a:defRPr>
          <a:latin typeface="+mn-lt"/>
          <a:ea typeface="+mn-ea"/>
          <a:cs typeface="+mn-cs"/>
        </a:defRPr>
      </a:lvl6pPr>
      <a:lvl7pPr marL="2742103">
        <a:defRPr>
          <a:latin typeface="+mn-lt"/>
          <a:ea typeface="+mn-ea"/>
          <a:cs typeface="+mn-cs"/>
        </a:defRPr>
      </a:lvl7pPr>
      <a:lvl8pPr marL="3199120">
        <a:defRPr>
          <a:latin typeface="+mn-lt"/>
          <a:ea typeface="+mn-ea"/>
          <a:cs typeface="+mn-cs"/>
        </a:defRPr>
      </a:lvl8pPr>
      <a:lvl9pPr marL="3656137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017">
        <a:defRPr>
          <a:latin typeface="+mn-lt"/>
          <a:ea typeface="+mn-ea"/>
          <a:cs typeface="+mn-cs"/>
        </a:defRPr>
      </a:lvl2pPr>
      <a:lvl3pPr marL="914034">
        <a:defRPr>
          <a:latin typeface="+mn-lt"/>
          <a:ea typeface="+mn-ea"/>
          <a:cs typeface="+mn-cs"/>
        </a:defRPr>
      </a:lvl3pPr>
      <a:lvl4pPr marL="1371051">
        <a:defRPr>
          <a:latin typeface="+mn-lt"/>
          <a:ea typeface="+mn-ea"/>
          <a:cs typeface="+mn-cs"/>
        </a:defRPr>
      </a:lvl4pPr>
      <a:lvl5pPr marL="1828068">
        <a:defRPr>
          <a:latin typeface="+mn-lt"/>
          <a:ea typeface="+mn-ea"/>
          <a:cs typeface="+mn-cs"/>
        </a:defRPr>
      </a:lvl5pPr>
      <a:lvl6pPr marL="2285086">
        <a:defRPr>
          <a:latin typeface="+mn-lt"/>
          <a:ea typeface="+mn-ea"/>
          <a:cs typeface="+mn-cs"/>
        </a:defRPr>
      </a:lvl6pPr>
      <a:lvl7pPr marL="2742103">
        <a:defRPr>
          <a:latin typeface="+mn-lt"/>
          <a:ea typeface="+mn-ea"/>
          <a:cs typeface="+mn-cs"/>
        </a:defRPr>
      </a:lvl7pPr>
      <a:lvl8pPr marL="3199120">
        <a:defRPr>
          <a:latin typeface="+mn-lt"/>
          <a:ea typeface="+mn-ea"/>
          <a:cs typeface="+mn-cs"/>
        </a:defRPr>
      </a:lvl8pPr>
      <a:lvl9pPr marL="3656137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58159" y="1640932"/>
            <a:ext cx="4805002" cy="3616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350" b="0" i="0">
                <a:solidFill>
                  <a:srgbClr val="585858"/>
                </a:solidFill>
                <a:latin typeface="Raleway Medium"/>
                <a:cs typeface="Raleway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52982" y="2206067"/>
            <a:ext cx="5326032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0" i="0">
                <a:solidFill>
                  <a:srgbClr val="585858"/>
                </a:solidFill>
                <a:latin typeface="Raleway"/>
                <a:cs typeface="Raleway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169574" y="6468142"/>
            <a:ext cx="2228664" cy="1250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13" b="0" i="0">
                <a:solidFill>
                  <a:srgbClr val="742330"/>
                </a:solidFill>
                <a:latin typeface="Raleway Medium"/>
                <a:cs typeface="Raleway Medium"/>
              </a:defRPr>
            </a:lvl1pPr>
          </a:lstStyle>
          <a:p>
            <a:pPr marL="8978">
              <a:spcBef>
                <a:spcPts val="18"/>
              </a:spcBef>
            </a:pPr>
            <a:r>
              <a:rPr lang="en-US" spc="-7"/>
              <a:t>Sport-</a:t>
            </a:r>
            <a:r>
              <a:rPr lang="en-US"/>
              <a:t>Stipendium</a:t>
            </a:r>
            <a:r>
              <a:rPr lang="en-US" spc="-32"/>
              <a:t> </a:t>
            </a:r>
            <a:r>
              <a:rPr lang="en-US" spc="-18"/>
              <a:t>USA</a:t>
            </a:r>
            <a:endParaRPr lang="en-US" spc="-18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5119" y="7030498"/>
            <a:ext cx="246154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6/28/2023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705719" y="7030498"/>
            <a:ext cx="246154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62736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23195">
        <a:defRPr>
          <a:latin typeface="+mn-lt"/>
          <a:ea typeface="+mn-ea"/>
          <a:cs typeface="+mn-cs"/>
        </a:defRPr>
      </a:lvl2pPr>
      <a:lvl3pPr marL="646389">
        <a:defRPr>
          <a:latin typeface="+mn-lt"/>
          <a:ea typeface="+mn-ea"/>
          <a:cs typeface="+mn-cs"/>
        </a:defRPr>
      </a:lvl3pPr>
      <a:lvl4pPr marL="969584">
        <a:defRPr>
          <a:latin typeface="+mn-lt"/>
          <a:ea typeface="+mn-ea"/>
          <a:cs typeface="+mn-cs"/>
        </a:defRPr>
      </a:lvl4pPr>
      <a:lvl5pPr marL="1292779">
        <a:defRPr>
          <a:latin typeface="+mn-lt"/>
          <a:ea typeface="+mn-ea"/>
          <a:cs typeface="+mn-cs"/>
        </a:defRPr>
      </a:lvl5pPr>
      <a:lvl6pPr marL="1615973">
        <a:defRPr>
          <a:latin typeface="+mn-lt"/>
          <a:ea typeface="+mn-ea"/>
          <a:cs typeface="+mn-cs"/>
        </a:defRPr>
      </a:lvl6pPr>
      <a:lvl7pPr marL="1939168">
        <a:defRPr>
          <a:latin typeface="+mn-lt"/>
          <a:ea typeface="+mn-ea"/>
          <a:cs typeface="+mn-cs"/>
        </a:defRPr>
      </a:lvl7pPr>
      <a:lvl8pPr marL="2262363">
        <a:defRPr>
          <a:latin typeface="+mn-lt"/>
          <a:ea typeface="+mn-ea"/>
          <a:cs typeface="+mn-cs"/>
        </a:defRPr>
      </a:lvl8pPr>
      <a:lvl9pPr marL="2585557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23195">
        <a:defRPr>
          <a:latin typeface="+mn-lt"/>
          <a:ea typeface="+mn-ea"/>
          <a:cs typeface="+mn-cs"/>
        </a:defRPr>
      </a:lvl2pPr>
      <a:lvl3pPr marL="646389">
        <a:defRPr>
          <a:latin typeface="+mn-lt"/>
          <a:ea typeface="+mn-ea"/>
          <a:cs typeface="+mn-cs"/>
        </a:defRPr>
      </a:lvl3pPr>
      <a:lvl4pPr marL="969584">
        <a:defRPr>
          <a:latin typeface="+mn-lt"/>
          <a:ea typeface="+mn-ea"/>
          <a:cs typeface="+mn-cs"/>
        </a:defRPr>
      </a:lvl4pPr>
      <a:lvl5pPr marL="1292779">
        <a:defRPr>
          <a:latin typeface="+mn-lt"/>
          <a:ea typeface="+mn-ea"/>
          <a:cs typeface="+mn-cs"/>
        </a:defRPr>
      </a:lvl5pPr>
      <a:lvl6pPr marL="1615973">
        <a:defRPr>
          <a:latin typeface="+mn-lt"/>
          <a:ea typeface="+mn-ea"/>
          <a:cs typeface="+mn-cs"/>
        </a:defRPr>
      </a:lvl6pPr>
      <a:lvl7pPr marL="1939168">
        <a:defRPr>
          <a:latin typeface="+mn-lt"/>
          <a:ea typeface="+mn-ea"/>
          <a:cs typeface="+mn-cs"/>
        </a:defRPr>
      </a:lvl7pPr>
      <a:lvl8pPr marL="2262363">
        <a:defRPr>
          <a:latin typeface="+mn-lt"/>
          <a:ea typeface="+mn-ea"/>
          <a:cs typeface="+mn-cs"/>
        </a:defRPr>
      </a:lvl8pPr>
      <a:lvl9pPr marL="2585557">
        <a:defRPr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055697"/>
            <a:ext cx="10693400" cy="5039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4" y="6982411"/>
            <a:ext cx="10693387" cy="7328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62406" y="315927"/>
            <a:ext cx="8822055" cy="159919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406" y="2034580"/>
            <a:ext cx="8822055" cy="4435009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62406" y="7120717"/>
            <a:ext cx="216838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90">
                <a:solidFill>
                  <a:srgbClr val="FFFFFF"/>
                </a:solidFill>
              </a:defRPr>
            </a:lvl1pPr>
          </a:lstStyle>
          <a:p>
            <a:fld id="{DBE08C24-49B2-4259-85B6-A53362EC448F}" type="datetimeFigureOut">
              <a:rPr lang="de-CH" smtClean="0"/>
              <a:t>28.06.2023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33091" y="7120717"/>
            <a:ext cx="4230001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90" cap="all" baseline="0">
                <a:solidFill>
                  <a:srgbClr val="FFFFFF"/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83527" y="7120717"/>
            <a:ext cx="1150755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21">
                <a:solidFill>
                  <a:srgbClr val="FFFFFF"/>
                </a:solidFill>
              </a:defRPr>
            </a:lvl1pPr>
          </a:lstStyle>
          <a:p>
            <a:fld id="{4E578CCE-85DE-46AC-8026-FDE5358D2210}" type="slidenum">
              <a:rPr lang="de-CH" smtClean="0"/>
              <a:t>‹Nr.›</a:t>
            </a:fld>
            <a:endParaRPr lang="de-CH"/>
          </a:p>
        </p:txBody>
      </p:sp>
      <p:cxnSp>
        <p:nvCxnSpPr>
          <p:cNvPr id="10" name="Straight Connector 9"/>
          <p:cNvCxnSpPr/>
          <p:nvPr/>
        </p:nvCxnSpPr>
        <p:spPr>
          <a:xfrm>
            <a:off x="1046827" y="1915652"/>
            <a:ext cx="8741855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hteck 4">
            <a:extLst>
              <a:ext uri="{FF2B5EF4-FFF2-40B4-BE49-F238E27FC236}">
                <a16:creationId xmlns:a16="http://schemas.microsoft.com/office/drawing/2014/main" id="{D22ED1F5-2F13-41A9-8E5E-DD1C1AF410DE}"/>
              </a:ext>
            </a:extLst>
          </p:cNvPr>
          <p:cNvSpPr/>
          <p:nvPr userDrawn="1"/>
        </p:nvSpPr>
        <p:spPr>
          <a:xfrm>
            <a:off x="9731987" y="343786"/>
            <a:ext cx="472601" cy="493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de-DE" sz="1053" dirty="0">
                <a:solidFill>
                  <a:schemeClr val="accent2">
                    <a:lumMod val="20000"/>
                    <a:lumOff val="80000"/>
                  </a:schemeClr>
                </a:solidFill>
                <a:uFill>
                  <a:solidFill>
                    <a:srgbClr val="000000"/>
                  </a:solidFill>
                </a:uFill>
                <a:latin typeface="Raleway" panose="020B0503030101060003" pitchFamily="34" charset="0"/>
                <a:ea typeface="Arial Unicode MS"/>
                <a:cs typeface="Arial" panose="020B0604020202020204" pitchFamily="34" charset="0"/>
              </a:rPr>
              <a:t>Seite</a:t>
            </a:r>
          </a:p>
        </p:txBody>
      </p:sp>
      <p:sp>
        <p:nvSpPr>
          <p:cNvPr id="12" name="Rechteck 4">
            <a:extLst>
              <a:ext uri="{FF2B5EF4-FFF2-40B4-BE49-F238E27FC236}">
                <a16:creationId xmlns:a16="http://schemas.microsoft.com/office/drawing/2014/main" id="{19EC9CFC-F442-4C2E-8638-95F5BDA47B8C}"/>
              </a:ext>
            </a:extLst>
          </p:cNvPr>
          <p:cNvSpPr/>
          <p:nvPr userDrawn="1"/>
        </p:nvSpPr>
        <p:spPr>
          <a:xfrm>
            <a:off x="10047488" y="343786"/>
            <a:ext cx="363187" cy="493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fld id="{0BC0C6C0-6BA2-44F4-9F83-C66C15DBE9F2}" type="slidenum">
              <a:rPr lang="de-DE" sz="1053" smtClean="0">
                <a:solidFill>
                  <a:schemeClr val="accent2">
                    <a:lumMod val="20000"/>
                    <a:lumOff val="80000"/>
                  </a:schemeClr>
                </a:solidFill>
                <a:uFill>
                  <a:solidFill>
                    <a:srgbClr val="000000"/>
                  </a:solidFill>
                </a:uFill>
                <a:latin typeface="Raleway" panose="020B0503030101060003" pitchFamily="34" charset="0"/>
                <a:ea typeface="Arial Unicode MS"/>
                <a:cs typeface="Arial" panose="020B0604020202020204" pitchFamily="34" charset="0"/>
              </a:rPr>
              <a:pPr algn="ctr">
                <a:lnSpc>
                  <a:spcPct val="130000"/>
                </a:lnSpc>
                <a:spcAft>
                  <a:spcPts val="0"/>
                </a:spcAft>
              </a:pPr>
              <a:t>‹Nr.›</a:t>
            </a:fld>
            <a:endParaRPr lang="de-DE" sz="1053" dirty="0">
              <a:solidFill>
                <a:schemeClr val="accent2">
                  <a:lumMod val="20000"/>
                  <a:lumOff val="80000"/>
                </a:schemeClr>
              </a:solidFill>
              <a:uFill>
                <a:solidFill>
                  <a:srgbClr val="000000"/>
                </a:solidFill>
              </a:uFill>
              <a:latin typeface="Raleway" panose="020B0503030101060003" pitchFamily="34" charset="0"/>
              <a:ea typeface="Arial Unicode MS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6975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88" r:id="rId15"/>
    <p:sldLayoutId id="2147483689" r:id="rId16"/>
  </p:sldLayoutIdLst>
  <p:hf sldNum="0" hdr="0" ftr="0" dt="0"/>
  <p:txStyles>
    <p:titleStyle>
      <a:lvl1pPr algn="l" defTabSz="802094" rtl="0" eaLnBrk="1" latinLnBrk="0" hangingPunct="1">
        <a:lnSpc>
          <a:spcPct val="85000"/>
        </a:lnSpc>
        <a:spcBef>
          <a:spcPct val="0"/>
        </a:spcBef>
        <a:buNone/>
        <a:defRPr sz="4211" kern="1200" spc="-44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80209" indent="-80209" algn="l" defTabSz="802094" rtl="0" eaLnBrk="1" latinLnBrk="0" hangingPunct="1">
        <a:lnSpc>
          <a:spcPct val="90000"/>
        </a:lnSpc>
        <a:spcBef>
          <a:spcPts val="1052"/>
        </a:spcBef>
        <a:spcAft>
          <a:spcPts val="175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1754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36879" indent="-160419" algn="l" defTabSz="802094" rtl="0" eaLnBrk="1" latinLnBrk="0" hangingPunct="1">
        <a:lnSpc>
          <a:spcPct val="90000"/>
        </a:lnSpc>
        <a:spcBef>
          <a:spcPts val="175"/>
        </a:spcBef>
        <a:spcAft>
          <a:spcPts val="351"/>
        </a:spcAft>
        <a:buClr>
          <a:schemeClr val="accent1"/>
        </a:buClr>
        <a:buFont typeface="Calibri" pitchFamily="34" charset="0"/>
        <a:buChar char="◦"/>
        <a:defRPr sz="1579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497298" indent="-160419" algn="l" defTabSz="802094" rtl="0" eaLnBrk="1" latinLnBrk="0" hangingPunct="1">
        <a:lnSpc>
          <a:spcPct val="90000"/>
        </a:lnSpc>
        <a:spcBef>
          <a:spcPts val="175"/>
        </a:spcBef>
        <a:spcAft>
          <a:spcPts val="351"/>
        </a:spcAft>
        <a:buClr>
          <a:schemeClr val="accent1"/>
        </a:buClr>
        <a:buFont typeface="Calibri" pitchFamily="34" charset="0"/>
        <a:buChar char="◦"/>
        <a:defRPr sz="1228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657717" indent="-160419" algn="l" defTabSz="802094" rtl="0" eaLnBrk="1" latinLnBrk="0" hangingPunct="1">
        <a:lnSpc>
          <a:spcPct val="90000"/>
        </a:lnSpc>
        <a:spcBef>
          <a:spcPts val="175"/>
        </a:spcBef>
        <a:spcAft>
          <a:spcPts val="351"/>
        </a:spcAft>
        <a:buClr>
          <a:schemeClr val="accent1"/>
        </a:buClr>
        <a:buFont typeface="Calibri" pitchFamily="34" charset="0"/>
        <a:buChar char="◦"/>
        <a:defRPr sz="1228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818136" indent="-160419" algn="l" defTabSz="802094" rtl="0" eaLnBrk="1" latinLnBrk="0" hangingPunct="1">
        <a:lnSpc>
          <a:spcPct val="90000"/>
        </a:lnSpc>
        <a:spcBef>
          <a:spcPts val="175"/>
        </a:spcBef>
        <a:spcAft>
          <a:spcPts val="351"/>
        </a:spcAft>
        <a:buClr>
          <a:schemeClr val="accent1"/>
        </a:buClr>
        <a:buFont typeface="Calibri" pitchFamily="34" charset="0"/>
        <a:buChar char="◦"/>
        <a:defRPr sz="1228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964899" indent="-200524" algn="l" defTabSz="802094" rtl="0" eaLnBrk="1" latinLnBrk="0" hangingPunct="1">
        <a:lnSpc>
          <a:spcPct val="90000"/>
        </a:lnSpc>
        <a:spcBef>
          <a:spcPts val="175"/>
        </a:spcBef>
        <a:spcAft>
          <a:spcPts val="351"/>
        </a:spcAft>
        <a:buClr>
          <a:schemeClr val="accent1"/>
        </a:buClr>
        <a:buFont typeface="Calibri" pitchFamily="34" charset="0"/>
        <a:buChar char="◦"/>
        <a:defRPr sz="1228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140335" indent="-200524" algn="l" defTabSz="802094" rtl="0" eaLnBrk="1" latinLnBrk="0" hangingPunct="1">
        <a:lnSpc>
          <a:spcPct val="90000"/>
        </a:lnSpc>
        <a:spcBef>
          <a:spcPts val="175"/>
        </a:spcBef>
        <a:spcAft>
          <a:spcPts val="351"/>
        </a:spcAft>
        <a:buClr>
          <a:schemeClr val="accent1"/>
        </a:buClr>
        <a:buFont typeface="Calibri" pitchFamily="34" charset="0"/>
        <a:buChar char="◦"/>
        <a:defRPr sz="1228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315771" indent="-200524" algn="l" defTabSz="802094" rtl="0" eaLnBrk="1" latinLnBrk="0" hangingPunct="1">
        <a:lnSpc>
          <a:spcPct val="90000"/>
        </a:lnSpc>
        <a:spcBef>
          <a:spcPts val="175"/>
        </a:spcBef>
        <a:spcAft>
          <a:spcPts val="351"/>
        </a:spcAft>
        <a:buClr>
          <a:schemeClr val="accent1"/>
        </a:buClr>
        <a:buFont typeface="Calibri" pitchFamily="34" charset="0"/>
        <a:buChar char="◦"/>
        <a:defRPr sz="1228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491207" indent="-200524" algn="l" defTabSz="802094" rtl="0" eaLnBrk="1" latinLnBrk="0" hangingPunct="1">
        <a:lnSpc>
          <a:spcPct val="90000"/>
        </a:lnSpc>
        <a:spcBef>
          <a:spcPts val="175"/>
        </a:spcBef>
        <a:spcAft>
          <a:spcPts val="351"/>
        </a:spcAft>
        <a:buClr>
          <a:schemeClr val="accent1"/>
        </a:buClr>
        <a:buFont typeface="Calibri" pitchFamily="34" charset="0"/>
        <a:buChar char="◦"/>
        <a:defRPr sz="1228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02094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1pPr>
      <a:lvl2pPr marL="401047" algn="l" defTabSz="802094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2pPr>
      <a:lvl3pPr marL="802094" algn="l" defTabSz="802094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3pPr>
      <a:lvl4pPr marL="1203141" algn="l" defTabSz="802094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4pPr>
      <a:lvl5pPr marL="1604188" algn="l" defTabSz="802094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5pPr>
      <a:lvl6pPr marL="2005235" algn="l" defTabSz="802094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6pPr>
      <a:lvl7pPr marL="2406282" algn="l" defTabSz="802094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7pPr>
      <a:lvl8pPr marL="2807329" algn="l" defTabSz="802094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8pPr>
      <a:lvl9pPr marL="3208376" algn="l" defTabSz="802094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7.sv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10" Type="http://schemas.openxmlformats.org/officeDocument/2006/relationships/image" Target="../media/image13.png"/><Relationship Id="rId4" Type="http://schemas.openxmlformats.org/officeDocument/2006/relationships/image" Target="../media/image26.png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13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12" Type="http://schemas.openxmlformats.org/officeDocument/2006/relationships/image" Target="../media/image1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13.png"/><Relationship Id="rId3" Type="http://schemas.openxmlformats.org/officeDocument/2006/relationships/image" Target="../media/image42.png"/><Relationship Id="rId7" Type="http://schemas.openxmlformats.org/officeDocument/2006/relationships/image" Target="../media/image46.svg"/><Relationship Id="rId12" Type="http://schemas.openxmlformats.org/officeDocument/2006/relationships/image" Target="../media/image1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45.png"/><Relationship Id="rId11" Type="http://schemas.openxmlformats.org/officeDocument/2006/relationships/image" Target="../media/image50.sv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Grafik 1" descr="Ein Bild, das Diagramm enthält.&#10;&#10;Automatisch generierte Beschreibung">
            <a:extLst>
              <a:ext uri="{FF2B5EF4-FFF2-40B4-BE49-F238E27FC236}">
                <a16:creationId xmlns:a16="http://schemas.microsoft.com/office/drawing/2014/main" id="{40A4BF26-2526-44BD-6E45-D4D3BAA45F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5840" y="4607541"/>
            <a:ext cx="5311862" cy="1284638"/>
          </a:xfrm>
          <a:prstGeom prst="rect">
            <a:avLst/>
          </a:prstGeom>
        </p:spPr>
      </p:pic>
      <p:sp>
        <p:nvSpPr>
          <p:cNvPr id="46" name="object 3">
            <a:extLst>
              <a:ext uri="{FF2B5EF4-FFF2-40B4-BE49-F238E27FC236}">
                <a16:creationId xmlns:a16="http://schemas.microsoft.com/office/drawing/2014/main" id="{A737C7A7-27BC-7E70-B2BA-ED221C44BB14}"/>
              </a:ext>
            </a:extLst>
          </p:cNvPr>
          <p:cNvSpPr/>
          <p:nvPr/>
        </p:nvSpPr>
        <p:spPr>
          <a:xfrm>
            <a:off x="4798621" y="1346471"/>
            <a:ext cx="5078502" cy="4941639"/>
          </a:xfrm>
          <a:custGeom>
            <a:avLst/>
            <a:gdLst/>
            <a:ahLst/>
            <a:cxnLst/>
            <a:rect l="l" t="t" r="r" b="b"/>
            <a:pathLst>
              <a:path w="5080634" h="4037329">
                <a:moveTo>
                  <a:pt x="5080063" y="0"/>
                </a:moveTo>
                <a:lnTo>
                  <a:pt x="5037861" y="0"/>
                </a:lnTo>
                <a:lnTo>
                  <a:pt x="5037861" y="41910"/>
                </a:lnTo>
                <a:lnTo>
                  <a:pt x="5037861" y="3995420"/>
                </a:lnTo>
                <a:lnTo>
                  <a:pt x="41313" y="3995420"/>
                </a:lnTo>
                <a:lnTo>
                  <a:pt x="41313" y="41910"/>
                </a:lnTo>
                <a:lnTo>
                  <a:pt x="5037861" y="41910"/>
                </a:lnTo>
                <a:lnTo>
                  <a:pt x="5037861" y="0"/>
                </a:lnTo>
                <a:lnTo>
                  <a:pt x="0" y="0"/>
                </a:lnTo>
                <a:lnTo>
                  <a:pt x="0" y="41910"/>
                </a:lnTo>
                <a:lnTo>
                  <a:pt x="0" y="3995420"/>
                </a:lnTo>
                <a:lnTo>
                  <a:pt x="0" y="4037330"/>
                </a:lnTo>
                <a:lnTo>
                  <a:pt x="5080063" y="4037330"/>
                </a:lnTo>
                <a:lnTo>
                  <a:pt x="5080063" y="3995674"/>
                </a:lnTo>
                <a:lnTo>
                  <a:pt x="5080063" y="3995420"/>
                </a:lnTo>
                <a:lnTo>
                  <a:pt x="5080063" y="41910"/>
                </a:lnTo>
                <a:lnTo>
                  <a:pt x="5080063" y="0"/>
                </a:lnTo>
                <a:close/>
              </a:path>
            </a:pathLst>
          </a:custGeom>
          <a:solidFill>
            <a:srgbClr val="992F41"/>
          </a:solidFill>
          <a:ln>
            <a:noFill/>
          </a:ln>
        </p:spPr>
        <p:txBody>
          <a:bodyPr wrap="square" lIns="0" tIns="0" rIns="0" bIns="0" rtlCol="0"/>
          <a:lstStyle/>
          <a:p>
            <a:endParaRPr sz="1799"/>
          </a:p>
        </p:txBody>
      </p:sp>
      <p:sp>
        <p:nvSpPr>
          <p:cNvPr id="47" name="object 23">
            <a:extLst>
              <a:ext uri="{FF2B5EF4-FFF2-40B4-BE49-F238E27FC236}">
                <a16:creationId xmlns:a16="http://schemas.microsoft.com/office/drawing/2014/main" id="{47CBE925-6950-E167-875C-186D4D86CE5E}"/>
              </a:ext>
            </a:extLst>
          </p:cNvPr>
          <p:cNvSpPr/>
          <p:nvPr/>
        </p:nvSpPr>
        <p:spPr>
          <a:xfrm>
            <a:off x="9860199" y="4406502"/>
            <a:ext cx="677895" cy="724866"/>
          </a:xfrm>
          <a:custGeom>
            <a:avLst/>
            <a:gdLst/>
            <a:ahLst/>
            <a:cxnLst/>
            <a:rect l="l" t="t" r="r" b="b"/>
            <a:pathLst>
              <a:path w="678179" h="725170">
                <a:moveTo>
                  <a:pt x="677625" y="0"/>
                </a:moveTo>
                <a:lnTo>
                  <a:pt x="0" y="0"/>
                </a:lnTo>
                <a:lnTo>
                  <a:pt x="0" y="724956"/>
                </a:lnTo>
                <a:lnTo>
                  <a:pt x="677625" y="724956"/>
                </a:lnTo>
                <a:lnTo>
                  <a:pt x="677625" y="0"/>
                </a:lnTo>
                <a:close/>
              </a:path>
            </a:pathLst>
          </a:custGeom>
          <a:solidFill>
            <a:srgbClr val="992F41"/>
          </a:solidFill>
          <a:ln>
            <a:noFill/>
          </a:ln>
        </p:spPr>
        <p:txBody>
          <a:bodyPr wrap="square" lIns="0" tIns="0" rIns="0" bIns="0" rtlCol="0"/>
          <a:lstStyle/>
          <a:p>
            <a:endParaRPr sz="1799"/>
          </a:p>
        </p:txBody>
      </p:sp>
      <p:sp>
        <p:nvSpPr>
          <p:cNvPr id="49" name="object 40">
            <a:extLst>
              <a:ext uri="{FF2B5EF4-FFF2-40B4-BE49-F238E27FC236}">
                <a16:creationId xmlns:a16="http://schemas.microsoft.com/office/drawing/2014/main" id="{DFDB6724-A4A4-015C-7B64-CE82CE99CA49}"/>
              </a:ext>
            </a:extLst>
          </p:cNvPr>
          <p:cNvSpPr/>
          <p:nvPr/>
        </p:nvSpPr>
        <p:spPr>
          <a:xfrm>
            <a:off x="738510" y="858171"/>
            <a:ext cx="130120" cy="1600798"/>
          </a:xfrm>
          <a:custGeom>
            <a:avLst/>
            <a:gdLst/>
            <a:ahLst/>
            <a:cxnLst/>
            <a:rect l="l" t="t" r="r" b="b"/>
            <a:pathLst>
              <a:path w="130175" h="1601470">
                <a:moveTo>
                  <a:pt x="129842" y="0"/>
                </a:moveTo>
                <a:lnTo>
                  <a:pt x="0" y="0"/>
                </a:lnTo>
                <a:lnTo>
                  <a:pt x="0" y="1601397"/>
                </a:lnTo>
                <a:lnTo>
                  <a:pt x="129842" y="1601397"/>
                </a:lnTo>
                <a:lnTo>
                  <a:pt x="129842" y="0"/>
                </a:lnTo>
                <a:close/>
              </a:path>
            </a:pathLst>
          </a:custGeom>
          <a:solidFill>
            <a:srgbClr val="992F41"/>
          </a:solidFill>
          <a:ln>
            <a:noFill/>
          </a:ln>
        </p:spPr>
        <p:txBody>
          <a:bodyPr wrap="square" lIns="0" tIns="0" rIns="0" bIns="0" rtlCol="0"/>
          <a:lstStyle/>
          <a:p>
            <a:endParaRPr sz="1799"/>
          </a:p>
        </p:txBody>
      </p:sp>
      <p:pic>
        <p:nvPicPr>
          <p:cNvPr id="50" name="object 41">
            <a:extLst>
              <a:ext uri="{FF2B5EF4-FFF2-40B4-BE49-F238E27FC236}">
                <a16:creationId xmlns:a16="http://schemas.microsoft.com/office/drawing/2014/main" id="{2FFD0E21-6A77-782B-DC47-16FB801C04DE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8008" y="1432315"/>
            <a:ext cx="3505673" cy="3458930"/>
          </a:xfrm>
          <a:prstGeom prst="rect">
            <a:avLst/>
          </a:prstGeom>
        </p:spPr>
      </p:pic>
      <p:sp>
        <p:nvSpPr>
          <p:cNvPr id="51" name="object 42">
            <a:extLst>
              <a:ext uri="{FF2B5EF4-FFF2-40B4-BE49-F238E27FC236}">
                <a16:creationId xmlns:a16="http://schemas.microsoft.com/office/drawing/2014/main" id="{9ECF18A9-9920-4872-6DF2-F4E174C1BCDB}"/>
              </a:ext>
            </a:extLst>
          </p:cNvPr>
          <p:cNvSpPr txBox="1">
            <a:spLocks/>
          </p:cNvSpPr>
          <p:nvPr/>
        </p:nvSpPr>
        <p:spPr>
          <a:xfrm>
            <a:off x="5089279" y="1930799"/>
            <a:ext cx="1909278" cy="448706"/>
          </a:xfrm>
          <a:prstGeom prst="rect">
            <a:avLst/>
          </a:prstGeom>
        </p:spPr>
        <p:txBody>
          <a:bodyPr vert="horz" wrap="square" lIns="0" tIns="17773" rIns="0" bIns="0" rtlCol="0" anchor="ctr">
            <a:spAutoFit/>
          </a:bodyPr>
          <a:lstStyle>
            <a:lvl1pPr algn="ctr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695" algn="l">
              <a:lnSpc>
                <a:spcPct val="100000"/>
              </a:lnSpc>
              <a:spcBef>
                <a:spcPts val="140"/>
              </a:spcBef>
            </a:pPr>
            <a:r>
              <a:rPr lang="en-US" sz="2800" dirty="0">
                <a:solidFill>
                  <a:srgbClr val="992F41"/>
                </a:solidFill>
                <a:latin typeface="Oswald" panose="02000503000000000000" pitchFamily="2" charset="0"/>
              </a:rPr>
              <a:t>Fabian Müller</a:t>
            </a:r>
          </a:p>
        </p:txBody>
      </p:sp>
      <p:sp>
        <p:nvSpPr>
          <p:cNvPr id="52" name="object 43">
            <a:extLst>
              <a:ext uri="{FF2B5EF4-FFF2-40B4-BE49-F238E27FC236}">
                <a16:creationId xmlns:a16="http://schemas.microsoft.com/office/drawing/2014/main" id="{081A8097-0957-62C9-9159-04F0E4087256}"/>
              </a:ext>
            </a:extLst>
          </p:cNvPr>
          <p:cNvSpPr txBox="1"/>
          <p:nvPr/>
        </p:nvSpPr>
        <p:spPr>
          <a:xfrm>
            <a:off x="4958787" y="2825482"/>
            <a:ext cx="4434010" cy="672596"/>
          </a:xfrm>
          <a:prstGeom prst="rect">
            <a:avLst/>
          </a:prstGeom>
        </p:spPr>
        <p:txBody>
          <a:bodyPr vert="horz" wrap="square" lIns="0" tIns="56491" rIns="0" bIns="0" rtlCol="0">
            <a:spAutoFit/>
          </a:bodyPr>
          <a:lstStyle/>
          <a:p>
            <a:pPr marL="65379">
              <a:spcBef>
                <a:spcPts val="1195"/>
              </a:spcBef>
            </a:pPr>
            <a:r>
              <a:rPr lang="en-US" sz="4000" spc="-60" dirty="0">
                <a:solidFill>
                  <a:srgbClr val="992F41"/>
                </a:solidFill>
                <a:latin typeface="Franklin Gothic Demi Cond"/>
                <a:cs typeface="Franklin Gothic Demi Cond"/>
              </a:rPr>
              <a:t>SPORT-SCHOLARSHIPS</a:t>
            </a:r>
            <a:endParaRPr lang="en-US" sz="4000" dirty="0">
              <a:solidFill>
                <a:srgbClr val="992F41"/>
              </a:solidFill>
              <a:latin typeface="Franklin Gothic Demi Cond"/>
              <a:cs typeface="Franklin Gothic Demi Cond"/>
            </a:endParaRPr>
          </a:p>
        </p:txBody>
      </p:sp>
      <p:sp>
        <p:nvSpPr>
          <p:cNvPr id="53" name="object 42">
            <a:extLst>
              <a:ext uri="{FF2B5EF4-FFF2-40B4-BE49-F238E27FC236}">
                <a16:creationId xmlns:a16="http://schemas.microsoft.com/office/drawing/2014/main" id="{0DEAC968-51AD-C68A-5F3C-BDF649EA610B}"/>
              </a:ext>
            </a:extLst>
          </p:cNvPr>
          <p:cNvSpPr txBox="1">
            <a:spLocks/>
          </p:cNvSpPr>
          <p:nvPr/>
        </p:nvSpPr>
        <p:spPr>
          <a:xfrm>
            <a:off x="5089279" y="2415645"/>
            <a:ext cx="3557416" cy="240956"/>
          </a:xfrm>
          <a:prstGeom prst="rect">
            <a:avLst/>
          </a:prstGeom>
        </p:spPr>
        <p:txBody>
          <a:bodyPr vert="horz" wrap="square" lIns="0" tIns="17773" rIns="0" bIns="0" rtlCol="0">
            <a:spAutoFit/>
          </a:bodyPr>
          <a:lstStyle>
            <a:lvl1pPr>
              <a:defRPr sz="2700" b="1" i="0">
                <a:solidFill>
                  <a:schemeClr val="bg1"/>
                </a:solidFill>
                <a:latin typeface="Oswald"/>
                <a:ea typeface="+mj-ea"/>
                <a:cs typeface="Oswald"/>
              </a:defRPr>
            </a:lvl1pPr>
          </a:lstStyle>
          <a:p>
            <a:pPr marL="12695">
              <a:spcBef>
                <a:spcPts val="140"/>
              </a:spcBef>
            </a:pPr>
            <a:r>
              <a:rPr lang="en-US" sz="1449" dirty="0" err="1">
                <a:solidFill>
                  <a:srgbClr val="742431"/>
                </a:solidFill>
                <a:latin typeface="Roboto" pitchFamily="2" charset="0"/>
                <a:ea typeface="Roboto" pitchFamily="2" charset="0"/>
              </a:rPr>
              <a:t>Deine</a:t>
            </a:r>
            <a:r>
              <a:rPr lang="en-US" sz="1449" dirty="0">
                <a:solidFill>
                  <a:srgbClr val="742431"/>
                </a:solidFill>
                <a:latin typeface="Roboto" pitchFamily="2" charset="0"/>
                <a:ea typeface="Roboto" pitchFamily="2" charset="0"/>
              </a:rPr>
              <a:t> </a:t>
            </a:r>
            <a:r>
              <a:rPr lang="en-US" sz="1449" dirty="0" err="1">
                <a:solidFill>
                  <a:srgbClr val="742431"/>
                </a:solidFill>
                <a:latin typeface="Roboto" pitchFamily="2" charset="0"/>
                <a:ea typeface="Roboto" pitchFamily="2" charset="0"/>
              </a:rPr>
              <a:t>Persönliche</a:t>
            </a:r>
            <a:r>
              <a:rPr lang="en-US" sz="1449" dirty="0">
                <a:solidFill>
                  <a:srgbClr val="742431"/>
                </a:solidFill>
                <a:latin typeface="Roboto" pitchFamily="2" charset="0"/>
                <a:ea typeface="Roboto" pitchFamily="2" charset="0"/>
              </a:rPr>
              <a:t> </a:t>
            </a:r>
            <a:r>
              <a:rPr lang="en-US" sz="1449" dirty="0" err="1">
                <a:solidFill>
                  <a:srgbClr val="742431"/>
                </a:solidFill>
                <a:latin typeface="Roboto" pitchFamily="2" charset="0"/>
                <a:ea typeface="Roboto" pitchFamily="2" charset="0"/>
              </a:rPr>
              <a:t>Chancen</a:t>
            </a:r>
            <a:r>
              <a:rPr lang="en-US" sz="1449" dirty="0">
                <a:solidFill>
                  <a:srgbClr val="742431"/>
                </a:solidFill>
                <a:latin typeface="Roboto" pitchFamily="2" charset="0"/>
                <a:ea typeface="Roboto" pitchFamily="2" charset="0"/>
              </a:rPr>
              <a:t> </a:t>
            </a:r>
            <a:r>
              <a:rPr lang="en-US" sz="1449" dirty="0" err="1">
                <a:solidFill>
                  <a:srgbClr val="742431"/>
                </a:solidFill>
                <a:latin typeface="Roboto" pitchFamily="2" charset="0"/>
                <a:ea typeface="Roboto" pitchFamily="2" charset="0"/>
              </a:rPr>
              <a:t>Einschätzung</a:t>
            </a:r>
            <a:r>
              <a:rPr lang="en-US" sz="1449" dirty="0">
                <a:solidFill>
                  <a:srgbClr val="742431"/>
                </a:solidFill>
                <a:latin typeface="Roboto" pitchFamily="2" charset="0"/>
                <a:ea typeface="Roboto" pitchFamily="2" charset="0"/>
              </a:rPr>
              <a:t> </a:t>
            </a:r>
          </a:p>
        </p:txBody>
      </p:sp>
      <p:sp>
        <p:nvSpPr>
          <p:cNvPr id="54" name="object 42">
            <a:extLst>
              <a:ext uri="{FF2B5EF4-FFF2-40B4-BE49-F238E27FC236}">
                <a16:creationId xmlns:a16="http://schemas.microsoft.com/office/drawing/2014/main" id="{F6285FE6-B9F1-EA96-FCF2-CB0EE0CA4ECC}"/>
              </a:ext>
            </a:extLst>
          </p:cNvPr>
          <p:cNvSpPr txBox="1">
            <a:spLocks/>
          </p:cNvSpPr>
          <p:nvPr/>
        </p:nvSpPr>
        <p:spPr>
          <a:xfrm>
            <a:off x="4979815" y="4115353"/>
            <a:ext cx="4731180" cy="325593"/>
          </a:xfrm>
          <a:prstGeom prst="rect">
            <a:avLst/>
          </a:prstGeom>
        </p:spPr>
        <p:txBody>
          <a:bodyPr vert="horz" wrap="square" lIns="0" tIns="17773" rIns="0" bIns="0" rtlCol="0">
            <a:spAutoFit/>
          </a:bodyPr>
          <a:lstStyle>
            <a:lvl1pPr>
              <a:defRPr sz="2700" b="1" i="0">
                <a:solidFill>
                  <a:schemeClr val="bg1"/>
                </a:solidFill>
                <a:latin typeface="Oswald"/>
                <a:ea typeface="+mj-ea"/>
                <a:cs typeface="Oswald"/>
              </a:defRPr>
            </a:lvl1pPr>
          </a:lstStyle>
          <a:p>
            <a:pPr marL="12695">
              <a:spcBef>
                <a:spcPts val="140"/>
              </a:spcBef>
            </a:pPr>
            <a:r>
              <a:rPr lang="de-DE" sz="1999" dirty="0">
                <a:solidFill>
                  <a:schemeClr val="tx2">
                    <a:lumMod val="75000"/>
                  </a:schemeClr>
                </a:solidFill>
                <a:latin typeface="Oswald ExtraLight" panose="00000300000000000000" pitchFamily="2" charset="0"/>
              </a:rPr>
              <a:t>DEIN WEG IN DEN SPITZENFUSSBALL BEGINNT HIER</a:t>
            </a:r>
            <a:endParaRPr lang="en-US" sz="1999" dirty="0">
              <a:solidFill>
                <a:schemeClr val="tx2">
                  <a:lumMod val="75000"/>
                </a:schemeClr>
              </a:solidFill>
              <a:latin typeface="Oswald ExtraLight" panose="00000300000000000000" pitchFamily="2" charset="0"/>
            </a:endParaRPr>
          </a:p>
        </p:txBody>
      </p:sp>
      <p:sp>
        <p:nvSpPr>
          <p:cNvPr id="55" name="object 43">
            <a:extLst>
              <a:ext uri="{FF2B5EF4-FFF2-40B4-BE49-F238E27FC236}">
                <a16:creationId xmlns:a16="http://schemas.microsoft.com/office/drawing/2014/main" id="{A4534415-6671-FA77-57C9-4D2604D280CC}"/>
              </a:ext>
            </a:extLst>
          </p:cNvPr>
          <p:cNvSpPr txBox="1"/>
          <p:nvPr/>
        </p:nvSpPr>
        <p:spPr>
          <a:xfrm>
            <a:off x="4958787" y="3400283"/>
            <a:ext cx="4434010" cy="672596"/>
          </a:xfrm>
          <a:prstGeom prst="rect">
            <a:avLst/>
          </a:prstGeom>
        </p:spPr>
        <p:txBody>
          <a:bodyPr vert="horz" wrap="square" lIns="0" tIns="56491" rIns="0" bIns="0" rtlCol="0">
            <a:spAutoFit/>
          </a:bodyPr>
          <a:lstStyle/>
          <a:p>
            <a:pPr marL="65379">
              <a:spcBef>
                <a:spcPts val="1195"/>
              </a:spcBef>
            </a:pPr>
            <a:r>
              <a:rPr lang="en-US" sz="4000" spc="-60" dirty="0">
                <a:solidFill>
                  <a:srgbClr val="992F41"/>
                </a:solidFill>
                <a:latin typeface="Franklin Gothic Demi Cond"/>
                <a:cs typeface="Franklin Gothic Demi Cond"/>
              </a:rPr>
              <a:t>SCHWEIZ</a:t>
            </a:r>
            <a:endParaRPr lang="en-US" sz="4000" dirty="0">
              <a:solidFill>
                <a:srgbClr val="992F41"/>
              </a:solidFill>
              <a:latin typeface="Franklin Gothic Demi Cond"/>
              <a:cs typeface="Franklin Gothic Demi Cond"/>
            </a:endParaRPr>
          </a:p>
        </p:txBody>
      </p:sp>
      <p:sp>
        <p:nvSpPr>
          <p:cNvPr id="57" name="object 43">
            <a:extLst>
              <a:ext uri="{FF2B5EF4-FFF2-40B4-BE49-F238E27FC236}">
                <a16:creationId xmlns:a16="http://schemas.microsoft.com/office/drawing/2014/main" id="{FEE0FBE7-87DF-D4B3-205F-9B224568D840}"/>
              </a:ext>
            </a:extLst>
          </p:cNvPr>
          <p:cNvSpPr txBox="1"/>
          <p:nvPr/>
        </p:nvSpPr>
        <p:spPr>
          <a:xfrm>
            <a:off x="4715840" y="6272277"/>
            <a:ext cx="4434010" cy="426375"/>
          </a:xfrm>
          <a:prstGeom prst="rect">
            <a:avLst/>
          </a:prstGeom>
        </p:spPr>
        <p:txBody>
          <a:bodyPr vert="horz" wrap="square" lIns="0" tIns="56491" rIns="0" bIns="0" rtlCol="0">
            <a:spAutoFit/>
          </a:bodyPr>
          <a:lstStyle/>
          <a:p>
            <a:pPr marL="65379">
              <a:spcBef>
                <a:spcPts val="1195"/>
              </a:spcBef>
            </a:pPr>
            <a:r>
              <a:rPr lang="en-US" sz="2400" i="1" spc="-60" dirty="0">
                <a:solidFill>
                  <a:srgbClr val="992F41"/>
                </a:solidFill>
                <a:latin typeface="Franklin Gothic Demi Cond"/>
                <a:cs typeface="Franklin Gothic Demi Cond"/>
              </a:rPr>
              <a:t>SPORT YOUR WAY THROUGH COLLEGE</a:t>
            </a:r>
            <a:endParaRPr lang="en-US" sz="2400" i="1" dirty="0">
              <a:solidFill>
                <a:srgbClr val="992F41"/>
              </a:solidFill>
              <a:latin typeface="Franklin Gothic Demi Cond"/>
              <a:cs typeface="Franklin Gothic Demi Cond"/>
            </a:endParaRPr>
          </a:p>
        </p:txBody>
      </p:sp>
      <p:sp>
        <p:nvSpPr>
          <p:cNvPr id="58" name="object 43">
            <a:extLst>
              <a:ext uri="{FF2B5EF4-FFF2-40B4-BE49-F238E27FC236}">
                <a16:creationId xmlns:a16="http://schemas.microsoft.com/office/drawing/2014/main" id="{3E931E1E-D2D0-A09A-8083-427D2F5A19FE}"/>
              </a:ext>
            </a:extLst>
          </p:cNvPr>
          <p:cNvSpPr txBox="1"/>
          <p:nvPr/>
        </p:nvSpPr>
        <p:spPr>
          <a:xfrm>
            <a:off x="4715840" y="736345"/>
            <a:ext cx="4434010" cy="549485"/>
          </a:xfrm>
          <a:prstGeom prst="rect">
            <a:avLst/>
          </a:prstGeom>
        </p:spPr>
        <p:txBody>
          <a:bodyPr vert="horz" wrap="square" lIns="0" tIns="56491" rIns="0" bIns="0" rtlCol="0">
            <a:spAutoFit/>
          </a:bodyPr>
          <a:lstStyle/>
          <a:p>
            <a:pPr marL="65379">
              <a:spcBef>
                <a:spcPts val="1195"/>
              </a:spcBef>
            </a:pPr>
            <a:r>
              <a:rPr lang="de-DE" sz="3200" spc="-60" dirty="0">
                <a:solidFill>
                  <a:srgbClr val="992F41"/>
                </a:solidFill>
                <a:latin typeface="Franklin Gothic Demi Cond"/>
                <a:cs typeface="Franklin Gothic Demi Cond"/>
              </a:rPr>
              <a:t>Die Nr. 1 in der Schweiz</a:t>
            </a:r>
            <a:endParaRPr lang="en-US" sz="3200" dirty="0">
              <a:solidFill>
                <a:srgbClr val="992F41"/>
              </a:solidFill>
              <a:latin typeface="Franklin Gothic Demi Cond"/>
              <a:cs typeface="Franklin Gothic Demi Cond"/>
            </a:endParaRPr>
          </a:p>
        </p:txBody>
      </p:sp>
    </p:spTree>
    <p:extLst>
      <p:ext uri="{BB962C8B-B14F-4D97-AF65-F5344CB8AC3E}">
        <p14:creationId xmlns:p14="http://schemas.microsoft.com/office/powerpoint/2010/main" val="3035537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9" grpId="0" animBg="1"/>
      <p:bldP spid="51" grpId="0"/>
      <p:bldP spid="52" grpId="0"/>
      <p:bldP spid="53" grpId="0"/>
      <p:bldP spid="54" grpId="0"/>
      <p:bldP spid="55" grpId="0"/>
      <p:bldP spid="57" grpId="0"/>
      <p:bldP spid="5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TEXT GROUP">
            <a:extLst>
              <a:ext uri="{FF2B5EF4-FFF2-40B4-BE49-F238E27FC236}">
                <a16:creationId xmlns:a16="http://schemas.microsoft.com/office/drawing/2014/main" id="{47D85962-B215-4372-AB0B-C6C333B5C9AD}"/>
              </a:ext>
            </a:extLst>
          </p:cNvPr>
          <p:cNvGrpSpPr/>
          <p:nvPr/>
        </p:nvGrpSpPr>
        <p:grpSpPr>
          <a:xfrm>
            <a:off x="3734325" y="3302959"/>
            <a:ext cx="2379806" cy="1132059"/>
            <a:chOff x="6386493" y="6600944"/>
            <a:chExt cx="4069977" cy="1936064"/>
          </a:xfrm>
        </p:grpSpPr>
        <p:sp>
          <p:nvSpPr>
            <p:cNvPr id="7" name="CHANGE TEXT HERE">
              <a:extLst>
                <a:ext uri="{FF2B5EF4-FFF2-40B4-BE49-F238E27FC236}">
                  <a16:creationId xmlns:a16="http://schemas.microsoft.com/office/drawing/2014/main" id="{D31292E6-3EF7-E541-9BEA-D75D7D1E6661}"/>
                </a:ext>
              </a:extLst>
            </p:cNvPr>
            <p:cNvSpPr txBox="1"/>
            <p:nvPr/>
          </p:nvSpPr>
          <p:spPr>
            <a:xfrm>
              <a:off x="6386493" y="7179756"/>
              <a:ext cx="4069977" cy="13572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052" dirty="0" err="1">
                  <a:solidFill>
                    <a:schemeClr val="tx2"/>
                  </a:solidFill>
                  <a:latin typeface="Montserrat" panose="02000505000000020004" pitchFamily="2" charset="0"/>
                </a:rPr>
                <a:t>Grösses</a:t>
              </a:r>
              <a:r>
                <a:rPr lang="en-ID" sz="1052" dirty="0">
                  <a:solidFill>
                    <a:schemeClr val="tx2"/>
                  </a:solidFill>
                  <a:latin typeface="Montserrat" panose="02000505000000020004" pitchFamily="2" charset="0"/>
                </a:rPr>
                <a:t> </a:t>
              </a:r>
              <a:r>
                <a:rPr lang="en-ID" sz="1052" dirty="0" err="1">
                  <a:solidFill>
                    <a:schemeClr val="tx2"/>
                  </a:solidFill>
                  <a:latin typeface="Montserrat" panose="02000505000000020004" pitchFamily="2" charset="0"/>
                </a:rPr>
                <a:t>Netzwerk</a:t>
              </a:r>
              <a:r>
                <a:rPr lang="en-ID" sz="1052" dirty="0">
                  <a:solidFill>
                    <a:schemeClr val="tx2"/>
                  </a:solidFill>
                  <a:latin typeface="Montserrat" panose="02000505000000020004" pitchFamily="2" charset="0"/>
                </a:rPr>
                <a:t> </a:t>
              </a:r>
              <a:r>
                <a:rPr lang="en-ID" sz="1052" dirty="0" err="1">
                  <a:solidFill>
                    <a:schemeClr val="tx2"/>
                  </a:solidFill>
                  <a:latin typeface="Montserrat" panose="02000505000000020004" pitchFamily="2" charset="0"/>
                </a:rPr>
                <a:t>zu</a:t>
              </a:r>
              <a:r>
                <a:rPr lang="en-ID" sz="1052" dirty="0">
                  <a:solidFill>
                    <a:schemeClr val="tx2"/>
                  </a:solidFill>
                  <a:latin typeface="Montserrat" panose="02000505000000020004" pitchFamily="2" charset="0"/>
                </a:rPr>
                <a:t> </a:t>
              </a:r>
              <a:r>
                <a:rPr lang="en-ID" sz="1052" dirty="0" err="1">
                  <a:solidFill>
                    <a:schemeClr val="tx2"/>
                  </a:solidFill>
                  <a:latin typeface="Montserrat" panose="02000505000000020004" pitchFamily="2" charset="0"/>
                </a:rPr>
                <a:t>über</a:t>
              </a:r>
              <a:r>
                <a:rPr lang="en-ID" sz="1052" dirty="0">
                  <a:solidFill>
                    <a:schemeClr val="tx2"/>
                  </a:solidFill>
                  <a:latin typeface="Montserrat" panose="02000505000000020004" pitchFamily="2" charset="0"/>
                </a:rPr>
                <a:t> 1000 </a:t>
              </a:r>
              <a:r>
                <a:rPr lang="en-ID" sz="1052" dirty="0" err="1">
                  <a:solidFill>
                    <a:schemeClr val="tx2"/>
                  </a:solidFill>
                  <a:latin typeface="Montserrat" panose="02000505000000020004" pitchFamily="2" charset="0"/>
                </a:rPr>
                <a:t>Universitäten</a:t>
              </a:r>
              <a:r>
                <a:rPr lang="en-ID" sz="1052" dirty="0">
                  <a:solidFill>
                    <a:schemeClr val="tx2"/>
                  </a:solidFill>
                  <a:latin typeface="Montserrat" panose="02000505000000020004" pitchFamily="2" charset="0"/>
                </a:rPr>
                <a:t> in den USA </a:t>
              </a:r>
              <a:r>
                <a:rPr lang="en-ID" sz="1052" dirty="0" err="1">
                  <a:solidFill>
                    <a:schemeClr val="tx2"/>
                  </a:solidFill>
                  <a:latin typeface="Montserrat" panose="02000505000000020004" pitchFamily="2" charset="0"/>
                </a:rPr>
                <a:t>mit</a:t>
              </a:r>
              <a:r>
                <a:rPr lang="en-ID" sz="1052" dirty="0">
                  <a:solidFill>
                    <a:schemeClr val="tx2"/>
                  </a:solidFill>
                  <a:latin typeface="Montserrat" panose="02000505000000020004" pitchFamily="2" charset="0"/>
                </a:rPr>
                <a:t> </a:t>
              </a:r>
              <a:r>
                <a:rPr lang="en-ID" sz="1052" dirty="0" err="1">
                  <a:solidFill>
                    <a:schemeClr val="tx2"/>
                  </a:solidFill>
                  <a:latin typeface="Montserrat" panose="02000505000000020004" pitchFamily="2" charset="0"/>
                </a:rPr>
                <a:t>einer</a:t>
              </a:r>
              <a:r>
                <a:rPr lang="en-ID" sz="1052" dirty="0">
                  <a:solidFill>
                    <a:schemeClr val="tx2"/>
                  </a:solidFill>
                  <a:latin typeface="Montserrat" panose="02000505000000020004" pitchFamily="2" charset="0"/>
                </a:rPr>
                <a:t> </a:t>
              </a:r>
              <a:r>
                <a:rPr lang="en-ID" sz="1052" dirty="0" err="1">
                  <a:solidFill>
                    <a:schemeClr val="tx2"/>
                  </a:solidFill>
                  <a:latin typeface="Montserrat" panose="02000505000000020004" pitchFamily="2" charset="0"/>
                </a:rPr>
                <a:t>exzellenten</a:t>
              </a:r>
              <a:r>
                <a:rPr lang="en-ID" sz="1052" dirty="0">
                  <a:solidFill>
                    <a:schemeClr val="tx2"/>
                  </a:solidFill>
                  <a:latin typeface="Montserrat" panose="02000505000000020004" pitchFamily="2" charset="0"/>
                </a:rPr>
                <a:t> Reputation. </a:t>
              </a:r>
              <a:endParaRPr lang="en-US" sz="1052" dirty="0">
                <a:solidFill>
                  <a:schemeClr val="tx2"/>
                </a:solidFill>
                <a:latin typeface="Montserrat" panose="02000505000000020004" pitchFamily="2" charset="0"/>
              </a:endParaRPr>
            </a:p>
          </p:txBody>
        </p:sp>
        <p:sp>
          <p:nvSpPr>
            <p:cNvPr id="9" name="CHANGE TEXT HERE">
              <a:extLst>
                <a:ext uri="{FF2B5EF4-FFF2-40B4-BE49-F238E27FC236}">
                  <a16:creationId xmlns:a16="http://schemas.microsoft.com/office/drawing/2014/main" id="{CF3E7368-9D84-2C44-9C7C-67F802152434}"/>
                </a:ext>
              </a:extLst>
            </p:cNvPr>
            <p:cNvSpPr txBox="1"/>
            <p:nvPr/>
          </p:nvSpPr>
          <p:spPr>
            <a:xfrm>
              <a:off x="6386493" y="6600944"/>
              <a:ext cx="3600108" cy="4656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69" b="1" dirty="0">
                  <a:solidFill>
                    <a:schemeClr val="tx2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FUSSBALLSTIPENDIEN</a:t>
              </a:r>
            </a:p>
          </p:txBody>
        </p:sp>
      </p:grpSp>
      <p:grpSp>
        <p:nvGrpSpPr>
          <p:cNvPr id="17" name="LOGO GROUP">
            <a:extLst>
              <a:ext uri="{FF2B5EF4-FFF2-40B4-BE49-F238E27FC236}">
                <a16:creationId xmlns:a16="http://schemas.microsoft.com/office/drawing/2014/main" id="{EE2C3FDE-B0A5-404F-8EF0-2783907895C9}"/>
              </a:ext>
            </a:extLst>
          </p:cNvPr>
          <p:cNvGrpSpPr/>
          <p:nvPr/>
        </p:nvGrpSpPr>
        <p:grpSpPr>
          <a:xfrm>
            <a:off x="3783830" y="2784931"/>
            <a:ext cx="429356" cy="429356"/>
            <a:chOff x="13667280" y="3134053"/>
            <a:chExt cx="734291" cy="734291"/>
          </a:xfrm>
        </p:grpSpPr>
        <p:sp>
          <p:nvSpPr>
            <p:cNvPr id="15" name="RECTANGLE">
              <a:extLst>
                <a:ext uri="{FF2B5EF4-FFF2-40B4-BE49-F238E27FC236}">
                  <a16:creationId xmlns:a16="http://schemas.microsoft.com/office/drawing/2014/main" id="{A72DAAE8-FCC2-DB42-8ADE-82D5022C38CE}"/>
                </a:ext>
              </a:extLst>
            </p:cNvPr>
            <p:cNvSpPr/>
            <p:nvPr/>
          </p:nvSpPr>
          <p:spPr>
            <a:xfrm>
              <a:off x="13667280" y="3134053"/>
              <a:ext cx="734291" cy="734291"/>
            </a:xfrm>
            <a:prstGeom prst="roundRect">
              <a:avLst/>
            </a:prstGeom>
            <a:gradFill>
              <a:gsLst>
                <a:gs pos="0">
                  <a:srgbClr val="992F41"/>
                </a:gs>
                <a:gs pos="100000">
                  <a:srgbClr val="742431"/>
                </a:gs>
              </a:gsLst>
              <a:lin ang="2700000" scaled="1"/>
            </a:gradFill>
            <a:ln>
              <a:noFill/>
            </a:ln>
            <a:effectLst>
              <a:outerShdw blurRad="254000" dist="127000" dir="5400000" algn="t" rotWithShape="0">
                <a:srgbClr val="992F41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2"/>
            </a:p>
          </p:txBody>
        </p:sp>
        <p:pic>
          <p:nvPicPr>
            <p:cNvPr id="11" name="LOGO" descr="City">
              <a:extLst>
                <a:ext uri="{FF2B5EF4-FFF2-40B4-BE49-F238E27FC236}">
                  <a16:creationId xmlns:a16="http://schemas.microsoft.com/office/drawing/2014/main" id="{3ABF5089-F319-A34B-BBA5-B0B14CA79B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3819437" y="3286211"/>
              <a:ext cx="429976" cy="429976"/>
            </a:xfrm>
            <a:prstGeom prst="rect">
              <a:avLst/>
            </a:prstGeom>
          </p:spPr>
        </p:pic>
      </p:grpSp>
      <p:grpSp>
        <p:nvGrpSpPr>
          <p:cNvPr id="2" name="TEXT GROUP">
            <a:extLst>
              <a:ext uri="{FF2B5EF4-FFF2-40B4-BE49-F238E27FC236}">
                <a16:creationId xmlns:a16="http://schemas.microsoft.com/office/drawing/2014/main" id="{C1781ABC-88AE-4CF4-97A4-BE8A29557C51}"/>
              </a:ext>
            </a:extLst>
          </p:cNvPr>
          <p:cNvGrpSpPr/>
          <p:nvPr/>
        </p:nvGrpSpPr>
        <p:grpSpPr>
          <a:xfrm>
            <a:off x="3734325" y="1132701"/>
            <a:ext cx="2379806" cy="1132059"/>
            <a:chOff x="6386493" y="2889337"/>
            <a:chExt cx="4069977" cy="1936064"/>
          </a:xfrm>
        </p:grpSpPr>
        <p:sp>
          <p:nvSpPr>
            <p:cNvPr id="6" name="CHANGE TEXT HERE">
              <a:extLst>
                <a:ext uri="{FF2B5EF4-FFF2-40B4-BE49-F238E27FC236}">
                  <a16:creationId xmlns:a16="http://schemas.microsoft.com/office/drawing/2014/main" id="{500689AB-6F94-9341-8AE1-8D2789C2C6E3}"/>
                </a:ext>
              </a:extLst>
            </p:cNvPr>
            <p:cNvSpPr txBox="1"/>
            <p:nvPr/>
          </p:nvSpPr>
          <p:spPr>
            <a:xfrm>
              <a:off x="6386493" y="3468149"/>
              <a:ext cx="4069977" cy="13572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052" dirty="0">
                  <a:solidFill>
                    <a:schemeClr val="tx2"/>
                  </a:solidFill>
                  <a:latin typeface="Montserrat" panose="02000505000000020004" pitchFamily="2" charset="0"/>
                </a:rPr>
                <a:t>Mehr </a:t>
              </a:r>
              <a:r>
                <a:rPr lang="en-ID" sz="1052" dirty="0" err="1">
                  <a:solidFill>
                    <a:schemeClr val="tx2"/>
                  </a:solidFill>
                  <a:latin typeface="Montserrat" panose="02000505000000020004" pitchFamily="2" charset="0"/>
                </a:rPr>
                <a:t>als</a:t>
              </a:r>
              <a:r>
                <a:rPr lang="en-ID" sz="1052" dirty="0">
                  <a:solidFill>
                    <a:schemeClr val="tx2"/>
                  </a:solidFill>
                  <a:latin typeface="Montserrat" panose="02000505000000020004" pitchFamily="2" charset="0"/>
                </a:rPr>
                <a:t> 1500 </a:t>
              </a:r>
              <a:r>
                <a:rPr lang="en-ID" sz="1052" dirty="0" err="1">
                  <a:solidFill>
                    <a:schemeClr val="tx2"/>
                  </a:solidFill>
                  <a:latin typeface="Montserrat" panose="02000505000000020004" pitchFamily="2" charset="0"/>
                </a:rPr>
                <a:t>vermittelte</a:t>
              </a:r>
              <a:r>
                <a:rPr lang="en-ID" sz="1052" dirty="0">
                  <a:solidFill>
                    <a:schemeClr val="tx2"/>
                  </a:solidFill>
                  <a:latin typeface="Montserrat" panose="02000505000000020004" pitchFamily="2" charset="0"/>
                </a:rPr>
                <a:t> </a:t>
              </a:r>
              <a:r>
                <a:rPr lang="en-ID" sz="1052" dirty="0" err="1">
                  <a:solidFill>
                    <a:schemeClr val="tx2"/>
                  </a:solidFill>
                  <a:latin typeface="Montserrat" panose="02000505000000020004" pitchFamily="2" charset="0"/>
                </a:rPr>
                <a:t>Athleten</a:t>
              </a:r>
              <a:r>
                <a:rPr lang="en-ID" sz="1052" dirty="0">
                  <a:solidFill>
                    <a:schemeClr val="tx2"/>
                  </a:solidFill>
                  <a:latin typeface="Montserrat" panose="02000505000000020004" pitchFamily="2" charset="0"/>
                </a:rPr>
                <a:t> und 10 Jahre </a:t>
              </a:r>
              <a:r>
                <a:rPr lang="en-ID" sz="1052" dirty="0" err="1">
                  <a:solidFill>
                    <a:schemeClr val="tx2"/>
                  </a:solidFill>
                  <a:latin typeface="Montserrat" panose="02000505000000020004" pitchFamily="2" charset="0"/>
                </a:rPr>
                <a:t>Erfahrung</a:t>
              </a:r>
              <a:r>
                <a:rPr lang="en-ID" sz="1052" dirty="0">
                  <a:solidFill>
                    <a:schemeClr val="tx2"/>
                  </a:solidFill>
                  <a:latin typeface="Montserrat" panose="02000505000000020004" pitchFamily="2" charset="0"/>
                </a:rPr>
                <a:t> in der Schweiz. </a:t>
              </a:r>
              <a:endParaRPr lang="en-US" sz="1052" dirty="0">
                <a:solidFill>
                  <a:schemeClr val="tx2"/>
                </a:solidFill>
                <a:latin typeface="Montserrat" panose="02000505000000020004" pitchFamily="2" charset="0"/>
              </a:endParaRPr>
            </a:p>
          </p:txBody>
        </p:sp>
        <p:sp>
          <p:nvSpPr>
            <p:cNvPr id="8" name="CHANGE TEXT HERE">
              <a:extLst>
                <a:ext uri="{FF2B5EF4-FFF2-40B4-BE49-F238E27FC236}">
                  <a16:creationId xmlns:a16="http://schemas.microsoft.com/office/drawing/2014/main" id="{87CC3208-39D2-6344-979B-5C28305C6819}"/>
                </a:ext>
              </a:extLst>
            </p:cNvPr>
            <p:cNvSpPr txBox="1"/>
            <p:nvPr/>
          </p:nvSpPr>
          <p:spPr>
            <a:xfrm>
              <a:off x="6386493" y="2889337"/>
              <a:ext cx="3175179" cy="4656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69" b="1" dirty="0">
                  <a:solidFill>
                    <a:schemeClr val="tx2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DER MARKTFÜHRER</a:t>
              </a:r>
            </a:p>
          </p:txBody>
        </p:sp>
      </p:grpSp>
      <p:grpSp>
        <p:nvGrpSpPr>
          <p:cNvPr id="16" name="LOGO GROUP">
            <a:extLst>
              <a:ext uri="{FF2B5EF4-FFF2-40B4-BE49-F238E27FC236}">
                <a16:creationId xmlns:a16="http://schemas.microsoft.com/office/drawing/2014/main" id="{B01ECF82-8363-CE44-B4BB-3C09CFBB8C1D}"/>
              </a:ext>
            </a:extLst>
          </p:cNvPr>
          <p:cNvGrpSpPr/>
          <p:nvPr/>
        </p:nvGrpSpPr>
        <p:grpSpPr>
          <a:xfrm>
            <a:off x="3792495" y="614672"/>
            <a:ext cx="429356" cy="429356"/>
            <a:chOff x="8003727" y="3134053"/>
            <a:chExt cx="734291" cy="734291"/>
          </a:xfrm>
        </p:grpSpPr>
        <p:sp>
          <p:nvSpPr>
            <p:cNvPr id="14" name="RECTANGLE">
              <a:extLst>
                <a:ext uri="{FF2B5EF4-FFF2-40B4-BE49-F238E27FC236}">
                  <a16:creationId xmlns:a16="http://schemas.microsoft.com/office/drawing/2014/main" id="{6224788E-8716-C140-98FD-F6E429CA00DD}"/>
                </a:ext>
              </a:extLst>
            </p:cNvPr>
            <p:cNvSpPr/>
            <p:nvPr/>
          </p:nvSpPr>
          <p:spPr>
            <a:xfrm>
              <a:off x="8003727" y="3134053"/>
              <a:ext cx="734291" cy="734291"/>
            </a:xfrm>
            <a:prstGeom prst="roundRect">
              <a:avLst/>
            </a:prstGeom>
            <a:gradFill>
              <a:gsLst>
                <a:gs pos="0">
                  <a:srgbClr val="992F41"/>
                </a:gs>
                <a:gs pos="100000">
                  <a:srgbClr val="742431"/>
                </a:gs>
              </a:gsLst>
              <a:lin ang="2700000" scaled="1"/>
            </a:gradFill>
            <a:ln>
              <a:noFill/>
            </a:ln>
            <a:effectLst>
              <a:outerShdw blurRad="254000" dist="127000" dir="5400000" algn="t" rotWithShape="0">
                <a:srgbClr val="992F41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2" dirty="0"/>
            </a:p>
          </p:txBody>
        </p:sp>
        <p:pic>
          <p:nvPicPr>
            <p:cNvPr id="13" name="LOGO" descr="Connections">
              <a:extLst>
                <a:ext uri="{FF2B5EF4-FFF2-40B4-BE49-F238E27FC236}">
                  <a16:creationId xmlns:a16="http://schemas.microsoft.com/office/drawing/2014/main" id="{5F54D782-48B4-4849-84FC-5FDCB3E3BB8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155884" y="3286211"/>
              <a:ext cx="429976" cy="429976"/>
            </a:xfrm>
            <a:prstGeom prst="rect">
              <a:avLst/>
            </a:prstGeom>
          </p:spPr>
        </p:pic>
      </p:grpSp>
      <p:sp>
        <p:nvSpPr>
          <p:cNvPr id="27" name="RECTANGLE">
            <a:extLst>
              <a:ext uri="{FF2B5EF4-FFF2-40B4-BE49-F238E27FC236}">
                <a16:creationId xmlns:a16="http://schemas.microsoft.com/office/drawing/2014/main" id="{9BA5A70D-C72C-C54D-A7BC-E5C90F313031}"/>
              </a:ext>
            </a:extLst>
          </p:cNvPr>
          <p:cNvSpPr/>
          <p:nvPr/>
        </p:nvSpPr>
        <p:spPr>
          <a:xfrm>
            <a:off x="2450" y="4114007"/>
            <a:ext cx="1080702" cy="2673349"/>
          </a:xfrm>
          <a:prstGeom prst="rect">
            <a:avLst/>
          </a:prstGeom>
          <a:solidFill>
            <a:srgbClr val="992F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2"/>
          </a:p>
        </p:txBody>
      </p:sp>
      <p:pic>
        <p:nvPicPr>
          <p:cNvPr id="47" name="CHANGE PICTURE HERE">
            <a:extLst>
              <a:ext uri="{FF2B5EF4-FFF2-40B4-BE49-F238E27FC236}">
                <a16:creationId xmlns:a16="http://schemas.microsoft.com/office/drawing/2014/main" id="{5FE20460-EB6B-6B45-8615-D5EC4B48DEF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" r="345"/>
          <a:stretch/>
        </p:blipFill>
        <p:spPr>
          <a:xfrm>
            <a:off x="487144" y="3562818"/>
            <a:ext cx="2481891" cy="2489362"/>
          </a:xfrm>
        </p:spPr>
      </p:pic>
      <p:sp>
        <p:nvSpPr>
          <p:cNvPr id="4" name="RECTANGLE">
            <a:extLst>
              <a:ext uri="{FF2B5EF4-FFF2-40B4-BE49-F238E27FC236}">
                <a16:creationId xmlns:a16="http://schemas.microsoft.com/office/drawing/2014/main" id="{7664470B-43E5-4A59-8F3B-B14454603879}"/>
              </a:ext>
            </a:extLst>
          </p:cNvPr>
          <p:cNvSpPr/>
          <p:nvPr/>
        </p:nvSpPr>
        <p:spPr>
          <a:xfrm>
            <a:off x="-812345" y="-657199"/>
            <a:ext cx="77174" cy="89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2"/>
          </a:p>
        </p:txBody>
      </p:sp>
      <p:sp>
        <p:nvSpPr>
          <p:cNvPr id="22" name="RECTANGLE">
            <a:extLst>
              <a:ext uri="{FF2B5EF4-FFF2-40B4-BE49-F238E27FC236}">
                <a16:creationId xmlns:a16="http://schemas.microsoft.com/office/drawing/2014/main" id="{5B5D1055-F28F-4542-A296-48DBB0814543}"/>
              </a:ext>
            </a:extLst>
          </p:cNvPr>
          <p:cNvSpPr/>
          <p:nvPr/>
        </p:nvSpPr>
        <p:spPr>
          <a:xfrm>
            <a:off x="7901234" y="1132702"/>
            <a:ext cx="2792166" cy="491947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2"/>
          </a:p>
        </p:txBody>
      </p:sp>
      <p:pic>
        <p:nvPicPr>
          <p:cNvPr id="49" name="CHANGE PICTURE HERE">
            <a:extLst>
              <a:ext uri="{FF2B5EF4-FFF2-40B4-BE49-F238E27FC236}">
                <a16:creationId xmlns:a16="http://schemas.microsoft.com/office/drawing/2014/main" id="{DC4B1C71-CBD9-124D-BF1B-18395117E95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8909" y="1819957"/>
            <a:ext cx="2592278" cy="2610719"/>
          </a:xfrm>
        </p:spPr>
      </p:pic>
      <p:grpSp>
        <p:nvGrpSpPr>
          <p:cNvPr id="5" name="TEXT GROUP">
            <a:extLst>
              <a:ext uri="{FF2B5EF4-FFF2-40B4-BE49-F238E27FC236}">
                <a16:creationId xmlns:a16="http://schemas.microsoft.com/office/drawing/2014/main" id="{26B073AE-B958-7097-290E-4342F59E4823}"/>
              </a:ext>
            </a:extLst>
          </p:cNvPr>
          <p:cNvGrpSpPr/>
          <p:nvPr/>
        </p:nvGrpSpPr>
        <p:grpSpPr>
          <a:xfrm>
            <a:off x="4089443" y="5562156"/>
            <a:ext cx="2379806" cy="1382128"/>
            <a:chOff x="6386493" y="6600944"/>
            <a:chExt cx="4069977" cy="2363735"/>
          </a:xfrm>
        </p:grpSpPr>
        <p:sp>
          <p:nvSpPr>
            <p:cNvPr id="10" name="CHANGE TEXT HERE">
              <a:extLst>
                <a:ext uri="{FF2B5EF4-FFF2-40B4-BE49-F238E27FC236}">
                  <a16:creationId xmlns:a16="http://schemas.microsoft.com/office/drawing/2014/main" id="{D838E25D-EEDC-B004-2A32-874805D0FD14}"/>
                </a:ext>
              </a:extLst>
            </p:cNvPr>
            <p:cNvSpPr txBox="1"/>
            <p:nvPr/>
          </p:nvSpPr>
          <p:spPr>
            <a:xfrm>
              <a:off x="6386493" y="7179756"/>
              <a:ext cx="4069977" cy="1784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052" dirty="0" err="1">
                  <a:solidFill>
                    <a:schemeClr val="tx2"/>
                  </a:solidFill>
                  <a:latin typeface="Montserrat" panose="02000505000000020004" pitchFamily="2" charset="0"/>
                </a:rPr>
                <a:t>Qualitativ</a:t>
              </a:r>
              <a:r>
                <a:rPr lang="en-ID" sz="1052" dirty="0">
                  <a:solidFill>
                    <a:schemeClr val="tx2"/>
                  </a:solidFill>
                  <a:latin typeface="Montserrat" panose="02000505000000020004" pitchFamily="2" charset="0"/>
                </a:rPr>
                <a:t> </a:t>
              </a:r>
              <a:r>
                <a:rPr lang="en-ID" sz="1052" dirty="0" err="1">
                  <a:solidFill>
                    <a:schemeClr val="tx2"/>
                  </a:solidFill>
                  <a:latin typeface="Montserrat" panose="02000505000000020004" pitchFamily="2" charset="0"/>
                </a:rPr>
                <a:t>herausragende</a:t>
              </a:r>
              <a:r>
                <a:rPr lang="en-ID" sz="1052" dirty="0">
                  <a:solidFill>
                    <a:schemeClr val="tx2"/>
                  </a:solidFill>
                  <a:latin typeface="Montserrat" panose="02000505000000020004" pitchFamily="2" charset="0"/>
                </a:rPr>
                <a:t> und </a:t>
              </a:r>
              <a:r>
                <a:rPr lang="en-ID" sz="1052" dirty="0" err="1">
                  <a:solidFill>
                    <a:schemeClr val="tx2"/>
                  </a:solidFill>
                  <a:latin typeface="Montserrat" panose="02000505000000020004" pitchFamily="2" charset="0"/>
                </a:rPr>
                <a:t>umfassende</a:t>
              </a:r>
              <a:r>
                <a:rPr lang="en-ID" sz="1052" dirty="0">
                  <a:solidFill>
                    <a:schemeClr val="tx2"/>
                  </a:solidFill>
                  <a:latin typeface="Montserrat" panose="02000505000000020004" pitchFamily="2" charset="0"/>
                </a:rPr>
                <a:t> </a:t>
              </a:r>
              <a:r>
                <a:rPr lang="en-ID" sz="1052" dirty="0" err="1">
                  <a:solidFill>
                    <a:schemeClr val="tx2"/>
                  </a:solidFill>
                  <a:latin typeface="Montserrat" panose="02000505000000020004" pitchFamily="2" charset="0"/>
                </a:rPr>
                <a:t>Beratung</a:t>
              </a:r>
              <a:r>
                <a:rPr lang="en-ID" sz="1052" dirty="0">
                  <a:solidFill>
                    <a:schemeClr val="tx2"/>
                  </a:solidFill>
                  <a:latin typeface="Montserrat" panose="02000505000000020004" pitchFamily="2" charset="0"/>
                </a:rPr>
                <a:t> </a:t>
              </a:r>
              <a:r>
                <a:rPr lang="en-ID" sz="1052" dirty="0" err="1">
                  <a:solidFill>
                    <a:schemeClr val="tx2"/>
                  </a:solidFill>
                  <a:latin typeface="Montserrat" panose="02000505000000020004" pitchFamily="2" charset="0"/>
                </a:rPr>
                <a:t>mit</a:t>
              </a:r>
              <a:r>
                <a:rPr lang="en-ID" sz="1052" dirty="0">
                  <a:solidFill>
                    <a:schemeClr val="tx2"/>
                  </a:solidFill>
                  <a:latin typeface="Montserrat" panose="02000505000000020004" pitchFamily="2" charset="0"/>
                </a:rPr>
                <a:t> </a:t>
              </a:r>
              <a:r>
                <a:rPr lang="en-ID" sz="1052" dirty="0" err="1">
                  <a:solidFill>
                    <a:schemeClr val="tx2"/>
                  </a:solidFill>
                  <a:latin typeface="Montserrat" panose="02000505000000020004" pitchFamily="2" charset="0"/>
                </a:rPr>
                <a:t>Experten</a:t>
              </a:r>
              <a:r>
                <a:rPr lang="en-ID" sz="1052" dirty="0">
                  <a:solidFill>
                    <a:schemeClr val="tx2"/>
                  </a:solidFill>
                  <a:latin typeface="Montserrat" panose="02000505000000020004" pitchFamily="2" charset="0"/>
                </a:rPr>
                <a:t> in </a:t>
              </a:r>
              <a:r>
                <a:rPr lang="en-ID" sz="1052" dirty="0" err="1">
                  <a:solidFill>
                    <a:schemeClr val="tx2"/>
                  </a:solidFill>
                  <a:latin typeface="Montserrat" panose="02000505000000020004" pitchFamily="2" charset="0"/>
                </a:rPr>
                <a:t>allen</a:t>
              </a:r>
              <a:r>
                <a:rPr lang="en-ID" sz="1052" dirty="0">
                  <a:solidFill>
                    <a:schemeClr val="tx2"/>
                  </a:solidFill>
                  <a:latin typeface="Montserrat" panose="02000505000000020004" pitchFamily="2" charset="0"/>
                </a:rPr>
                <a:t> </a:t>
              </a:r>
              <a:r>
                <a:rPr lang="en-ID" sz="1052" dirty="0" err="1">
                  <a:solidFill>
                    <a:schemeClr val="tx2"/>
                  </a:solidFill>
                  <a:latin typeface="Montserrat" panose="02000505000000020004" pitchFamily="2" charset="0"/>
                </a:rPr>
                <a:t>Bereichen</a:t>
              </a:r>
              <a:r>
                <a:rPr lang="en-ID" sz="1052" dirty="0">
                  <a:solidFill>
                    <a:schemeClr val="tx2"/>
                  </a:solidFill>
                  <a:latin typeface="Montserrat" panose="02000505000000020004" pitchFamily="2" charset="0"/>
                </a:rPr>
                <a:t> des </a:t>
              </a:r>
              <a:r>
                <a:rPr lang="en-ID" sz="1052" dirty="0" err="1">
                  <a:solidFill>
                    <a:schemeClr val="tx2"/>
                  </a:solidFill>
                  <a:latin typeface="Montserrat" panose="02000505000000020004" pitchFamily="2" charset="0"/>
                </a:rPr>
                <a:t>Prozesses</a:t>
              </a:r>
              <a:r>
                <a:rPr lang="en-ID" sz="1052" dirty="0">
                  <a:solidFill>
                    <a:schemeClr val="tx2"/>
                  </a:solidFill>
                  <a:latin typeface="Montserrat" panose="02000505000000020004" pitchFamily="2" charset="0"/>
                </a:rPr>
                <a:t>. </a:t>
              </a:r>
              <a:endParaRPr lang="en-US" sz="1052" dirty="0">
                <a:solidFill>
                  <a:schemeClr val="tx2"/>
                </a:solidFill>
                <a:latin typeface="Montserrat" panose="02000505000000020004" pitchFamily="2" charset="0"/>
              </a:endParaRPr>
            </a:p>
          </p:txBody>
        </p:sp>
        <p:sp>
          <p:nvSpPr>
            <p:cNvPr id="12" name="CHANGE TEXT HERE">
              <a:extLst>
                <a:ext uri="{FF2B5EF4-FFF2-40B4-BE49-F238E27FC236}">
                  <a16:creationId xmlns:a16="http://schemas.microsoft.com/office/drawing/2014/main" id="{6A8D9FEE-B82E-7795-F235-D8464C8A532C}"/>
                </a:ext>
              </a:extLst>
            </p:cNvPr>
            <p:cNvSpPr txBox="1"/>
            <p:nvPr/>
          </p:nvSpPr>
          <p:spPr>
            <a:xfrm>
              <a:off x="6386493" y="6600944"/>
              <a:ext cx="3295806" cy="4656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69" b="1" dirty="0">
                  <a:solidFill>
                    <a:schemeClr val="tx2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DAS EXPERTENTEAM</a:t>
              </a:r>
            </a:p>
          </p:txBody>
        </p:sp>
      </p:grpSp>
      <p:grpSp>
        <p:nvGrpSpPr>
          <p:cNvPr id="18" name="LOGO GROUP">
            <a:extLst>
              <a:ext uri="{FF2B5EF4-FFF2-40B4-BE49-F238E27FC236}">
                <a16:creationId xmlns:a16="http://schemas.microsoft.com/office/drawing/2014/main" id="{A3888F97-6B20-369C-1F97-D188BBAE781B}"/>
              </a:ext>
            </a:extLst>
          </p:cNvPr>
          <p:cNvGrpSpPr/>
          <p:nvPr/>
        </p:nvGrpSpPr>
        <p:grpSpPr>
          <a:xfrm>
            <a:off x="3783830" y="4922075"/>
            <a:ext cx="429356" cy="429356"/>
            <a:chOff x="13667280" y="3134053"/>
            <a:chExt cx="734291" cy="734291"/>
          </a:xfrm>
        </p:grpSpPr>
        <p:sp>
          <p:nvSpPr>
            <p:cNvPr id="19" name="RECTANGLE">
              <a:extLst>
                <a:ext uri="{FF2B5EF4-FFF2-40B4-BE49-F238E27FC236}">
                  <a16:creationId xmlns:a16="http://schemas.microsoft.com/office/drawing/2014/main" id="{F94E2B67-A0D2-32BA-C003-F7239956784C}"/>
                </a:ext>
              </a:extLst>
            </p:cNvPr>
            <p:cNvSpPr/>
            <p:nvPr/>
          </p:nvSpPr>
          <p:spPr>
            <a:xfrm>
              <a:off x="13667280" y="3134053"/>
              <a:ext cx="734291" cy="734291"/>
            </a:xfrm>
            <a:prstGeom prst="roundRect">
              <a:avLst/>
            </a:prstGeom>
            <a:gradFill>
              <a:gsLst>
                <a:gs pos="0">
                  <a:srgbClr val="992F41"/>
                </a:gs>
                <a:gs pos="100000">
                  <a:srgbClr val="742431"/>
                </a:gs>
              </a:gsLst>
              <a:lin ang="2700000" scaled="1"/>
            </a:gradFill>
            <a:ln>
              <a:noFill/>
            </a:ln>
            <a:effectLst>
              <a:outerShdw blurRad="254000" dist="127000" dir="5400000" algn="t" rotWithShape="0">
                <a:srgbClr val="992F41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2"/>
            </a:p>
          </p:txBody>
        </p:sp>
        <p:pic>
          <p:nvPicPr>
            <p:cNvPr id="20" name="LOGO" descr="User with solid fill">
              <a:extLst>
                <a:ext uri="{FF2B5EF4-FFF2-40B4-BE49-F238E27FC236}">
                  <a16:creationId xmlns:a16="http://schemas.microsoft.com/office/drawing/2014/main" id="{1F3AC735-A993-A727-30E7-575C982871E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/>
            <a:stretch/>
          </p:blipFill>
          <p:spPr>
            <a:xfrm>
              <a:off x="13819438" y="3286211"/>
              <a:ext cx="429975" cy="429975"/>
            </a:xfrm>
            <a:prstGeom prst="rect">
              <a:avLst/>
            </a:prstGeom>
          </p:spPr>
        </p:pic>
      </p:grpSp>
      <p:grpSp>
        <p:nvGrpSpPr>
          <p:cNvPr id="21" name="object 2">
            <a:extLst>
              <a:ext uri="{FF2B5EF4-FFF2-40B4-BE49-F238E27FC236}">
                <a16:creationId xmlns:a16="http://schemas.microsoft.com/office/drawing/2014/main" id="{8A86C643-AD30-C550-7572-717BB2FB0979}"/>
              </a:ext>
            </a:extLst>
          </p:cNvPr>
          <p:cNvGrpSpPr/>
          <p:nvPr/>
        </p:nvGrpSpPr>
        <p:grpSpPr>
          <a:xfrm>
            <a:off x="8401895" y="385027"/>
            <a:ext cx="1769110" cy="554990"/>
            <a:chOff x="756902" y="1322285"/>
            <a:chExt cx="1769110" cy="554990"/>
          </a:xfrm>
        </p:grpSpPr>
        <p:pic>
          <p:nvPicPr>
            <p:cNvPr id="25" name="object 3">
              <a:extLst>
                <a:ext uri="{FF2B5EF4-FFF2-40B4-BE49-F238E27FC236}">
                  <a16:creationId xmlns:a16="http://schemas.microsoft.com/office/drawing/2014/main" id="{1F270777-7668-7065-A396-E3F7C8CA4F0F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56902" y="1322285"/>
              <a:ext cx="1550929" cy="554495"/>
            </a:xfrm>
            <a:prstGeom prst="rect">
              <a:avLst/>
            </a:prstGeom>
          </p:spPr>
        </p:pic>
        <p:sp>
          <p:nvSpPr>
            <p:cNvPr id="26" name="object 4">
              <a:extLst>
                <a:ext uri="{FF2B5EF4-FFF2-40B4-BE49-F238E27FC236}">
                  <a16:creationId xmlns:a16="http://schemas.microsoft.com/office/drawing/2014/main" id="{2B1C6B61-CC7A-2ABD-37B7-83F88770739E}"/>
                </a:ext>
              </a:extLst>
            </p:cNvPr>
            <p:cNvSpPr/>
            <p:nvPr/>
          </p:nvSpPr>
          <p:spPr>
            <a:xfrm>
              <a:off x="2336939" y="1595777"/>
              <a:ext cx="189230" cy="170180"/>
            </a:xfrm>
            <a:custGeom>
              <a:avLst/>
              <a:gdLst/>
              <a:ahLst/>
              <a:cxnLst/>
              <a:rect l="l" t="t" r="r" b="b"/>
              <a:pathLst>
                <a:path w="189230" h="170180">
                  <a:moveTo>
                    <a:pt x="13766" y="34798"/>
                  </a:moveTo>
                  <a:lnTo>
                    <a:pt x="0" y="34798"/>
                  </a:lnTo>
                  <a:lnTo>
                    <a:pt x="0" y="139357"/>
                  </a:lnTo>
                  <a:lnTo>
                    <a:pt x="13766" y="139357"/>
                  </a:lnTo>
                  <a:lnTo>
                    <a:pt x="13766" y="34798"/>
                  </a:lnTo>
                  <a:close/>
                </a:path>
                <a:path w="189230" h="170180">
                  <a:moveTo>
                    <a:pt x="13970" y="0"/>
                  </a:moveTo>
                  <a:lnTo>
                    <a:pt x="0" y="0"/>
                  </a:lnTo>
                  <a:lnTo>
                    <a:pt x="0" y="18199"/>
                  </a:lnTo>
                  <a:lnTo>
                    <a:pt x="13970" y="18199"/>
                  </a:lnTo>
                  <a:lnTo>
                    <a:pt x="13970" y="0"/>
                  </a:lnTo>
                  <a:close/>
                </a:path>
                <a:path w="189230" h="170180">
                  <a:moveTo>
                    <a:pt x="104368" y="68757"/>
                  </a:moveTo>
                  <a:lnTo>
                    <a:pt x="98729" y="44894"/>
                  </a:lnTo>
                  <a:lnTo>
                    <a:pt x="96786" y="41973"/>
                  </a:lnTo>
                  <a:lnTo>
                    <a:pt x="91719" y="36106"/>
                  </a:lnTo>
                  <a:lnTo>
                    <a:pt x="90614" y="35623"/>
                  </a:lnTo>
                  <a:lnTo>
                    <a:pt x="90614" y="70383"/>
                  </a:lnTo>
                  <a:lnTo>
                    <a:pt x="90614" y="112649"/>
                  </a:lnTo>
                  <a:lnTo>
                    <a:pt x="89242" y="119024"/>
                  </a:lnTo>
                  <a:lnTo>
                    <a:pt x="83705" y="126720"/>
                  </a:lnTo>
                  <a:lnTo>
                    <a:pt x="79629" y="128638"/>
                  </a:lnTo>
                  <a:lnTo>
                    <a:pt x="68567" y="128638"/>
                  </a:lnTo>
                  <a:lnTo>
                    <a:pt x="64262" y="126542"/>
                  </a:lnTo>
                  <a:lnTo>
                    <a:pt x="58318" y="118186"/>
                  </a:lnTo>
                  <a:lnTo>
                    <a:pt x="56832" y="112039"/>
                  </a:lnTo>
                  <a:lnTo>
                    <a:pt x="56832" y="62357"/>
                  </a:lnTo>
                  <a:lnTo>
                    <a:pt x="58318" y="56121"/>
                  </a:lnTo>
                  <a:lnTo>
                    <a:pt x="64262" y="47625"/>
                  </a:lnTo>
                  <a:lnTo>
                    <a:pt x="68567" y="45504"/>
                  </a:lnTo>
                  <a:lnTo>
                    <a:pt x="74231" y="45504"/>
                  </a:lnTo>
                  <a:lnTo>
                    <a:pt x="81394" y="47066"/>
                  </a:lnTo>
                  <a:lnTo>
                    <a:pt x="86512" y="51727"/>
                  </a:lnTo>
                  <a:lnTo>
                    <a:pt x="89585" y="59499"/>
                  </a:lnTo>
                  <a:lnTo>
                    <a:pt x="90614" y="70383"/>
                  </a:lnTo>
                  <a:lnTo>
                    <a:pt x="90614" y="35623"/>
                  </a:lnTo>
                  <a:lnTo>
                    <a:pt x="85013" y="33172"/>
                  </a:lnTo>
                  <a:lnTo>
                    <a:pt x="68033" y="33172"/>
                  </a:lnTo>
                  <a:lnTo>
                    <a:pt x="61429" y="37071"/>
                  </a:lnTo>
                  <a:lnTo>
                    <a:pt x="56832" y="44894"/>
                  </a:lnTo>
                  <a:lnTo>
                    <a:pt x="56832" y="34798"/>
                  </a:lnTo>
                  <a:lnTo>
                    <a:pt x="43078" y="34798"/>
                  </a:lnTo>
                  <a:lnTo>
                    <a:pt x="43078" y="170091"/>
                  </a:lnTo>
                  <a:lnTo>
                    <a:pt x="56832" y="170091"/>
                  </a:lnTo>
                  <a:lnTo>
                    <a:pt x="56832" y="130060"/>
                  </a:lnTo>
                  <a:lnTo>
                    <a:pt x="61429" y="137337"/>
                  </a:lnTo>
                  <a:lnTo>
                    <a:pt x="68097" y="140970"/>
                  </a:lnTo>
                  <a:lnTo>
                    <a:pt x="85077" y="140970"/>
                  </a:lnTo>
                  <a:lnTo>
                    <a:pt x="91719" y="138049"/>
                  </a:lnTo>
                  <a:lnTo>
                    <a:pt x="96786" y="132168"/>
                  </a:lnTo>
                  <a:lnTo>
                    <a:pt x="98196" y="130060"/>
                  </a:lnTo>
                  <a:lnTo>
                    <a:pt x="99148" y="128638"/>
                  </a:lnTo>
                  <a:lnTo>
                    <a:pt x="100101" y="127203"/>
                  </a:lnTo>
                  <a:lnTo>
                    <a:pt x="102476" y="121081"/>
                  </a:lnTo>
                  <a:lnTo>
                    <a:pt x="103886" y="113804"/>
                  </a:lnTo>
                  <a:lnTo>
                    <a:pt x="104368" y="105371"/>
                  </a:lnTo>
                  <a:lnTo>
                    <a:pt x="104368" y="68757"/>
                  </a:lnTo>
                  <a:close/>
                </a:path>
                <a:path w="189230" h="170180">
                  <a:moveTo>
                    <a:pt x="188696" y="103479"/>
                  </a:moveTo>
                  <a:lnTo>
                    <a:pt x="186918" y="97624"/>
                  </a:lnTo>
                  <a:lnTo>
                    <a:pt x="179768" y="89255"/>
                  </a:lnTo>
                  <a:lnTo>
                    <a:pt x="174409" y="85699"/>
                  </a:lnTo>
                  <a:lnTo>
                    <a:pt x="149390" y="75234"/>
                  </a:lnTo>
                  <a:lnTo>
                    <a:pt x="146088" y="72872"/>
                  </a:lnTo>
                  <a:lnTo>
                    <a:pt x="142316" y="67487"/>
                  </a:lnTo>
                  <a:lnTo>
                    <a:pt x="141363" y="64325"/>
                  </a:lnTo>
                  <a:lnTo>
                    <a:pt x="141363" y="55816"/>
                  </a:lnTo>
                  <a:lnTo>
                    <a:pt x="142824" y="52019"/>
                  </a:lnTo>
                  <a:lnTo>
                    <a:pt x="148628" y="46482"/>
                  </a:lnTo>
                  <a:lnTo>
                    <a:pt x="152565" y="45110"/>
                  </a:lnTo>
                  <a:lnTo>
                    <a:pt x="163080" y="45110"/>
                  </a:lnTo>
                  <a:lnTo>
                    <a:pt x="167335" y="46723"/>
                  </a:lnTo>
                  <a:lnTo>
                    <a:pt x="173266" y="53187"/>
                  </a:lnTo>
                  <a:lnTo>
                    <a:pt x="174739" y="57785"/>
                  </a:lnTo>
                  <a:lnTo>
                    <a:pt x="174739" y="64922"/>
                  </a:lnTo>
                  <a:lnTo>
                    <a:pt x="187490" y="64922"/>
                  </a:lnTo>
                  <a:lnTo>
                    <a:pt x="187490" y="53390"/>
                  </a:lnTo>
                  <a:lnTo>
                    <a:pt x="184823" y="46316"/>
                  </a:lnTo>
                  <a:lnTo>
                    <a:pt x="174167" y="35801"/>
                  </a:lnTo>
                  <a:lnTo>
                    <a:pt x="166928" y="33172"/>
                  </a:lnTo>
                  <a:lnTo>
                    <a:pt x="148590" y="33172"/>
                  </a:lnTo>
                  <a:lnTo>
                    <a:pt x="141274" y="35763"/>
                  </a:lnTo>
                  <a:lnTo>
                    <a:pt x="130352" y="46164"/>
                  </a:lnTo>
                  <a:lnTo>
                    <a:pt x="127622" y="53073"/>
                  </a:lnTo>
                  <a:lnTo>
                    <a:pt x="127622" y="61683"/>
                  </a:lnTo>
                  <a:lnTo>
                    <a:pt x="165912" y="96608"/>
                  </a:lnTo>
                  <a:lnTo>
                    <a:pt x="169545" y="98958"/>
                  </a:lnTo>
                  <a:lnTo>
                    <a:pt x="173875" y="104089"/>
                  </a:lnTo>
                  <a:lnTo>
                    <a:pt x="174942" y="107607"/>
                  </a:lnTo>
                  <a:lnTo>
                    <a:pt x="174942" y="117703"/>
                  </a:lnTo>
                  <a:lnTo>
                    <a:pt x="173367" y="121932"/>
                  </a:lnTo>
                  <a:lnTo>
                    <a:pt x="167030" y="127457"/>
                  </a:lnTo>
                  <a:lnTo>
                    <a:pt x="162814" y="128828"/>
                  </a:lnTo>
                  <a:lnTo>
                    <a:pt x="151892" y="128828"/>
                  </a:lnTo>
                  <a:lnTo>
                    <a:pt x="147434" y="127317"/>
                  </a:lnTo>
                  <a:lnTo>
                    <a:pt x="140970" y="121259"/>
                  </a:lnTo>
                  <a:lnTo>
                    <a:pt x="139357" y="116903"/>
                  </a:lnTo>
                  <a:lnTo>
                    <a:pt x="139357" y="110032"/>
                  </a:lnTo>
                  <a:lnTo>
                    <a:pt x="126606" y="110032"/>
                  </a:lnTo>
                  <a:lnTo>
                    <a:pt x="126606" y="111239"/>
                  </a:lnTo>
                  <a:lnTo>
                    <a:pt x="126606" y="120408"/>
                  </a:lnTo>
                  <a:lnTo>
                    <a:pt x="129336" y="127660"/>
                  </a:lnTo>
                  <a:lnTo>
                    <a:pt x="140258" y="138303"/>
                  </a:lnTo>
                  <a:lnTo>
                    <a:pt x="147701" y="140970"/>
                  </a:lnTo>
                  <a:lnTo>
                    <a:pt x="166992" y="140970"/>
                  </a:lnTo>
                  <a:lnTo>
                    <a:pt x="174713" y="138341"/>
                  </a:lnTo>
                  <a:lnTo>
                    <a:pt x="185902" y="127812"/>
                  </a:lnTo>
                  <a:lnTo>
                    <a:pt x="188696" y="120472"/>
                  </a:lnTo>
                  <a:lnTo>
                    <a:pt x="188696" y="103479"/>
                  </a:lnTo>
                  <a:close/>
                </a:path>
              </a:pathLst>
            </a:custGeom>
            <a:solidFill>
              <a:srgbClr val="5858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5">
              <a:extLst>
                <a:ext uri="{FF2B5EF4-FFF2-40B4-BE49-F238E27FC236}">
                  <a16:creationId xmlns:a16="http://schemas.microsoft.com/office/drawing/2014/main" id="{08828B0E-4FB4-B631-3DDA-E4D16219AC5C}"/>
                </a:ext>
              </a:extLst>
            </p:cNvPr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60055" y="1400609"/>
              <a:ext cx="656123" cy="460687"/>
            </a:xfrm>
            <a:prstGeom prst="rect">
              <a:avLst/>
            </a:prstGeom>
          </p:spPr>
        </p:pic>
      </p:grpSp>
      <p:sp>
        <p:nvSpPr>
          <p:cNvPr id="29" name="object 14">
            <a:extLst>
              <a:ext uri="{FF2B5EF4-FFF2-40B4-BE49-F238E27FC236}">
                <a16:creationId xmlns:a16="http://schemas.microsoft.com/office/drawing/2014/main" id="{8135CDE4-4842-A828-2392-863E7992804B}"/>
              </a:ext>
            </a:extLst>
          </p:cNvPr>
          <p:cNvSpPr txBox="1"/>
          <p:nvPr/>
        </p:nvSpPr>
        <p:spPr>
          <a:xfrm>
            <a:off x="676275" y="1807615"/>
            <a:ext cx="4670425" cy="688778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ts val="2455"/>
              </a:lnSpc>
              <a:spcBef>
                <a:spcPts val="130"/>
              </a:spcBef>
            </a:pPr>
            <a:r>
              <a:rPr lang="en-US" sz="2350" b="0" dirty="0">
                <a:solidFill>
                  <a:srgbClr val="585858"/>
                </a:solidFill>
                <a:latin typeface="Raleway Medium"/>
                <a:cs typeface="Raleway Medium"/>
              </a:rPr>
              <a:t>ÜBER</a:t>
            </a:r>
          </a:p>
          <a:p>
            <a:pPr marL="12700">
              <a:lnSpc>
                <a:spcPts val="2455"/>
              </a:lnSpc>
              <a:spcBef>
                <a:spcPts val="130"/>
              </a:spcBef>
            </a:pPr>
            <a:r>
              <a:rPr lang="en-US" sz="2900" dirty="0">
                <a:solidFill>
                  <a:srgbClr val="742330"/>
                </a:solidFill>
                <a:latin typeface="BigNoodleTitling"/>
                <a:cs typeface="BigNoodleTitling"/>
              </a:rPr>
              <a:t>Sport-Scholarships</a:t>
            </a:r>
            <a:endParaRPr sz="2900" dirty="0">
              <a:latin typeface="BigNoodleTitling"/>
              <a:cs typeface="BigNoodleTitling"/>
            </a:endParaRPr>
          </a:p>
        </p:txBody>
      </p:sp>
      <p:sp>
        <p:nvSpPr>
          <p:cNvPr id="30" name="object 15">
            <a:extLst>
              <a:ext uri="{FF2B5EF4-FFF2-40B4-BE49-F238E27FC236}">
                <a16:creationId xmlns:a16="http://schemas.microsoft.com/office/drawing/2014/main" id="{52BB7E22-5DE6-1665-EA13-FFC7A21A0DA0}"/>
              </a:ext>
            </a:extLst>
          </p:cNvPr>
          <p:cNvSpPr/>
          <p:nvPr/>
        </p:nvSpPr>
        <p:spPr>
          <a:xfrm flipV="1">
            <a:off x="743111" y="1361961"/>
            <a:ext cx="107950" cy="258403"/>
          </a:xfrm>
          <a:custGeom>
            <a:avLst/>
            <a:gdLst/>
            <a:ahLst/>
            <a:cxnLst/>
            <a:rect l="l" t="t" r="r" b="b"/>
            <a:pathLst>
              <a:path w="241934">
                <a:moveTo>
                  <a:pt x="0" y="0"/>
                </a:moveTo>
                <a:lnTo>
                  <a:pt x="241444" y="0"/>
                </a:lnTo>
              </a:path>
            </a:pathLst>
          </a:custGeom>
          <a:ln w="33589">
            <a:solidFill>
              <a:srgbClr val="74233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1" name="object 16">
            <a:extLst>
              <a:ext uri="{FF2B5EF4-FFF2-40B4-BE49-F238E27FC236}">
                <a16:creationId xmlns:a16="http://schemas.microsoft.com/office/drawing/2014/main" id="{F0E679D3-7E86-806C-5072-1C202E817F74}"/>
              </a:ext>
            </a:extLst>
          </p:cNvPr>
          <p:cNvSpPr/>
          <p:nvPr/>
        </p:nvSpPr>
        <p:spPr>
          <a:xfrm>
            <a:off x="1039160" y="1620364"/>
            <a:ext cx="107950" cy="0"/>
          </a:xfrm>
          <a:custGeom>
            <a:avLst/>
            <a:gdLst/>
            <a:ahLst/>
            <a:cxnLst/>
            <a:rect l="l" t="t" r="r" b="b"/>
            <a:pathLst>
              <a:path w="107950">
                <a:moveTo>
                  <a:pt x="0" y="0"/>
                </a:moveTo>
                <a:lnTo>
                  <a:pt x="107812" y="0"/>
                </a:lnTo>
              </a:path>
            </a:pathLst>
          </a:custGeom>
          <a:ln w="33589">
            <a:solidFill>
              <a:srgbClr val="5858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40289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nodeType="withEffect" p14:presetBounceEnd="7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7" dur="18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8" dur="18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accel="36000" decel="64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180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decel="10000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8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40000" fill="hold" nodeType="with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15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16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decel="10000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20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2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decel="10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6" presetClass="emph" presetSubtype="0" decel="10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38" dur="8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decel="10000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0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decel="10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2" presetClass="entr" presetSubtype="2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8" presetClass="emph" presetSubtype="0" decel="100000" fill="hold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5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fill="hold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1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decel="100000" fill="hold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8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decel="100000" autoRev="1" fill="hold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0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decel="100000" fill="hold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5" fill="hold">
                          <p:stCondLst>
                            <p:cond delay="indefinite"/>
                          </p:stCondLst>
                          <p:childTnLst>
                            <p:par>
                              <p:cTn id="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" presetID="2" presetClass="exit" presetSubtype="1" ac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8" dur="7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7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0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85000" y="8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8" presetClass="emp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320000">
                                          <p:cBhvr>
                                            <p:cTn id="7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0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85000" y="8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8" presetClass="emp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320000">
                                          <p:cBhvr>
                                            <p:cTn id="7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9" presetID="2" presetClass="exit" presetSubtype="1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0" dur="7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7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2" presetClass="exit" presetSubtype="1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4" dur="7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7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2" presetClass="exit" presetSubtype="1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8" dur="7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7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2" presetClass="exit" presetSubtype="4" accel="10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2" dur="20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20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2" presetClass="exit" presetSubtype="1" accel="10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6" dur="20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20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" presetID="2" presetClass="exit" presetSubtype="1" accel="67143" decel="3285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0" dur="8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8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7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" presetID="2" presetClass="exit" presetSubtype="4" accel="67143" decel="3285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4" dur="8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8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7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7" fill="hold">
                          <p:stCondLst>
                            <p:cond delay="indefinite"/>
                          </p:stCondLst>
                          <p:childTnLst>
                            <p:par>
                              <p:cTn id="10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9" presetID="2" presetClass="entr" presetSubtype="2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1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1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8" presetClass="emph" presetSubtype="0" decel="100000" fill="hold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1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fill="hold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6" presetClass="emph" presetSubtype="0" decel="100000" fill="hold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animScale>
                                          <p:cBhvr>
                                            <p:cTn id="118" dur="8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9" presetID="6" presetClass="emph" presetSubtype="0" decel="100000" autoRev="1" fill="hold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animScale>
                                          <p:cBhvr>
                                            <p:cTn id="120" dur="10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decel="100000" fill="hold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5" fill="hold">
                          <p:stCondLst>
                            <p:cond delay="indefinite"/>
                          </p:stCondLst>
                          <p:childTnLst>
                            <p:par>
                              <p:cTn id="1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7" presetID="2" presetClass="exit" presetSubtype="1" ac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8" dur="7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9" dur="7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6" presetClass="emp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2" dur="10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85000" y="8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3" presetID="8" presetClass="emp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320000">
                                          <p:cBhvr>
                                            <p:cTn id="13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5" presetID="2" presetClass="exit" presetSubtype="1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36" dur="7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7" dur="7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7" grpId="1" animBg="1"/>
          <p:bldP spid="4" grpId="0" animBg="1"/>
          <p:bldP spid="22" grpId="0" animBg="1"/>
          <p:bldP spid="22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8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8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accel="36000" decel="64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180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decel="10000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8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decel="10000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20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21" dur="12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-(-#ppt_w/2*cos(ppt_r/180*pi))*((1.5-1.5*$)^2-(1.5-1.5*$)^3)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22" dur="12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-#ppt_h/2*cos(ppt_r/180*pi))*((1.5-1.5*$)^2-(1.5-1.5*$)^3)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23" dur="12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 fmla="#ppt_h-(-#ppt_h)*((1.5-1.5*$)^2-(1.5-1.5*$)^3)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24" dur="12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-(-#ppt_w)*((1.5-1.5*$)^2-(1.5-1.5*$)^3)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decel="10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0" presetClass="entr" presetSubtype="0" decel="10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1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3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3" presetClass="path" presetSubtype="0" accel="21000" decel="79000" fill="hold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animMotion origin="layout" path="M -8.33333E-7 4.93827E-7 L 0.1362 4.93827E-7 " pathEditMode="relative" rAng="0" ptsTypes="AA">
                                          <p:cBhvr>
                                            <p:cTn id="35" dur="25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80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" presetID="6" presetClass="emph" presetSubtype="0" accel="29000" decel="71000" fill="hold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animScale>
                                          <p:cBhvr>
                                            <p:cTn id="37" dur="25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2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2" presetClass="entr" presetSubtype="2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8" presetClass="emph" presetSubtype="0" decel="10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5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1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decel="10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8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decel="10000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10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decel="10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6" fill="hold">
                          <p:stCondLst>
                            <p:cond delay="indefinite"/>
                          </p:stCondLst>
                          <p:childTnLst>
                            <p:par>
                              <p:cTn id="6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8" presetID="2" presetClass="entr" presetSubtype="2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8" presetClass="emph" presetSubtype="0" decel="100000" fill="hold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7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fill="hold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decel="100000" fill="hold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8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decel="100000" autoRev="1" fill="hold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10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decel="100000" fill="hold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4" fill="hold">
                          <p:stCondLst>
                            <p:cond delay="indefinite"/>
                          </p:stCondLst>
                          <p:childTnLst>
                            <p:par>
                              <p:cTn id="8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6" presetID="2" presetClass="exit" presetSubtype="1" ac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7" dur="7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7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10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85000" y="8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8" presetClass="emp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320000">
                                          <p:cBhvr>
                                            <p:cTn id="9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0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85000" y="8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8" presetClass="emp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320000">
                                          <p:cBhvr>
                                            <p:cTn id="9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8" presetID="2" presetClass="exit" presetSubtype="1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9" dur="7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7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" presetID="2" presetClass="exit" presetSubtype="1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3" dur="7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7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" presetID="2" presetClass="exit" presetSubtype="1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7" dur="7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7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2" presetClass="exit" presetSubtype="4" accel="10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1" dur="20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20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4" presetID="2" presetClass="exit" presetSubtype="1" accel="10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5" dur="20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20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8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9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" presetID="2" presetClass="exit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2" dur="12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12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11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5" presetID="17" presetClass="exit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6" dur="12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12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12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12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11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49" presetClass="exit" presetSubtype="0" accel="10000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32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3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2" presetClass="exit" presetSubtype="1" accel="67143" decel="3285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38" dur="8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9" dur="8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7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2" presetClass="exit" presetSubtype="4" accel="67143" decel="3285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42" dur="8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3" dur="8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7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5" fill="hold">
                          <p:stCondLst>
                            <p:cond delay="indefinite"/>
                          </p:stCondLst>
                          <p:childTnLst>
                            <p:par>
                              <p:cTn id="1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7" presetID="2" presetClass="entr" presetSubtype="2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9" dur="1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0" dur="1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1" presetID="8" presetClass="emph" presetSubtype="0" decel="100000" fill="hold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5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3" presetID="6" presetClass="emph" presetSubtype="0" fill="hold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Scale>
                                          <p:cBhvr>
                                            <p:cTn id="154" dur="1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5" presetID="6" presetClass="emph" presetSubtype="0" decel="100000" fill="hold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animScale>
                                          <p:cBhvr>
                                            <p:cTn id="156" dur="8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7" presetID="6" presetClass="emph" presetSubtype="0" decel="100000" autoRev="1" fill="hold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animScale>
                                          <p:cBhvr>
                                            <p:cTn id="158" dur="10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9" presetID="2" presetClass="entr" presetSubtype="4" decel="100000" fill="hold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3" fill="hold">
                          <p:stCondLst>
                            <p:cond delay="indefinite"/>
                          </p:stCondLst>
                          <p:childTnLst>
                            <p:par>
                              <p:cTn id="1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5" presetID="2" presetClass="exit" presetSubtype="1" ac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66" dur="7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7" dur="7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9" presetID="6" presetClass="emp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70" dur="10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85000" y="8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1" presetID="8" presetClass="emp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320000">
                                          <p:cBhvr>
                                            <p:cTn id="17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3" presetID="2" presetClass="exit" presetSubtype="1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74" dur="7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5" dur="7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23" grpId="1"/>
          <p:bldP spid="27" grpId="0" animBg="1"/>
          <p:bldP spid="27" grpId="1" animBg="1"/>
          <p:bldP spid="4" grpId="0" animBg="1"/>
          <p:bldP spid="22" grpId="0" animBg="1"/>
          <p:bldP spid="22" grpId="1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9270" y="152216"/>
            <a:ext cx="6636996" cy="7250230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219318" y="152216"/>
            <a:ext cx="10253484" cy="7250560"/>
          </a:xfrm>
          <a:custGeom>
            <a:avLst/>
            <a:gdLst/>
            <a:ahLst/>
            <a:cxnLst/>
            <a:rect l="l" t="t" r="r" b="b"/>
            <a:pathLst>
              <a:path w="10257790" h="7253605">
                <a:moveTo>
                  <a:pt x="0" y="7253274"/>
                </a:moveTo>
                <a:lnTo>
                  <a:pt x="0" y="0"/>
                </a:lnTo>
                <a:lnTo>
                  <a:pt x="10257716" y="0"/>
                </a:lnTo>
                <a:lnTo>
                  <a:pt x="10257716" y="7253274"/>
                </a:lnTo>
                <a:lnTo>
                  <a:pt x="0" y="7253274"/>
                </a:lnTo>
                <a:close/>
              </a:path>
            </a:pathLst>
          </a:custGeom>
          <a:solidFill>
            <a:srgbClr val="992F41">
              <a:alpha val="68660"/>
            </a:srgbClr>
          </a:solidFill>
        </p:spPr>
        <p:txBody>
          <a:bodyPr wrap="square" lIns="0" tIns="0" rIns="0" bIns="0" rtlCol="0"/>
          <a:lstStyle/>
          <a:p>
            <a:endParaRPr sz="1799"/>
          </a:p>
        </p:txBody>
      </p:sp>
      <p:sp>
        <p:nvSpPr>
          <p:cNvPr id="5" name="object 5"/>
          <p:cNvSpPr/>
          <p:nvPr/>
        </p:nvSpPr>
        <p:spPr>
          <a:xfrm>
            <a:off x="219270" y="1913676"/>
            <a:ext cx="5619295" cy="3488495"/>
          </a:xfrm>
          <a:custGeom>
            <a:avLst/>
            <a:gdLst/>
            <a:ahLst/>
            <a:cxnLst/>
            <a:rect l="l" t="t" r="r" b="b"/>
            <a:pathLst>
              <a:path w="5621655" h="3489960">
                <a:moveTo>
                  <a:pt x="473744" y="0"/>
                </a:moveTo>
                <a:lnTo>
                  <a:pt x="459699" y="0"/>
                </a:lnTo>
                <a:lnTo>
                  <a:pt x="454021" y="5678"/>
                </a:lnTo>
                <a:lnTo>
                  <a:pt x="454021" y="19723"/>
                </a:lnTo>
                <a:lnTo>
                  <a:pt x="459703" y="25412"/>
                </a:lnTo>
                <a:lnTo>
                  <a:pt x="473740" y="25412"/>
                </a:lnTo>
                <a:lnTo>
                  <a:pt x="479425" y="19723"/>
                </a:lnTo>
                <a:lnTo>
                  <a:pt x="479425" y="5678"/>
                </a:lnTo>
                <a:lnTo>
                  <a:pt x="473744" y="0"/>
                </a:lnTo>
                <a:close/>
              </a:path>
              <a:path w="5621655" h="3489960">
                <a:moveTo>
                  <a:pt x="239611" y="47363"/>
                </a:moveTo>
                <a:lnTo>
                  <a:pt x="226268" y="47363"/>
                </a:lnTo>
                <a:lnTo>
                  <a:pt x="220860" y="52786"/>
                </a:lnTo>
                <a:lnTo>
                  <a:pt x="220860" y="66113"/>
                </a:lnTo>
                <a:lnTo>
                  <a:pt x="226268" y="71537"/>
                </a:lnTo>
                <a:lnTo>
                  <a:pt x="239611" y="71537"/>
                </a:lnTo>
                <a:lnTo>
                  <a:pt x="245018" y="66113"/>
                </a:lnTo>
                <a:lnTo>
                  <a:pt x="245018" y="52786"/>
                </a:lnTo>
                <a:lnTo>
                  <a:pt x="239611" y="47363"/>
                </a:lnTo>
                <a:close/>
              </a:path>
              <a:path w="5621655" h="3489960">
                <a:moveTo>
                  <a:pt x="520661" y="46465"/>
                </a:moveTo>
                <a:lnTo>
                  <a:pt x="506293" y="46465"/>
                </a:lnTo>
                <a:lnTo>
                  <a:pt x="500470" y="52257"/>
                </a:lnTo>
                <a:lnTo>
                  <a:pt x="500470" y="66641"/>
                </a:lnTo>
                <a:lnTo>
                  <a:pt x="506293" y="72481"/>
                </a:lnTo>
                <a:lnTo>
                  <a:pt x="520661" y="72481"/>
                </a:lnTo>
                <a:lnTo>
                  <a:pt x="526487" y="66641"/>
                </a:lnTo>
                <a:lnTo>
                  <a:pt x="526487" y="52257"/>
                </a:lnTo>
                <a:lnTo>
                  <a:pt x="520661" y="46465"/>
                </a:lnTo>
                <a:close/>
              </a:path>
              <a:path w="5621655" h="3489960">
                <a:moveTo>
                  <a:pt x="614353" y="46126"/>
                </a:moveTo>
                <a:lnTo>
                  <a:pt x="599630" y="46126"/>
                </a:lnTo>
                <a:lnTo>
                  <a:pt x="593664" y="52109"/>
                </a:lnTo>
                <a:lnTo>
                  <a:pt x="593664" y="66832"/>
                </a:lnTo>
                <a:lnTo>
                  <a:pt x="599630" y="72782"/>
                </a:lnTo>
                <a:lnTo>
                  <a:pt x="614353" y="72782"/>
                </a:lnTo>
                <a:lnTo>
                  <a:pt x="620320" y="66832"/>
                </a:lnTo>
                <a:lnTo>
                  <a:pt x="620320" y="52109"/>
                </a:lnTo>
                <a:lnTo>
                  <a:pt x="614353" y="46126"/>
                </a:lnTo>
                <a:close/>
              </a:path>
              <a:path w="5621655" h="3489960">
                <a:moveTo>
                  <a:pt x="286493" y="93905"/>
                </a:moveTo>
                <a:lnTo>
                  <a:pt x="272896" y="93905"/>
                </a:lnTo>
                <a:lnTo>
                  <a:pt x="267379" y="99405"/>
                </a:lnTo>
                <a:lnTo>
                  <a:pt x="267379" y="113000"/>
                </a:lnTo>
                <a:lnTo>
                  <a:pt x="272896" y="118535"/>
                </a:lnTo>
                <a:lnTo>
                  <a:pt x="286493" y="118535"/>
                </a:lnTo>
                <a:lnTo>
                  <a:pt x="292010" y="113000"/>
                </a:lnTo>
                <a:lnTo>
                  <a:pt x="292010" y="99405"/>
                </a:lnTo>
                <a:lnTo>
                  <a:pt x="286493" y="93905"/>
                </a:lnTo>
                <a:close/>
              </a:path>
              <a:path w="5621655" h="3489960">
                <a:moveTo>
                  <a:pt x="380184" y="93605"/>
                </a:moveTo>
                <a:lnTo>
                  <a:pt x="366233" y="93605"/>
                </a:lnTo>
                <a:lnTo>
                  <a:pt x="360581" y="99256"/>
                </a:lnTo>
                <a:lnTo>
                  <a:pt x="360581" y="113182"/>
                </a:lnTo>
                <a:lnTo>
                  <a:pt x="366233" y="118833"/>
                </a:lnTo>
                <a:lnTo>
                  <a:pt x="380184" y="118833"/>
                </a:lnTo>
                <a:lnTo>
                  <a:pt x="385835" y="113182"/>
                </a:lnTo>
                <a:lnTo>
                  <a:pt x="385835" y="99256"/>
                </a:lnTo>
                <a:lnTo>
                  <a:pt x="380184" y="93605"/>
                </a:lnTo>
                <a:close/>
              </a:path>
              <a:path w="5621655" h="3489960">
                <a:moveTo>
                  <a:pt x="473868" y="93266"/>
                </a:moveTo>
                <a:lnTo>
                  <a:pt x="459578" y="93266"/>
                </a:lnTo>
                <a:lnTo>
                  <a:pt x="453785" y="99066"/>
                </a:lnTo>
                <a:lnTo>
                  <a:pt x="453785" y="113372"/>
                </a:lnTo>
                <a:lnTo>
                  <a:pt x="459578" y="119134"/>
                </a:lnTo>
                <a:lnTo>
                  <a:pt x="473868" y="119134"/>
                </a:lnTo>
                <a:lnTo>
                  <a:pt x="479661" y="113372"/>
                </a:lnTo>
                <a:lnTo>
                  <a:pt x="479661" y="99066"/>
                </a:lnTo>
                <a:lnTo>
                  <a:pt x="473868" y="93266"/>
                </a:lnTo>
                <a:close/>
              </a:path>
              <a:path w="5621655" h="3489960">
                <a:moveTo>
                  <a:pt x="567552" y="92967"/>
                </a:moveTo>
                <a:lnTo>
                  <a:pt x="552923" y="92967"/>
                </a:lnTo>
                <a:lnTo>
                  <a:pt x="546987" y="98917"/>
                </a:lnTo>
                <a:lnTo>
                  <a:pt x="546987" y="113521"/>
                </a:lnTo>
                <a:lnTo>
                  <a:pt x="552923" y="119473"/>
                </a:lnTo>
                <a:lnTo>
                  <a:pt x="567552" y="119473"/>
                </a:lnTo>
                <a:lnTo>
                  <a:pt x="573478" y="113521"/>
                </a:lnTo>
                <a:lnTo>
                  <a:pt x="573478" y="98917"/>
                </a:lnTo>
                <a:lnTo>
                  <a:pt x="567552" y="92967"/>
                </a:lnTo>
                <a:close/>
              </a:path>
              <a:path w="5621655" h="3489960">
                <a:moveTo>
                  <a:pt x="661234" y="92666"/>
                </a:moveTo>
                <a:lnTo>
                  <a:pt x="646258" y="92666"/>
                </a:lnTo>
                <a:lnTo>
                  <a:pt x="640191" y="98727"/>
                </a:lnTo>
                <a:lnTo>
                  <a:pt x="640191" y="113710"/>
                </a:lnTo>
                <a:lnTo>
                  <a:pt x="646258" y="119780"/>
                </a:lnTo>
                <a:lnTo>
                  <a:pt x="661234" y="119780"/>
                </a:lnTo>
                <a:lnTo>
                  <a:pt x="667311" y="113710"/>
                </a:lnTo>
                <a:lnTo>
                  <a:pt x="667311" y="98727"/>
                </a:lnTo>
                <a:lnTo>
                  <a:pt x="661234" y="92666"/>
                </a:lnTo>
                <a:close/>
              </a:path>
              <a:path w="5621655" h="3489960">
                <a:moveTo>
                  <a:pt x="754926" y="92359"/>
                </a:moveTo>
                <a:lnTo>
                  <a:pt x="739603" y="92359"/>
                </a:lnTo>
                <a:lnTo>
                  <a:pt x="733393" y="98538"/>
                </a:lnTo>
                <a:lnTo>
                  <a:pt x="733393" y="113860"/>
                </a:lnTo>
                <a:lnTo>
                  <a:pt x="739603" y="120079"/>
                </a:lnTo>
                <a:lnTo>
                  <a:pt x="754926" y="120079"/>
                </a:lnTo>
                <a:lnTo>
                  <a:pt x="761137" y="113860"/>
                </a:lnTo>
                <a:lnTo>
                  <a:pt x="761137" y="98538"/>
                </a:lnTo>
                <a:lnTo>
                  <a:pt x="754926" y="92359"/>
                </a:lnTo>
                <a:close/>
              </a:path>
              <a:path w="5621655" h="3489960">
                <a:moveTo>
                  <a:pt x="848610" y="92021"/>
                </a:moveTo>
                <a:lnTo>
                  <a:pt x="832949" y="92021"/>
                </a:lnTo>
                <a:lnTo>
                  <a:pt x="826595" y="98389"/>
                </a:lnTo>
                <a:lnTo>
                  <a:pt x="826595" y="114049"/>
                </a:lnTo>
                <a:lnTo>
                  <a:pt x="832949" y="120417"/>
                </a:lnTo>
                <a:lnTo>
                  <a:pt x="848610" y="120417"/>
                </a:lnTo>
                <a:lnTo>
                  <a:pt x="854962" y="114049"/>
                </a:lnTo>
                <a:lnTo>
                  <a:pt x="854962" y="98389"/>
                </a:lnTo>
                <a:lnTo>
                  <a:pt x="848610" y="92021"/>
                </a:lnTo>
                <a:close/>
              </a:path>
              <a:path w="5621655" h="3489960">
                <a:moveTo>
                  <a:pt x="239698" y="140752"/>
                </a:moveTo>
                <a:lnTo>
                  <a:pt x="226181" y="140752"/>
                </a:lnTo>
                <a:lnTo>
                  <a:pt x="220703" y="146206"/>
                </a:lnTo>
                <a:lnTo>
                  <a:pt x="220703" y="159732"/>
                </a:lnTo>
                <a:lnTo>
                  <a:pt x="226181" y="165225"/>
                </a:lnTo>
                <a:lnTo>
                  <a:pt x="239698" y="165225"/>
                </a:lnTo>
                <a:lnTo>
                  <a:pt x="245168" y="159732"/>
                </a:lnTo>
                <a:lnTo>
                  <a:pt x="245168" y="146206"/>
                </a:lnTo>
                <a:lnTo>
                  <a:pt x="239698" y="140752"/>
                </a:lnTo>
                <a:close/>
              </a:path>
              <a:path w="5621655" h="3489960">
                <a:moveTo>
                  <a:pt x="333420" y="140335"/>
                </a:moveTo>
                <a:lnTo>
                  <a:pt x="319478" y="140335"/>
                </a:lnTo>
                <a:lnTo>
                  <a:pt x="313828" y="145986"/>
                </a:lnTo>
                <a:lnTo>
                  <a:pt x="313828" y="159952"/>
                </a:lnTo>
                <a:lnTo>
                  <a:pt x="319478" y="165604"/>
                </a:lnTo>
                <a:lnTo>
                  <a:pt x="333420" y="165604"/>
                </a:lnTo>
                <a:lnTo>
                  <a:pt x="339072" y="159952"/>
                </a:lnTo>
                <a:lnTo>
                  <a:pt x="339072" y="145986"/>
                </a:lnTo>
                <a:lnTo>
                  <a:pt x="333420" y="140335"/>
                </a:lnTo>
                <a:close/>
              </a:path>
              <a:path w="5621655" h="3489960">
                <a:moveTo>
                  <a:pt x="427104" y="140036"/>
                </a:moveTo>
                <a:lnTo>
                  <a:pt x="412823" y="140036"/>
                </a:lnTo>
                <a:lnTo>
                  <a:pt x="407030" y="145836"/>
                </a:lnTo>
                <a:lnTo>
                  <a:pt x="407030" y="160102"/>
                </a:lnTo>
                <a:lnTo>
                  <a:pt x="412823" y="165902"/>
                </a:lnTo>
                <a:lnTo>
                  <a:pt x="427104" y="165902"/>
                </a:lnTo>
                <a:lnTo>
                  <a:pt x="432897" y="160102"/>
                </a:lnTo>
                <a:lnTo>
                  <a:pt x="432897" y="145836"/>
                </a:lnTo>
                <a:lnTo>
                  <a:pt x="427104" y="140036"/>
                </a:lnTo>
                <a:close/>
              </a:path>
              <a:path w="5621655" h="3489960">
                <a:moveTo>
                  <a:pt x="520797" y="139735"/>
                </a:moveTo>
                <a:lnTo>
                  <a:pt x="506168" y="139735"/>
                </a:lnTo>
                <a:lnTo>
                  <a:pt x="500232" y="145647"/>
                </a:lnTo>
                <a:lnTo>
                  <a:pt x="500232" y="160291"/>
                </a:lnTo>
                <a:lnTo>
                  <a:pt x="506168" y="166203"/>
                </a:lnTo>
                <a:lnTo>
                  <a:pt x="520797" y="166203"/>
                </a:lnTo>
                <a:lnTo>
                  <a:pt x="526731" y="160291"/>
                </a:lnTo>
                <a:lnTo>
                  <a:pt x="526731" y="145647"/>
                </a:lnTo>
                <a:lnTo>
                  <a:pt x="520797" y="139735"/>
                </a:lnTo>
                <a:close/>
              </a:path>
              <a:path w="5621655" h="3489960">
                <a:moveTo>
                  <a:pt x="614479" y="139399"/>
                </a:moveTo>
                <a:lnTo>
                  <a:pt x="599505" y="139399"/>
                </a:lnTo>
                <a:lnTo>
                  <a:pt x="593435" y="145497"/>
                </a:lnTo>
                <a:lnTo>
                  <a:pt x="593435" y="160441"/>
                </a:lnTo>
                <a:lnTo>
                  <a:pt x="599505" y="166542"/>
                </a:lnTo>
                <a:lnTo>
                  <a:pt x="614479" y="166542"/>
                </a:lnTo>
                <a:lnTo>
                  <a:pt x="620548" y="160441"/>
                </a:lnTo>
                <a:lnTo>
                  <a:pt x="620548" y="145497"/>
                </a:lnTo>
                <a:lnTo>
                  <a:pt x="614479" y="139399"/>
                </a:lnTo>
                <a:close/>
              </a:path>
              <a:path w="5621655" h="3489960">
                <a:moveTo>
                  <a:pt x="708163" y="139090"/>
                </a:moveTo>
                <a:lnTo>
                  <a:pt x="692840" y="139090"/>
                </a:lnTo>
                <a:lnTo>
                  <a:pt x="686637" y="145308"/>
                </a:lnTo>
                <a:lnTo>
                  <a:pt x="686637" y="160630"/>
                </a:lnTo>
                <a:lnTo>
                  <a:pt x="692840" y="166850"/>
                </a:lnTo>
                <a:lnTo>
                  <a:pt x="708163" y="166850"/>
                </a:lnTo>
                <a:lnTo>
                  <a:pt x="714373" y="160630"/>
                </a:lnTo>
                <a:lnTo>
                  <a:pt x="714373" y="145308"/>
                </a:lnTo>
                <a:lnTo>
                  <a:pt x="708163" y="139090"/>
                </a:lnTo>
                <a:close/>
              </a:path>
              <a:path w="5621655" h="3489960">
                <a:moveTo>
                  <a:pt x="801855" y="138791"/>
                </a:moveTo>
                <a:lnTo>
                  <a:pt x="786185" y="138791"/>
                </a:lnTo>
                <a:lnTo>
                  <a:pt x="779841" y="145159"/>
                </a:lnTo>
                <a:lnTo>
                  <a:pt x="779841" y="160820"/>
                </a:lnTo>
                <a:lnTo>
                  <a:pt x="786185" y="167148"/>
                </a:lnTo>
                <a:lnTo>
                  <a:pt x="801855" y="167148"/>
                </a:lnTo>
                <a:lnTo>
                  <a:pt x="808199" y="160820"/>
                </a:lnTo>
                <a:lnTo>
                  <a:pt x="808199" y="145159"/>
                </a:lnTo>
                <a:lnTo>
                  <a:pt x="801855" y="138791"/>
                </a:lnTo>
                <a:close/>
              </a:path>
              <a:path w="5621655" h="3489960">
                <a:moveTo>
                  <a:pt x="895537" y="138490"/>
                </a:moveTo>
                <a:lnTo>
                  <a:pt x="879530" y="138490"/>
                </a:lnTo>
                <a:lnTo>
                  <a:pt x="873035" y="144969"/>
                </a:lnTo>
                <a:lnTo>
                  <a:pt x="873035" y="160969"/>
                </a:lnTo>
                <a:lnTo>
                  <a:pt x="879530" y="167487"/>
                </a:lnTo>
                <a:lnTo>
                  <a:pt x="895537" y="167487"/>
                </a:lnTo>
                <a:lnTo>
                  <a:pt x="902032" y="160969"/>
                </a:lnTo>
                <a:lnTo>
                  <a:pt x="902032" y="144969"/>
                </a:lnTo>
                <a:lnTo>
                  <a:pt x="895537" y="138490"/>
                </a:lnTo>
                <a:close/>
              </a:path>
              <a:path w="5621655" h="3489960">
                <a:moveTo>
                  <a:pt x="989183" y="138230"/>
                </a:moveTo>
                <a:lnTo>
                  <a:pt x="972914" y="138230"/>
                </a:lnTo>
                <a:lnTo>
                  <a:pt x="966318" y="144852"/>
                </a:lnTo>
                <a:lnTo>
                  <a:pt x="966318" y="161119"/>
                </a:lnTo>
                <a:lnTo>
                  <a:pt x="972914" y="167708"/>
                </a:lnTo>
                <a:lnTo>
                  <a:pt x="989183" y="167708"/>
                </a:lnTo>
                <a:lnTo>
                  <a:pt x="995771" y="161119"/>
                </a:lnTo>
                <a:lnTo>
                  <a:pt x="995771" y="144852"/>
                </a:lnTo>
                <a:lnTo>
                  <a:pt x="989183" y="138230"/>
                </a:lnTo>
                <a:close/>
              </a:path>
              <a:path w="5621655" h="3489960">
                <a:moveTo>
                  <a:pt x="1082865" y="137923"/>
                </a:moveTo>
                <a:lnTo>
                  <a:pt x="1066259" y="137923"/>
                </a:lnTo>
                <a:lnTo>
                  <a:pt x="1059520" y="144670"/>
                </a:lnTo>
                <a:lnTo>
                  <a:pt x="1059520" y="161268"/>
                </a:lnTo>
                <a:lnTo>
                  <a:pt x="1066259" y="168015"/>
                </a:lnTo>
                <a:lnTo>
                  <a:pt x="1082865" y="168015"/>
                </a:lnTo>
                <a:lnTo>
                  <a:pt x="1089604" y="161268"/>
                </a:lnTo>
                <a:lnTo>
                  <a:pt x="1089604" y="144670"/>
                </a:lnTo>
                <a:lnTo>
                  <a:pt x="1082865" y="137923"/>
                </a:lnTo>
                <a:close/>
              </a:path>
              <a:path w="5621655" h="3489960">
                <a:moveTo>
                  <a:pt x="286626" y="187176"/>
                </a:moveTo>
                <a:lnTo>
                  <a:pt x="272762" y="187176"/>
                </a:lnTo>
                <a:lnTo>
                  <a:pt x="267151" y="192787"/>
                </a:lnTo>
                <a:lnTo>
                  <a:pt x="267151" y="206644"/>
                </a:lnTo>
                <a:lnTo>
                  <a:pt x="272762" y="212256"/>
                </a:lnTo>
                <a:lnTo>
                  <a:pt x="286626" y="212256"/>
                </a:lnTo>
                <a:lnTo>
                  <a:pt x="292238" y="206644"/>
                </a:lnTo>
                <a:lnTo>
                  <a:pt x="292238" y="192787"/>
                </a:lnTo>
                <a:lnTo>
                  <a:pt x="286626" y="187176"/>
                </a:lnTo>
                <a:close/>
              </a:path>
              <a:path w="5621655" h="3489960">
                <a:moveTo>
                  <a:pt x="380311" y="186876"/>
                </a:moveTo>
                <a:lnTo>
                  <a:pt x="366108" y="186876"/>
                </a:lnTo>
                <a:lnTo>
                  <a:pt x="360353" y="192637"/>
                </a:lnTo>
                <a:lnTo>
                  <a:pt x="360353" y="206832"/>
                </a:lnTo>
                <a:lnTo>
                  <a:pt x="366108" y="212594"/>
                </a:lnTo>
                <a:lnTo>
                  <a:pt x="380311" y="212594"/>
                </a:lnTo>
                <a:lnTo>
                  <a:pt x="386063" y="206832"/>
                </a:lnTo>
                <a:lnTo>
                  <a:pt x="386063" y="192637"/>
                </a:lnTo>
                <a:lnTo>
                  <a:pt x="380311" y="186876"/>
                </a:lnTo>
                <a:close/>
              </a:path>
              <a:path w="5621655" h="3489960">
                <a:moveTo>
                  <a:pt x="473993" y="186576"/>
                </a:moveTo>
                <a:lnTo>
                  <a:pt x="459443" y="186576"/>
                </a:lnTo>
                <a:lnTo>
                  <a:pt x="453557" y="192448"/>
                </a:lnTo>
                <a:lnTo>
                  <a:pt x="453557" y="206983"/>
                </a:lnTo>
                <a:lnTo>
                  <a:pt x="459443" y="212901"/>
                </a:lnTo>
                <a:lnTo>
                  <a:pt x="473993" y="212901"/>
                </a:lnTo>
                <a:lnTo>
                  <a:pt x="479889" y="206983"/>
                </a:lnTo>
                <a:lnTo>
                  <a:pt x="479889" y="192448"/>
                </a:lnTo>
                <a:lnTo>
                  <a:pt x="473993" y="186576"/>
                </a:lnTo>
                <a:close/>
              </a:path>
              <a:path w="5621655" h="3489960">
                <a:moveTo>
                  <a:pt x="567677" y="186237"/>
                </a:moveTo>
                <a:lnTo>
                  <a:pt x="552788" y="186237"/>
                </a:lnTo>
                <a:lnTo>
                  <a:pt x="546751" y="192298"/>
                </a:lnTo>
                <a:lnTo>
                  <a:pt x="546751" y="207171"/>
                </a:lnTo>
                <a:lnTo>
                  <a:pt x="552788" y="213202"/>
                </a:lnTo>
                <a:lnTo>
                  <a:pt x="567677" y="213202"/>
                </a:lnTo>
                <a:lnTo>
                  <a:pt x="573714" y="207171"/>
                </a:lnTo>
                <a:lnTo>
                  <a:pt x="573714" y="192298"/>
                </a:lnTo>
                <a:lnTo>
                  <a:pt x="567677" y="186237"/>
                </a:lnTo>
                <a:close/>
              </a:path>
              <a:path w="5621655" h="3489960">
                <a:moveTo>
                  <a:pt x="661369" y="185939"/>
                </a:moveTo>
                <a:lnTo>
                  <a:pt x="646133" y="185939"/>
                </a:lnTo>
                <a:lnTo>
                  <a:pt x="639953" y="192109"/>
                </a:lnTo>
                <a:lnTo>
                  <a:pt x="639953" y="207360"/>
                </a:lnTo>
                <a:lnTo>
                  <a:pt x="646133" y="213541"/>
                </a:lnTo>
                <a:lnTo>
                  <a:pt x="661369" y="213541"/>
                </a:lnTo>
                <a:lnTo>
                  <a:pt x="667539" y="207360"/>
                </a:lnTo>
                <a:lnTo>
                  <a:pt x="667539" y="192109"/>
                </a:lnTo>
                <a:lnTo>
                  <a:pt x="661369" y="185939"/>
                </a:lnTo>
                <a:close/>
              </a:path>
              <a:path w="5621655" h="3489960">
                <a:moveTo>
                  <a:pt x="755051" y="185638"/>
                </a:moveTo>
                <a:lnTo>
                  <a:pt x="739478" y="185638"/>
                </a:lnTo>
                <a:lnTo>
                  <a:pt x="733157" y="191921"/>
                </a:lnTo>
                <a:lnTo>
                  <a:pt x="733157" y="207510"/>
                </a:lnTo>
                <a:lnTo>
                  <a:pt x="739478" y="213840"/>
                </a:lnTo>
                <a:lnTo>
                  <a:pt x="755051" y="213840"/>
                </a:lnTo>
                <a:lnTo>
                  <a:pt x="761365" y="207510"/>
                </a:lnTo>
                <a:lnTo>
                  <a:pt x="761365" y="191921"/>
                </a:lnTo>
                <a:lnTo>
                  <a:pt x="755051" y="185638"/>
                </a:lnTo>
                <a:close/>
              </a:path>
              <a:path w="5621655" h="3489960">
                <a:moveTo>
                  <a:pt x="848735" y="185299"/>
                </a:moveTo>
                <a:lnTo>
                  <a:pt x="832813" y="185299"/>
                </a:lnTo>
                <a:lnTo>
                  <a:pt x="826359" y="191772"/>
                </a:lnTo>
                <a:lnTo>
                  <a:pt x="826359" y="207699"/>
                </a:lnTo>
                <a:lnTo>
                  <a:pt x="832813" y="214138"/>
                </a:lnTo>
                <a:lnTo>
                  <a:pt x="848735" y="214138"/>
                </a:lnTo>
                <a:lnTo>
                  <a:pt x="855190" y="207699"/>
                </a:lnTo>
                <a:lnTo>
                  <a:pt x="855190" y="191772"/>
                </a:lnTo>
                <a:lnTo>
                  <a:pt x="848735" y="185299"/>
                </a:lnTo>
                <a:close/>
              </a:path>
              <a:path w="5621655" h="3489960">
                <a:moveTo>
                  <a:pt x="942420" y="184992"/>
                </a:moveTo>
                <a:lnTo>
                  <a:pt x="926158" y="184992"/>
                </a:lnTo>
                <a:lnTo>
                  <a:pt x="919562" y="191582"/>
                </a:lnTo>
                <a:lnTo>
                  <a:pt x="919562" y="207849"/>
                </a:lnTo>
                <a:lnTo>
                  <a:pt x="926158" y="214439"/>
                </a:lnTo>
                <a:lnTo>
                  <a:pt x="942420" y="214439"/>
                </a:lnTo>
                <a:lnTo>
                  <a:pt x="949016" y="207849"/>
                </a:lnTo>
                <a:lnTo>
                  <a:pt x="949016" y="191582"/>
                </a:lnTo>
                <a:lnTo>
                  <a:pt x="942420" y="184992"/>
                </a:lnTo>
                <a:close/>
              </a:path>
              <a:path w="5621655" h="3489960">
                <a:moveTo>
                  <a:pt x="1036110" y="184693"/>
                </a:moveTo>
                <a:lnTo>
                  <a:pt x="1019496" y="184693"/>
                </a:lnTo>
                <a:lnTo>
                  <a:pt x="1012764" y="191433"/>
                </a:lnTo>
                <a:lnTo>
                  <a:pt x="1012764" y="208038"/>
                </a:lnTo>
                <a:lnTo>
                  <a:pt x="1019496" y="214777"/>
                </a:lnTo>
                <a:lnTo>
                  <a:pt x="1036110" y="214777"/>
                </a:lnTo>
                <a:lnTo>
                  <a:pt x="1042841" y="208038"/>
                </a:lnTo>
                <a:lnTo>
                  <a:pt x="1042841" y="191433"/>
                </a:lnTo>
                <a:lnTo>
                  <a:pt x="1036110" y="184693"/>
                </a:lnTo>
                <a:close/>
              </a:path>
              <a:path w="5621655" h="3489960">
                <a:moveTo>
                  <a:pt x="1129794" y="184393"/>
                </a:moveTo>
                <a:lnTo>
                  <a:pt x="1112841" y="184393"/>
                </a:lnTo>
                <a:lnTo>
                  <a:pt x="1105967" y="191242"/>
                </a:lnTo>
                <a:lnTo>
                  <a:pt x="1105967" y="208188"/>
                </a:lnTo>
                <a:lnTo>
                  <a:pt x="1112841" y="215084"/>
                </a:lnTo>
                <a:lnTo>
                  <a:pt x="1129794" y="215084"/>
                </a:lnTo>
                <a:lnTo>
                  <a:pt x="1136666" y="208188"/>
                </a:lnTo>
                <a:lnTo>
                  <a:pt x="1136666" y="191242"/>
                </a:lnTo>
                <a:lnTo>
                  <a:pt x="1129794" y="184393"/>
                </a:lnTo>
                <a:close/>
              </a:path>
              <a:path w="5621655" h="3489960">
                <a:moveTo>
                  <a:pt x="1223438" y="184124"/>
                </a:moveTo>
                <a:lnTo>
                  <a:pt x="1206224" y="184124"/>
                </a:lnTo>
                <a:lnTo>
                  <a:pt x="1199249" y="191132"/>
                </a:lnTo>
                <a:lnTo>
                  <a:pt x="1199249" y="208337"/>
                </a:lnTo>
                <a:lnTo>
                  <a:pt x="1206224" y="215306"/>
                </a:lnTo>
                <a:lnTo>
                  <a:pt x="1223438" y="215306"/>
                </a:lnTo>
                <a:lnTo>
                  <a:pt x="1230421" y="208337"/>
                </a:lnTo>
                <a:lnTo>
                  <a:pt x="1230421" y="191132"/>
                </a:lnTo>
                <a:lnTo>
                  <a:pt x="1223438" y="184124"/>
                </a:lnTo>
                <a:close/>
              </a:path>
              <a:path w="5621655" h="3489960">
                <a:moveTo>
                  <a:pt x="1317122" y="183826"/>
                </a:moveTo>
                <a:lnTo>
                  <a:pt x="1299569" y="183826"/>
                </a:lnTo>
                <a:lnTo>
                  <a:pt x="1292451" y="190943"/>
                </a:lnTo>
                <a:lnTo>
                  <a:pt x="1292451" y="208497"/>
                </a:lnTo>
                <a:lnTo>
                  <a:pt x="1299569" y="215612"/>
                </a:lnTo>
                <a:lnTo>
                  <a:pt x="1317122" y="215612"/>
                </a:lnTo>
                <a:lnTo>
                  <a:pt x="1324239" y="208497"/>
                </a:lnTo>
                <a:lnTo>
                  <a:pt x="1324239" y="190943"/>
                </a:lnTo>
                <a:lnTo>
                  <a:pt x="1317122" y="183826"/>
                </a:lnTo>
                <a:close/>
              </a:path>
              <a:path w="5621655" h="3489960">
                <a:moveTo>
                  <a:pt x="5429238" y="188349"/>
                </a:moveTo>
                <a:lnTo>
                  <a:pt x="5416648" y="188349"/>
                </a:lnTo>
                <a:lnTo>
                  <a:pt x="5411562" y="193434"/>
                </a:lnTo>
                <a:lnTo>
                  <a:pt x="5411562" y="206005"/>
                </a:lnTo>
                <a:lnTo>
                  <a:pt x="5416648" y="211089"/>
                </a:lnTo>
                <a:lnTo>
                  <a:pt x="5429238" y="211089"/>
                </a:lnTo>
                <a:lnTo>
                  <a:pt x="5434323" y="206005"/>
                </a:lnTo>
                <a:lnTo>
                  <a:pt x="5434323" y="193434"/>
                </a:lnTo>
                <a:lnTo>
                  <a:pt x="5429238" y="188349"/>
                </a:lnTo>
                <a:close/>
              </a:path>
              <a:path w="5621655" h="3489960">
                <a:moveTo>
                  <a:pt x="239825" y="234024"/>
                </a:moveTo>
                <a:lnTo>
                  <a:pt x="226056" y="234024"/>
                </a:lnTo>
                <a:lnTo>
                  <a:pt x="220466" y="239598"/>
                </a:lnTo>
                <a:lnTo>
                  <a:pt x="220466" y="253373"/>
                </a:lnTo>
                <a:lnTo>
                  <a:pt x="226056" y="258953"/>
                </a:lnTo>
                <a:lnTo>
                  <a:pt x="239825" y="258953"/>
                </a:lnTo>
                <a:lnTo>
                  <a:pt x="245404" y="253373"/>
                </a:lnTo>
                <a:lnTo>
                  <a:pt x="245404" y="239598"/>
                </a:lnTo>
                <a:lnTo>
                  <a:pt x="239825" y="234024"/>
                </a:lnTo>
                <a:close/>
              </a:path>
              <a:path w="5621655" h="3489960">
                <a:moveTo>
                  <a:pt x="333507" y="233724"/>
                </a:moveTo>
                <a:lnTo>
                  <a:pt x="319391" y="233724"/>
                </a:lnTo>
                <a:lnTo>
                  <a:pt x="313668" y="239445"/>
                </a:lnTo>
                <a:lnTo>
                  <a:pt x="313668" y="253531"/>
                </a:lnTo>
                <a:lnTo>
                  <a:pt x="319391" y="259253"/>
                </a:lnTo>
                <a:lnTo>
                  <a:pt x="333507" y="259253"/>
                </a:lnTo>
                <a:lnTo>
                  <a:pt x="339229" y="253531"/>
                </a:lnTo>
                <a:lnTo>
                  <a:pt x="339229" y="239445"/>
                </a:lnTo>
                <a:lnTo>
                  <a:pt x="333507" y="233724"/>
                </a:lnTo>
                <a:close/>
              </a:path>
              <a:path w="5621655" h="3489960">
                <a:moveTo>
                  <a:pt x="427191" y="233386"/>
                </a:moveTo>
                <a:lnTo>
                  <a:pt x="412736" y="233386"/>
                </a:lnTo>
                <a:lnTo>
                  <a:pt x="406872" y="239259"/>
                </a:lnTo>
                <a:lnTo>
                  <a:pt x="406872" y="253712"/>
                </a:lnTo>
                <a:lnTo>
                  <a:pt x="412736" y="259593"/>
                </a:lnTo>
                <a:lnTo>
                  <a:pt x="427191" y="259593"/>
                </a:lnTo>
                <a:lnTo>
                  <a:pt x="433055" y="253712"/>
                </a:lnTo>
                <a:lnTo>
                  <a:pt x="433055" y="239259"/>
                </a:lnTo>
                <a:lnTo>
                  <a:pt x="427191" y="233386"/>
                </a:lnTo>
                <a:close/>
              </a:path>
              <a:path w="5621655" h="3489960">
                <a:moveTo>
                  <a:pt x="520922" y="233008"/>
                </a:moveTo>
                <a:lnTo>
                  <a:pt x="506033" y="233008"/>
                </a:lnTo>
                <a:lnTo>
                  <a:pt x="499995" y="239029"/>
                </a:lnTo>
                <a:lnTo>
                  <a:pt x="499995" y="253941"/>
                </a:lnTo>
                <a:lnTo>
                  <a:pt x="506033" y="259970"/>
                </a:lnTo>
                <a:lnTo>
                  <a:pt x="520922" y="259970"/>
                </a:lnTo>
                <a:lnTo>
                  <a:pt x="526959" y="253941"/>
                </a:lnTo>
                <a:lnTo>
                  <a:pt x="526959" y="239029"/>
                </a:lnTo>
                <a:lnTo>
                  <a:pt x="520922" y="233008"/>
                </a:lnTo>
                <a:close/>
              </a:path>
              <a:path w="5621655" h="3489960">
                <a:moveTo>
                  <a:pt x="614614" y="232709"/>
                </a:moveTo>
                <a:lnTo>
                  <a:pt x="599370" y="232709"/>
                </a:lnTo>
                <a:lnTo>
                  <a:pt x="593199" y="238879"/>
                </a:lnTo>
                <a:lnTo>
                  <a:pt x="593199" y="254091"/>
                </a:lnTo>
                <a:lnTo>
                  <a:pt x="599370" y="260271"/>
                </a:lnTo>
                <a:lnTo>
                  <a:pt x="614614" y="260271"/>
                </a:lnTo>
                <a:lnTo>
                  <a:pt x="620784" y="254091"/>
                </a:lnTo>
                <a:lnTo>
                  <a:pt x="620784" y="238879"/>
                </a:lnTo>
                <a:lnTo>
                  <a:pt x="614614" y="232709"/>
                </a:lnTo>
                <a:close/>
              </a:path>
              <a:path w="5621655" h="3489960">
                <a:moveTo>
                  <a:pt x="708298" y="232370"/>
                </a:moveTo>
                <a:lnTo>
                  <a:pt x="692715" y="232370"/>
                </a:lnTo>
                <a:lnTo>
                  <a:pt x="686401" y="238690"/>
                </a:lnTo>
                <a:lnTo>
                  <a:pt x="686401" y="254280"/>
                </a:lnTo>
                <a:lnTo>
                  <a:pt x="692715" y="260610"/>
                </a:lnTo>
                <a:lnTo>
                  <a:pt x="708298" y="260610"/>
                </a:lnTo>
                <a:lnTo>
                  <a:pt x="714609" y="254280"/>
                </a:lnTo>
                <a:lnTo>
                  <a:pt x="714609" y="238690"/>
                </a:lnTo>
                <a:lnTo>
                  <a:pt x="708298" y="232370"/>
                </a:lnTo>
                <a:close/>
              </a:path>
              <a:path w="5621655" h="3489960">
                <a:moveTo>
                  <a:pt x="801980" y="232062"/>
                </a:moveTo>
                <a:lnTo>
                  <a:pt x="786060" y="232062"/>
                </a:lnTo>
                <a:lnTo>
                  <a:pt x="779603" y="238502"/>
                </a:lnTo>
                <a:lnTo>
                  <a:pt x="779603" y="254429"/>
                </a:lnTo>
                <a:lnTo>
                  <a:pt x="786060" y="260908"/>
                </a:lnTo>
                <a:lnTo>
                  <a:pt x="801980" y="260908"/>
                </a:lnTo>
                <a:lnTo>
                  <a:pt x="808435" y="254429"/>
                </a:lnTo>
                <a:lnTo>
                  <a:pt x="808435" y="238502"/>
                </a:lnTo>
                <a:lnTo>
                  <a:pt x="801980" y="232062"/>
                </a:lnTo>
                <a:close/>
              </a:path>
              <a:path w="5621655" h="3489960">
                <a:moveTo>
                  <a:pt x="895672" y="231762"/>
                </a:moveTo>
                <a:lnTo>
                  <a:pt x="879395" y="231762"/>
                </a:lnTo>
                <a:lnTo>
                  <a:pt x="872807" y="238351"/>
                </a:lnTo>
                <a:lnTo>
                  <a:pt x="872807" y="254619"/>
                </a:lnTo>
                <a:lnTo>
                  <a:pt x="879395" y="261209"/>
                </a:lnTo>
                <a:lnTo>
                  <a:pt x="895672" y="261209"/>
                </a:lnTo>
                <a:lnTo>
                  <a:pt x="902260" y="254619"/>
                </a:lnTo>
                <a:lnTo>
                  <a:pt x="902260" y="238351"/>
                </a:lnTo>
                <a:lnTo>
                  <a:pt x="895672" y="231762"/>
                </a:lnTo>
                <a:close/>
              </a:path>
              <a:path w="5621655" h="3489960">
                <a:moveTo>
                  <a:pt x="989354" y="231462"/>
                </a:moveTo>
                <a:lnTo>
                  <a:pt x="972740" y="231462"/>
                </a:lnTo>
                <a:lnTo>
                  <a:pt x="966009" y="238163"/>
                </a:lnTo>
                <a:lnTo>
                  <a:pt x="966009" y="254768"/>
                </a:lnTo>
                <a:lnTo>
                  <a:pt x="972740" y="261508"/>
                </a:lnTo>
                <a:lnTo>
                  <a:pt x="989354" y="261508"/>
                </a:lnTo>
                <a:lnTo>
                  <a:pt x="996086" y="254768"/>
                </a:lnTo>
                <a:lnTo>
                  <a:pt x="996086" y="238163"/>
                </a:lnTo>
                <a:lnTo>
                  <a:pt x="989354" y="231462"/>
                </a:lnTo>
                <a:close/>
              </a:path>
              <a:path w="5621655" h="3489960">
                <a:moveTo>
                  <a:pt x="1083000" y="231195"/>
                </a:moveTo>
                <a:lnTo>
                  <a:pt x="1066124" y="231195"/>
                </a:lnTo>
                <a:lnTo>
                  <a:pt x="1059292" y="238052"/>
                </a:lnTo>
                <a:lnTo>
                  <a:pt x="1059292" y="254918"/>
                </a:lnTo>
                <a:lnTo>
                  <a:pt x="1066124" y="261776"/>
                </a:lnTo>
                <a:lnTo>
                  <a:pt x="1083000" y="261776"/>
                </a:lnTo>
                <a:lnTo>
                  <a:pt x="1089832" y="254918"/>
                </a:lnTo>
                <a:lnTo>
                  <a:pt x="1089832" y="238052"/>
                </a:lnTo>
                <a:lnTo>
                  <a:pt x="1083000" y="231195"/>
                </a:lnTo>
                <a:close/>
              </a:path>
              <a:path w="5621655" h="3489960">
                <a:moveTo>
                  <a:pt x="1176683" y="230894"/>
                </a:moveTo>
                <a:lnTo>
                  <a:pt x="1159469" y="230894"/>
                </a:lnTo>
                <a:lnTo>
                  <a:pt x="1152485" y="237862"/>
                </a:lnTo>
                <a:lnTo>
                  <a:pt x="1152485" y="255069"/>
                </a:lnTo>
                <a:lnTo>
                  <a:pt x="1159469" y="262074"/>
                </a:lnTo>
                <a:lnTo>
                  <a:pt x="1176683" y="262074"/>
                </a:lnTo>
                <a:lnTo>
                  <a:pt x="1183658" y="255069"/>
                </a:lnTo>
                <a:lnTo>
                  <a:pt x="1183658" y="237862"/>
                </a:lnTo>
                <a:lnTo>
                  <a:pt x="1176683" y="230894"/>
                </a:lnTo>
                <a:close/>
              </a:path>
              <a:path w="5621655" h="3489960">
                <a:moveTo>
                  <a:pt x="1270367" y="230596"/>
                </a:moveTo>
                <a:lnTo>
                  <a:pt x="1252806" y="230596"/>
                </a:lnTo>
                <a:lnTo>
                  <a:pt x="1245689" y="237713"/>
                </a:lnTo>
                <a:lnTo>
                  <a:pt x="1245689" y="255257"/>
                </a:lnTo>
                <a:lnTo>
                  <a:pt x="1252806" y="262375"/>
                </a:lnTo>
                <a:lnTo>
                  <a:pt x="1270367" y="262375"/>
                </a:lnTo>
                <a:lnTo>
                  <a:pt x="1277483" y="255257"/>
                </a:lnTo>
                <a:lnTo>
                  <a:pt x="1277483" y="237713"/>
                </a:lnTo>
                <a:lnTo>
                  <a:pt x="1270367" y="230596"/>
                </a:lnTo>
                <a:close/>
              </a:path>
              <a:path w="5621655" h="3489960">
                <a:moveTo>
                  <a:pt x="1364010" y="230366"/>
                </a:moveTo>
                <a:lnTo>
                  <a:pt x="1346190" y="230366"/>
                </a:lnTo>
                <a:lnTo>
                  <a:pt x="1338970" y="237563"/>
                </a:lnTo>
                <a:lnTo>
                  <a:pt x="1338970" y="255408"/>
                </a:lnTo>
                <a:lnTo>
                  <a:pt x="1346190" y="262602"/>
                </a:lnTo>
                <a:lnTo>
                  <a:pt x="1364010" y="262602"/>
                </a:lnTo>
                <a:lnTo>
                  <a:pt x="1371230" y="255408"/>
                </a:lnTo>
                <a:lnTo>
                  <a:pt x="1371230" y="237563"/>
                </a:lnTo>
                <a:lnTo>
                  <a:pt x="1364010" y="230366"/>
                </a:lnTo>
                <a:close/>
              </a:path>
              <a:path w="5621655" h="3489960">
                <a:moveTo>
                  <a:pt x="1457694" y="230027"/>
                </a:moveTo>
                <a:lnTo>
                  <a:pt x="1439535" y="230027"/>
                </a:lnTo>
                <a:lnTo>
                  <a:pt x="1432172" y="237415"/>
                </a:lnTo>
                <a:lnTo>
                  <a:pt x="1432172" y="255565"/>
                </a:lnTo>
                <a:lnTo>
                  <a:pt x="1439535" y="262942"/>
                </a:lnTo>
                <a:lnTo>
                  <a:pt x="1457694" y="262942"/>
                </a:lnTo>
                <a:lnTo>
                  <a:pt x="1465055" y="255565"/>
                </a:lnTo>
                <a:lnTo>
                  <a:pt x="1465055" y="237415"/>
                </a:lnTo>
                <a:lnTo>
                  <a:pt x="1457694" y="230027"/>
                </a:lnTo>
                <a:close/>
              </a:path>
              <a:path w="5621655" h="3489960">
                <a:moveTo>
                  <a:pt x="1551344" y="229807"/>
                </a:moveTo>
                <a:lnTo>
                  <a:pt x="1532923" y="229807"/>
                </a:lnTo>
                <a:lnTo>
                  <a:pt x="1525456" y="237262"/>
                </a:lnTo>
                <a:lnTo>
                  <a:pt x="1525456" y="255714"/>
                </a:lnTo>
                <a:lnTo>
                  <a:pt x="1532923" y="263170"/>
                </a:lnTo>
                <a:lnTo>
                  <a:pt x="1551344" y="263170"/>
                </a:lnTo>
                <a:lnTo>
                  <a:pt x="1558810" y="255714"/>
                </a:lnTo>
                <a:lnTo>
                  <a:pt x="1558810" y="237262"/>
                </a:lnTo>
                <a:lnTo>
                  <a:pt x="1551344" y="229807"/>
                </a:lnTo>
                <a:close/>
              </a:path>
              <a:path w="5621655" h="3489960">
                <a:moveTo>
                  <a:pt x="1644988" y="229579"/>
                </a:moveTo>
                <a:lnTo>
                  <a:pt x="1626303" y="229579"/>
                </a:lnTo>
                <a:lnTo>
                  <a:pt x="1618737" y="237145"/>
                </a:lnTo>
                <a:lnTo>
                  <a:pt x="1618737" y="255826"/>
                </a:lnTo>
                <a:lnTo>
                  <a:pt x="1626303" y="263392"/>
                </a:lnTo>
                <a:lnTo>
                  <a:pt x="1644988" y="263392"/>
                </a:lnTo>
                <a:lnTo>
                  <a:pt x="1652554" y="255826"/>
                </a:lnTo>
                <a:lnTo>
                  <a:pt x="1652554" y="237145"/>
                </a:lnTo>
                <a:lnTo>
                  <a:pt x="1644988" y="229579"/>
                </a:lnTo>
                <a:close/>
              </a:path>
              <a:path w="5621655" h="3489960">
                <a:moveTo>
                  <a:pt x="5382648" y="234773"/>
                </a:moveTo>
                <a:lnTo>
                  <a:pt x="5369735" y="234773"/>
                </a:lnTo>
                <a:lnTo>
                  <a:pt x="5364509" y="240007"/>
                </a:lnTo>
                <a:lnTo>
                  <a:pt x="5364509" y="252924"/>
                </a:lnTo>
                <a:lnTo>
                  <a:pt x="5369735" y="258157"/>
                </a:lnTo>
                <a:lnTo>
                  <a:pt x="5382648" y="258157"/>
                </a:lnTo>
                <a:lnTo>
                  <a:pt x="5387895" y="252924"/>
                </a:lnTo>
                <a:lnTo>
                  <a:pt x="5387895" y="240007"/>
                </a:lnTo>
                <a:lnTo>
                  <a:pt x="5382648" y="234773"/>
                </a:lnTo>
                <a:close/>
              </a:path>
              <a:path w="5621655" h="3489960">
                <a:moveTo>
                  <a:pt x="5475969" y="235191"/>
                </a:moveTo>
                <a:lnTo>
                  <a:pt x="5463460" y="235191"/>
                </a:lnTo>
                <a:lnTo>
                  <a:pt x="5458415" y="240235"/>
                </a:lnTo>
                <a:lnTo>
                  <a:pt x="5458415" y="252735"/>
                </a:lnTo>
                <a:lnTo>
                  <a:pt x="5463460" y="257779"/>
                </a:lnTo>
                <a:lnTo>
                  <a:pt x="5475969" y="257779"/>
                </a:lnTo>
                <a:lnTo>
                  <a:pt x="5481014" y="252735"/>
                </a:lnTo>
                <a:lnTo>
                  <a:pt x="5481014" y="240235"/>
                </a:lnTo>
                <a:lnTo>
                  <a:pt x="5475969" y="235191"/>
                </a:lnTo>
                <a:close/>
              </a:path>
              <a:path w="5621655" h="3489960">
                <a:moveTo>
                  <a:pt x="286713" y="280526"/>
                </a:moveTo>
                <a:lnTo>
                  <a:pt x="272676" y="280526"/>
                </a:lnTo>
                <a:lnTo>
                  <a:pt x="266994" y="286216"/>
                </a:lnTo>
                <a:lnTo>
                  <a:pt x="266994" y="300262"/>
                </a:lnTo>
                <a:lnTo>
                  <a:pt x="272676" y="305944"/>
                </a:lnTo>
                <a:lnTo>
                  <a:pt x="286713" y="305944"/>
                </a:lnTo>
                <a:lnTo>
                  <a:pt x="292395" y="300262"/>
                </a:lnTo>
                <a:lnTo>
                  <a:pt x="292395" y="286216"/>
                </a:lnTo>
                <a:lnTo>
                  <a:pt x="286713" y="280526"/>
                </a:lnTo>
                <a:close/>
              </a:path>
              <a:path w="5621655" h="3489960">
                <a:moveTo>
                  <a:pt x="380444" y="280146"/>
                </a:moveTo>
                <a:lnTo>
                  <a:pt x="365972" y="280146"/>
                </a:lnTo>
                <a:lnTo>
                  <a:pt x="360117" y="286026"/>
                </a:lnTo>
                <a:lnTo>
                  <a:pt x="360117" y="300482"/>
                </a:lnTo>
                <a:lnTo>
                  <a:pt x="365972" y="306322"/>
                </a:lnTo>
                <a:lnTo>
                  <a:pt x="380444" y="306322"/>
                </a:lnTo>
                <a:lnTo>
                  <a:pt x="386299" y="300482"/>
                </a:lnTo>
                <a:lnTo>
                  <a:pt x="386299" y="286026"/>
                </a:lnTo>
                <a:lnTo>
                  <a:pt x="380444" y="280146"/>
                </a:lnTo>
                <a:close/>
              </a:path>
              <a:path w="5621655" h="3489960">
                <a:moveTo>
                  <a:pt x="474128" y="279848"/>
                </a:moveTo>
                <a:lnTo>
                  <a:pt x="459318" y="279848"/>
                </a:lnTo>
                <a:lnTo>
                  <a:pt x="453319" y="285838"/>
                </a:lnTo>
                <a:lnTo>
                  <a:pt x="453319" y="300633"/>
                </a:lnTo>
                <a:lnTo>
                  <a:pt x="459318" y="306661"/>
                </a:lnTo>
                <a:lnTo>
                  <a:pt x="474128" y="306661"/>
                </a:lnTo>
                <a:lnTo>
                  <a:pt x="480125" y="300633"/>
                </a:lnTo>
                <a:lnTo>
                  <a:pt x="480125" y="285838"/>
                </a:lnTo>
                <a:lnTo>
                  <a:pt x="474128" y="279848"/>
                </a:lnTo>
                <a:close/>
              </a:path>
              <a:path w="5621655" h="3489960">
                <a:moveTo>
                  <a:pt x="567812" y="279509"/>
                </a:moveTo>
                <a:lnTo>
                  <a:pt x="552663" y="279509"/>
                </a:lnTo>
                <a:lnTo>
                  <a:pt x="546523" y="285649"/>
                </a:lnTo>
                <a:lnTo>
                  <a:pt x="546523" y="300821"/>
                </a:lnTo>
                <a:lnTo>
                  <a:pt x="552663" y="306960"/>
                </a:lnTo>
                <a:lnTo>
                  <a:pt x="567812" y="306960"/>
                </a:lnTo>
                <a:lnTo>
                  <a:pt x="573950" y="300821"/>
                </a:lnTo>
                <a:lnTo>
                  <a:pt x="573950" y="285649"/>
                </a:lnTo>
                <a:lnTo>
                  <a:pt x="567812" y="279509"/>
                </a:lnTo>
                <a:close/>
              </a:path>
              <a:path w="5621655" h="3489960">
                <a:moveTo>
                  <a:pt x="661494" y="279209"/>
                </a:moveTo>
                <a:lnTo>
                  <a:pt x="646000" y="279209"/>
                </a:lnTo>
                <a:lnTo>
                  <a:pt x="639725" y="285499"/>
                </a:lnTo>
                <a:lnTo>
                  <a:pt x="639725" y="300972"/>
                </a:lnTo>
                <a:lnTo>
                  <a:pt x="646000" y="307261"/>
                </a:lnTo>
                <a:lnTo>
                  <a:pt x="661494" y="307261"/>
                </a:lnTo>
                <a:lnTo>
                  <a:pt x="667776" y="300972"/>
                </a:lnTo>
                <a:lnTo>
                  <a:pt x="667776" y="285499"/>
                </a:lnTo>
                <a:lnTo>
                  <a:pt x="661494" y="279209"/>
                </a:lnTo>
                <a:close/>
              </a:path>
              <a:path w="5621655" h="3489960">
                <a:moveTo>
                  <a:pt x="755178" y="278911"/>
                </a:moveTo>
                <a:lnTo>
                  <a:pt x="739343" y="278911"/>
                </a:lnTo>
                <a:lnTo>
                  <a:pt x="732929" y="285310"/>
                </a:lnTo>
                <a:lnTo>
                  <a:pt x="732929" y="301160"/>
                </a:lnTo>
                <a:lnTo>
                  <a:pt x="739343" y="307559"/>
                </a:lnTo>
                <a:lnTo>
                  <a:pt x="755178" y="307559"/>
                </a:lnTo>
                <a:lnTo>
                  <a:pt x="761601" y="301160"/>
                </a:lnTo>
                <a:lnTo>
                  <a:pt x="761601" y="285310"/>
                </a:lnTo>
                <a:lnTo>
                  <a:pt x="755178" y="278911"/>
                </a:lnTo>
                <a:close/>
              </a:path>
              <a:path w="5621655" h="3489960">
                <a:moveTo>
                  <a:pt x="848869" y="278603"/>
                </a:moveTo>
                <a:lnTo>
                  <a:pt x="832688" y="278603"/>
                </a:lnTo>
                <a:lnTo>
                  <a:pt x="826122" y="285161"/>
                </a:lnTo>
                <a:lnTo>
                  <a:pt x="826122" y="301311"/>
                </a:lnTo>
                <a:lnTo>
                  <a:pt x="832688" y="307898"/>
                </a:lnTo>
                <a:lnTo>
                  <a:pt x="848869" y="307898"/>
                </a:lnTo>
                <a:lnTo>
                  <a:pt x="855426" y="301311"/>
                </a:lnTo>
                <a:lnTo>
                  <a:pt x="855426" y="285161"/>
                </a:lnTo>
                <a:lnTo>
                  <a:pt x="848869" y="278603"/>
                </a:lnTo>
                <a:close/>
              </a:path>
              <a:path w="5621655" h="3489960">
                <a:moveTo>
                  <a:pt x="942553" y="278264"/>
                </a:moveTo>
                <a:lnTo>
                  <a:pt x="926025" y="278264"/>
                </a:lnTo>
                <a:lnTo>
                  <a:pt x="919324" y="284971"/>
                </a:lnTo>
                <a:lnTo>
                  <a:pt x="919324" y="301499"/>
                </a:lnTo>
                <a:lnTo>
                  <a:pt x="926025" y="308207"/>
                </a:lnTo>
                <a:lnTo>
                  <a:pt x="942553" y="308207"/>
                </a:lnTo>
                <a:lnTo>
                  <a:pt x="949252" y="301499"/>
                </a:lnTo>
                <a:lnTo>
                  <a:pt x="949252" y="284971"/>
                </a:lnTo>
                <a:lnTo>
                  <a:pt x="942553" y="278264"/>
                </a:lnTo>
                <a:close/>
              </a:path>
              <a:path w="5621655" h="3489960">
                <a:moveTo>
                  <a:pt x="1036237" y="277963"/>
                </a:moveTo>
                <a:lnTo>
                  <a:pt x="1019368" y="277963"/>
                </a:lnTo>
                <a:lnTo>
                  <a:pt x="1012528" y="284822"/>
                </a:lnTo>
                <a:lnTo>
                  <a:pt x="1012528" y="301688"/>
                </a:lnTo>
                <a:lnTo>
                  <a:pt x="1019368" y="308505"/>
                </a:lnTo>
                <a:lnTo>
                  <a:pt x="1036237" y="308505"/>
                </a:lnTo>
                <a:lnTo>
                  <a:pt x="1043077" y="301688"/>
                </a:lnTo>
                <a:lnTo>
                  <a:pt x="1043077" y="284822"/>
                </a:lnTo>
                <a:lnTo>
                  <a:pt x="1036237" y="277963"/>
                </a:lnTo>
                <a:close/>
              </a:path>
              <a:path w="5621655" h="3489960">
                <a:moveTo>
                  <a:pt x="1129928" y="277665"/>
                </a:moveTo>
                <a:lnTo>
                  <a:pt x="1112705" y="277665"/>
                </a:lnTo>
                <a:lnTo>
                  <a:pt x="1105730" y="284632"/>
                </a:lnTo>
                <a:lnTo>
                  <a:pt x="1105730" y="301837"/>
                </a:lnTo>
                <a:lnTo>
                  <a:pt x="1112705" y="308804"/>
                </a:lnTo>
                <a:lnTo>
                  <a:pt x="1129928" y="308804"/>
                </a:lnTo>
                <a:lnTo>
                  <a:pt x="1136902" y="301837"/>
                </a:lnTo>
                <a:lnTo>
                  <a:pt x="1136902" y="284632"/>
                </a:lnTo>
                <a:lnTo>
                  <a:pt x="1129928" y="277665"/>
                </a:lnTo>
                <a:close/>
              </a:path>
              <a:path w="5621655" h="3489960">
                <a:moveTo>
                  <a:pt x="1223612" y="277326"/>
                </a:moveTo>
                <a:lnTo>
                  <a:pt x="1206050" y="277326"/>
                </a:lnTo>
                <a:lnTo>
                  <a:pt x="1198934" y="284443"/>
                </a:lnTo>
                <a:lnTo>
                  <a:pt x="1198934" y="302027"/>
                </a:lnTo>
                <a:lnTo>
                  <a:pt x="1206050" y="309143"/>
                </a:lnTo>
                <a:lnTo>
                  <a:pt x="1223612" y="309143"/>
                </a:lnTo>
                <a:lnTo>
                  <a:pt x="1230728" y="302027"/>
                </a:lnTo>
                <a:lnTo>
                  <a:pt x="1230728" y="284443"/>
                </a:lnTo>
                <a:lnTo>
                  <a:pt x="1223612" y="277326"/>
                </a:lnTo>
                <a:close/>
              </a:path>
              <a:path w="5621655" h="3489960">
                <a:moveTo>
                  <a:pt x="1317255" y="277098"/>
                </a:moveTo>
                <a:lnTo>
                  <a:pt x="1299435" y="277098"/>
                </a:lnTo>
                <a:lnTo>
                  <a:pt x="1292215" y="284333"/>
                </a:lnTo>
                <a:lnTo>
                  <a:pt x="1292215" y="302138"/>
                </a:lnTo>
                <a:lnTo>
                  <a:pt x="1299435" y="309373"/>
                </a:lnTo>
                <a:lnTo>
                  <a:pt x="1317255" y="309373"/>
                </a:lnTo>
                <a:lnTo>
                  <a:pt x="1324475" y="302138"/>
                </a:lnTo>
                <a:lnTo>
                  <a:pt x="1324475" y="284333"/>
                </a:lnTo>
                <a:lnTo>
                  <a:pt x="1317255" y="277098"/>
                </a:lnTo>
                <a:close/>
              </a:path>
              <a:path w="5621655" h="3489960">
                <a:moveTo>
                  <a:pt x="1410939" y="276797"/>
                </a:moveTo>
                <a:lnTo>
                  <a:pt x="1392780" y="276797"/>
                </a:lnTo>
                <a:lnTo>
                  <a:pt x="1385419" y="284144"/>
                </a:lnTo>
                <a:lnTo>
                  <a:pt x="1385419" y="302326"/>
                </a:lnTo>
                <a:lnTo>
                  <a:pt x="1392780" y="309672"/>
                </a:lnTo>
                <a:lnTo>
                  <a:pt x="1410939" y="309672"/>
                </a:lnTo>
                <a:lnTo>
                  <a:pt x="1418300" y="302326"/>
                </a:lnTo>
                <a:lnTo>
                  <a:pt x="1418300" y="284144"/>
                </a:lnTo>
                <a:lnTo>
                  <a:pt x="1410939" y="276797"/>
                </a:lnTo>
                <a:close/>
              </a:path>
              <a:path w="5621655" h="3489960">
                <a:moveTo>
                  <a:pt x="1504593" y="276570"/>
                </a:moveTo>
                <a:lnTo>
                  <a:pt x="1486163" y="276570"/>
                </a:lnTo>
                <a:lnTo>
                  <a:pt x="1478699" y="284025"/>
                </a:lnTo>
                <a:lnTo>
                  <a:pt x="1478699" y="302445"/>
                </a:lnTo>
                <a:lnTo>
                  <a:pt x="1486163" y="309900"/>
                </a:lnTo>
                <a:lnTo>
                  <a:pt x="1504593" y="309900"/>
                </a:lnTo>
                <a:lnTo>
                  <a:pt x="1512059" y="302445"/>
                </a:lnTo>
                <a:lnTo>
                  <a:pt x="1512059" y="284025"/>
                </a:lnTo>
                <a:lnTo>
                  <a:pt x="1504593" y="276570"/>
                </a:lnTo>
                <a:close/>
              </a:path>
              <a:path w="5621655" h="3489960">
                <a:moveTo>
                  <a:pt x="1598236" y="276349"/>
                </a:moveTo>
                <a:lnTo>
                  <a:pt x="1579552" y="276349"/>
                </a:lnTo>
                <a:lnTo>
                  <a:pt x="1571985" y="283914"/>
                </a:lnTo>
                <a:lnTo>
                  <a:pt x="1571985" y="302594"/>
                </a:lnTo>
                <a:lnTo>
                  <a:pt x="1579552" y="310160"/>
                </a:lnTo>
                <a:lnTo>
                  <a:pt x="1598236" y="310160"/>
                </a:lnTo>
                <a:lnTo>
                  <a:pt x="1605803" y="302594"/>
                </a:lnTo>
                <a:lnTo>
                  <a:pt x="1605803" y="283914"/>
                </a:lnTo>
                <a:lnTo>
                  <a:pt x="1598236" y="276349"/>
                </a:lnTo>
                <a:close/>
              </a:path>
              <a:path w="5621655" h="3489960">
                <a:moveTo>
                  <a:pt x="1691861" y="276081"/>
                </a:moveTo>
                <a:lnTo>
                  <a:pt x="1672934" y="276081"/>
                </a:lnTo>
                <a:lnTo>
                  <a:pt x="1665267" y="283764"/>
                </a:lnTo>
                <a:lnTo>
                  <a:pt x="1665267" y="302705"/>
                </a:lnTo>
                <a:lnTo>
                  <a:pt x="1672934" y="310390"/>
                </a:lnTo>
                <a:lnTo>
                  <a:pt x="1691861" y="310390"/>
                </a:lnTo>
                <a:lnTo>
                  <a:pt x="1699548" y="302705"/>
                </a:lnTo>
                <a:lnTo>
                  <a:pt x="1699548" y="283764"/>
                </a:lnTo>
                <a:lnTo>
                  <a:pt x="1691861" y="276081"/>
                </a:lnTo>
                <a:close/>
              </a:path>
              <a:path w="5621655" h="3489960">
                <a:moveTo>
                  <a:pt x="1785504" y="275859"/>
                </a:moveTo>
                <a:lnTo>
                  <a:pt x="1766316" y="275859"/>
                </a:lnTo>
                <a:lnTo>
                  <a:pt x="1758547" y="283655"/>
                </a:lnTo>
                <a:lnTo>
                  <a:pt x="1758547" y="302816"/>
                </a:lnTo>
                <a:lnTo>
                  <a:pt x="1766316" y="310610"/>
                </a:lnTo>
                <a:lnTo>
                  <a:pt x="1785504" y="310610"/>
                </a:lnTo>
                <a:lnTo>
                  <a:pt x="1793293" y="302816"/>
                </a:lnTo>
                <a:lnTo>
                  <a:pt x="1793293" y="283655"/>
                </a:lnTo>
                <a:lnTo>
                  <a:pt x="1785504" y="275859"/>
                </a:lnTo>
                <a:close/>
              </a:path>
              <a:path w="5621655" h="3489960">
                <a:moveTo>
                  <a:pt x="1879148" y="275631"/>
                </a:moveTo>
                <a:lnTo>
                  <a:pt x="1859696" y="275631"/>
                </a:lnTo>
                <a:lnTo>
                  <a:pt x="1851827" y="283504"/>
                </a:lnTo>
                <a:lnTo>
                  <a:pt x="1851827" y="302973"/>
                </a:lnTo>
                <a:lnTo>
                  <a:pt x="1859696" y="310838"/>
                </a:lnTo>
                <a:lnTo>
                  <a:pt x="1879148" y="310838"/>
                </a:lnTo>
                <a:lnTo>
                  <a:pt x="1887037" y="302973"/>
                </a:lnTo>
                <a:lnTo>
                  <a:pt x="1887037" y="283504"/>
                </a:lnTo>
                <a:lnTo>
                  <a:pt x="1879148" y="275631"/>
                </a:lnTo>
                <a:close/>
              </a:path>
              <a:path w="5621655" h="3489960">
                <a:moveTo>
                  <a:pt x="1972752" y="275482"/>
                </a:moveTo>
                <a:lnTo>
                  <a:pt x="1953119" y="275482"/>
                </a:lnTo>
                <a:lnTo>
                  <a:pt x="1945169" y="283425"/>
                </a:lnTo>
                <a:lnTo>
                  <a:pt x="1945169" y="303044"/>
                </a:lnTo>
                <a:lnTo>
                  <a:pt x="1953119" y="310987"/>
                </a:lnTo>
                <a:lnTo>
                  <a:pt x="1972752" y="310987"/>
                </a:lnTo>
                <a:lnTo>
                  <a:pt x="1980702" y="303044"/>
                </a:lnTo>
                <a:lnTo>
                  <a:pt x="1980702" y="283425"/>
                </a:lnTo>
                <a:lnTo>
                  <a:pt x="1972752" y="275482"/>
                </a:lnTo>
                <a:close/>
              </a:path>
              <a:path w="5621655" h="3489960">
                <a:moveTo>
                  <a:pt x="5336038" y="281313"/>
                </a:moveTo>
                <a:lnTo>
                  <a:pt x="5322843" y="281313"/>
                </a:lnTo>
                <a:lnTo>
                  <a:pt x="5317495" y="286666"/>
                </a:lnTo>
                <a:lnTo>
                  <a:pt x="5317495" y="299806"/>
                </a:lnTo>
                <a:lnTo>
                  <a:pt x="5322843" y="305156"/>
                </a:lnTo>
                <a:lnTo>
                  <a:pt x="5336038" y="305156"/>
                </a:lnTo>
                <a:lnTo>
                  <a:pt x="5341366" y="299806"/>
                </a:lnTo>
                <a:lnTo>
                  <a:pt x="5341366" y="286666"/>
                </a:lnTo>
                <a:lnTo>
                  <a:pt x="5336038" y="281313"/>
                </a:lnTo>
                <a:close/>
              </a:path>
              <a:path w="5621655" h="3489960">
                <a:moveTo>
                  <a:pt x="5429339" y="281622"/>
                </a:moveTo>
                <a:lnTo>
                  <a:pt x="5416547" y="281622"/>
                </a:lnTo>
                <a:lnTo>
                  <a:pt x="5411341" y="286815"/>
                </a:lnTo>
                <a:lnTo>
                  <a:pt x="5411341" y="299653"/>
                </a:lnTo>
                <a:lnTo>
                  <a:pt x="5416547" y="304848"/>
                </a:lnTo>
                <a:lnTo>
                  <a:pt x="5429339" y="304848"/>
                </a:lnTo>
                <a:lnTo>
                  <a:pt x="5434585" y="299653"/>
                </a:lnTo>
                <a:lnTo>
                  <a:pt x="5434585" y="286815"/>
                </a:lnTo>
                <a:lnTo>
                  <a:pt x="5429339" y="281622"/>
                </a:lnTo>
                <a:close/>
              </a:path>
              <a:path w="5621655" h="3489960">
                <a:moveTo>
                  <a:pt x="5522661" y="282031"/>
                </a:moveTo>
                <a:lnTo>
                  <a:pt x="5510271" y="282031"/>
                </a:lnTo>
                <a:lnTo>
                  <a:pt x="5505267" y="287044"/>
                </a:lnTo>
                <a:lnTo>
                  <a:pt x="5505267" y="299434"/>
                </a:lnTo>
                <a:lnTo>
                  <a:pt x="5510271" y="304478"/>
                </a:lnTo>
                <a:lnTo>
                  <a:pt x="5522661" y="304478"/>
                </a:lnTo>
                <a:lnTo>
                  <a:pt x="5527665" y="299434"/>
                </a:lnTo>
                <a:lnTo>
                  <a:pt x="5527665" y="287044"/>
                </a:lnTo>
                <a:lnTo>
                  <a:pt x="5522661" y="282031"/>
                </a:lnTo>
                <a:close/>
              </a:path>
              <a:path w="5621655" h="3489960">
                <a:moveTo>
                  <a:pt x="239912" y="327367"/>
                </a:moveTo>
                <a:lnTo>
                  <a:pt x="225969" y="327367"/>
                </a:lnTo>
                <a:lnTo>
                  <a:pt x="220317" y="333016"/>
                </a:lnTo>
                <a:lnTo>
                  <a:pt x="220317" y="346967"/>
                </a:lnTo>
                <a:lnTo>
                  <a:pt x="225969" y="352619"/>
                </a:lnTo>
                <a:lnTo>
                  <a:pt x="239912" y="352619"/>
                </a:lnTo>
                <a:lnTo>
                  <a:pt x="245561" y="346967"/>
                </a:lnTo>
                <a:lnTo>
                  <a:pt x="245561" y="333016"/>
                </a:lnTo>
                <a:lnTo>
                  <a:pt x="239912" y="327367"/>
                </a:lnTo>
                <a:close/>
              </a:path>
              <a:path w="5621655" h="3489960">
                <a:moveTo>
                  <a:pt x="333642" y="326995"/>
                </a:moveTo>
                <a:lnTo>
                  <a:pt x="319266" y="326995"/>
                </a:lnTo>
                <a:lnTo>
                  <a:pt x="313440" y="332789"/>
                </a:lnTo>
                <a:lnTo>
                  <a:pt x="313440" y="347181"/>
                </a:lnTo>
                <a:lnTo>
                  <a:pt x="319266" y="353014"/>
                </a:lnTo>
                <a:lnTo>
                  <a:pt x="333642" y="353014"/>
                </a:lnTo>
                <a:lnTo>
                  <a:pt x="339467" y="347181"/>
                </a:lnTo>
                <a:lnTo>
                  <a:pt x="339467" y="332789"/>
                </a:lnTo>
                <a:lnTo>
                  <a:pt x="333642" y="326995"/>
                </a:lnTo>
                <a:close/>
              </a:path>
              <a:path w="5621655" h="3489960">
                <a:moveTo>
                  <a:pt x="427326" y="326657"/>
                </a:moveTo>
                <a:lnTo>
                  <a:pt x="412611" y="326657"/>
                </a:lnTo>
                <a:lnTo>
                  <a:pt x="406636" y="332639"/>
                </a:lnTo>
                <a:lnTo>
                  <a:pt x="406636" y="347355"/>
                </a:lnTo>
                <a:lnTo>
                  <a:pt x="412611" y="353321"/>
                </a:lnTo>
                <a:lnTo>
                  <a:pt x="427326" y="353321"/>
                </a:lnTo>
                <a:lnTo>
                  <a:pt x="433293" y="347355"/>
                </a:lnTo>
                <a:lnTo>
                  <a:pt x="433293" y="332639"/>
                </a:lnTo>
                <a:lnTo>
                  <a:pt x="427326" y="326657"/>
                </a:lnTo>
                <a:close/>
              </a:path>
              <a:path w="5621655" h="3489960">
                <a:moveTo>
                  <a:pt x="521008" y="326350"/>
                </a:moveTo>
                <a:lnTo>
                  <a:pt x="505946" y="326350"/>
                </a:lnTo>
                <a:lnTo>
                  <a:pt x="499838" y="332450"/>
                </a:lnTo>
                <a:lnTo>
                  <a:pt x="499838" y="347527"/>
                </a:lnTo>
                <a:lnTo>
                  <a:pt x="505946" y="353627"/>
                </a:lnTo>
                <a:lnTo>
                  <a:pt x="521008" y="353627"/>
                </a:lnTo>
                <a:lnTo>
                  <a:pt x="527118" y="347527"/>
                </a:lnTo>
                <a:lnTo>
                  <a:pt x="527118" y="332450"/>
                </a:lnTo>
                <a:lnTo>
                  <a:pt x="521008" y="326350"/>
                </a:lnTo>
                <a:close/>
              </a:path>
              <a:path w="5621655" h="3489960">
                <a:moveTo>
                  <a:pt x="614739" y="325979"/>
                </a:moveTo>
                <a:lnTo>
                  <a:pt x="599245" y="325979"/>
                </a:lnTo>
                <a:lnTo>
                  <a:pt x="592961" y="332268"/>
                </a:lnTo>
                <a:lnTo>
                  <a:pt x="592961" y="347739"/>
                </a:lnTo>
                <a:lnTo>
                  <a:pt x="599245" y="354023"/>
                </a:lnTo>
                <a:lnTo>
                  <a:pt x="614739" y="354023"/>
                </a:lnTo>
                <a:lnTo>
                  <a:pt x="621022" y="347739"/>
                </a:lnTo>
                <a:lnTo>
                  <a:pt x="621022" y="332268"/>
                </a:lnTo>
                <a:lnTo>
                  <a:pt x="614739" y="325979"/>
                </a:lnTo>
                <a:close/>
              </a:path>
              <a:path w="5621655" h="3489960">
                <a:moveTo>
                  <a:pt x="708423" y="325672"/>
                </a:moveTo>
                <a:lnTo>
                  <a:pt x="692588" y="325672"/>
                </a:lnTo>
                <a:lnTo>
                  <a:pt x="686165" y="332080"/>
                </a:lnTo>
                <a:lnTo>
                  <a:pt x="686165" y="347913"/>
                </a:lnTo>
                <a:lnTo>
                  <a:pt x="692588" y="354330"/>
                </a:lnTo>
                <a:lnTo>
                  <a:pt x="708423" y="354330"/>
                </a:lnTo>
                <a:lnTo>
                  <a:pt x="714848" y="347913"/>
                </a:lnTo>
                <a:lnTo>
                  <a:pt x="714848" y="332080"/>
                </a:lnTo>
                <a:lnTo>
                  <a:pt x="708423" y="325672"/>
                </a:lnTo>
                <a:close/>
              </a:path>
              <a:path w="5621655" h="3489960">
                <a:moveTo>
                  <a:pt x="802115" y="325333"/>
                </a:moveTo>
                <a:lnTo>
                  <a:pt x="785925" y="325333"/>
                </a:lnTo>
                <a:lnTo>
                  <a:pt x="779367" y="331891"/>
                </a:lnTo>
                <a:lnTo>
                  <a:pt x="779367" y="348087"/>
                </a:lnTo>
                <a:lnTo>
                  <a:pt x="785925" y="354644"/>
                </a:lnTo>
                <a:lnTo>
                  <a:pt x="802115" y="354644"/>
                </a:lnTo>
                <a:lnTo>
                  <a:pt x="808673" y="348087"/>
                </a:lnTo>
                <a:lnTo>
                  <a:pt x="808673" y="331891"/>
                </a:lnTo>
                <a:lnTo>
                  <a:pt x="802115" y="325333"/>
                </a:lnTo>
                <a:close/>
              </a:path>
              <a:path w="5621655" h="3489960">
                <a:moveTo>
                  <a:pt x="895797" y="325033"/>
                </a:moveTo>
                <a:lnTo>
                  <a:pt x="879270" y="325033"/>
                </a:lnTo>
                <a:lnTo>
                  <a:pt x="872571" y="331741"/>
                </a:lnTo>
                <a:lnTo>
                  <a:pt x="872571" y="348260"/>
                </a:lnTo>
                <a:lnTo>
                  <a:pt x="879270" y="354959"/>
                </a:lnTo>
                <a:lnTo>
                  <a:pt x="895797" y="354959"/>
                </a:lnTo>
                <a:lnTo>
                  <a:pt x="902498" y="348260"/>
                </a:lnTo>
                <a:lnTo>
                  <a:pt x="902498" y="331741"/>
                </a:lnTo>
                <a:lnTo>
                  <a:pt x="895797" y="325033"/>
                </a:lnTo>
                <a:close/>
              </a:path>
              <a:path w="5621655" h="3489960">
                <a:moveTo>
                  <a:pt x="989482" y="324733"/>
                </a:moveTo>
                <a:lnTo>
                  <a:pt x="972615" y="324733"/>
                </a:lnTo>
                <a:lnTo>
                  <a:pt x="965773" y="331552"/>
                </a:lnTo>
                <a:lnTo>
                  <a:pt x="965773" y="348425"/>
                </a:lnTo>
                <a:lnTo>
                  <a:pt x="972615" y="355268"/>
                </a:lnTo>
                <a:lnTo>
                  <a:pt x="989482" y="355268"/>
                </a:lnTo>
                <a:lnTo>
                  <a:pt x="996324" y="348425"/>
                </a:lnTo>
                <a:lnTo>
                  <a:pt x="996324" y="331552"/>
                </a:lnTo>
                <a:lnTo>
                  <a:pt x="989482" y="324733"/>
                </a:lnTo>
                <a:close/>
              </a:path>
              <a:path w="5621655" h="3489960">
                <a:moveTo>
                  <a:pt x="1083166" y="324396"/>
                </a:moveTo>
                <a:lnTo>
                  <a:pt x="1065950" y="324396"/>
                </a:lnTo>
                <a:lnTo>
                  <a:pt x="1058975" y="331402"/>
                </a:lnTo>
                <a:lnTo>
                  <a:pt x="1058975" y="348607"/>
                </a:lnTo>
                <a:lnTo>
                  <a:pt x="1065950" y="355583"/>
                </a:lnTo>
                <a:lnTo>
                  <a:pt x="1083166" y="355583"/>
                </a:lnTo>
                <a:lnTo>
                  <a:pt x="1090149" y="348607"/>
                </a:lnTo>
                <a:lnTo>
                  <a:pt x="1090149" y="331402"/>
                </a:lnTo>
                <a:lnTo>
                  <a:pt x="1083166" y="324396"/>
                </a:lnTo>
                <a:close/>
              </a:path>
              <a:path w="5621655" h="3489960">
                <a:moveTo>
                  <a:pt x="1176855" y="324096"/>
                </a:moveTo>
                <a:lnTo>
                  <a:pt x="1159295" y="324096"/>
                </a:lnTo>
                <a:lnTo>
                  <a:pt x="1152179" y="331213"/>
                </a:lnTo>
                <a:lnTo>
                  <a:pt x="1152179" y="348773"/>
                </a:lnTo>
                <a:lnTo>
                  <a:pt x="1159295" y="355889"/>
                </a:lnTo>
                <a:lnTo>
                  <a:pt x="1176855" y="355889"/>
                </a:lnTo>
                <a:lnTo>
                  <a:pt x="1183975" y="348773"/>
                </a:lnTo>
                <a:lnTo>
                  <a:pt x="1183975" y="331213"/>
                </a:lnTo>
                <a:lnTo>
                  <a:pt x="1176855" y="324096"/>
                </a:lnTo>
                <a:close/>
              </a:path>
              <a:path w="5621655" h="3489960">
                <a:moveTo>
                  <a:pt x="1270494" y="323866"/>
                </a:moveTo>
                <a:lnTo>
                  <a:pt x="1252679" y="323866"/>
                </a:lnTo>
                <a:lnTo>
                  <a:pt x="1245460" y="331094"/>
                </a:lnTo>
                <a:lnTo>
                  <a:pt x="1245460" y="348907"/>
                </a:lnTo>
                <a:lnTo>
                  <a:pt x="1252679" y="356128"/>
                </a:lnTo>
                <a:lnTo>
                  <a:pt x="1270494" y="356128"/>
                </a:lnTo>
                <a:lnTo>
                  <a:pt x="1277721" y="348907"/>
                </a:lnTo>
                <a:lnTo>
                  <a:pt x="1277721" y="331094"/>
                </a:lnTo>
                <a:lnTo>
                  <a:pt x="1270494" y="323866"/>
                </a:lnTo>
                <a:close/>
              </a:path>
              <a:path w="5621655" h="3489960">
                <a:moveTo>
                  <a:pt x="1364184" y="323568"/>
                </a:moveTo>
                <a:lnTo>
                  <a:pt x="1346016" y="323568"/>
                </a:lnTo>
                <a:lnTo>
                  <a:pt x="1338664" y="330912"/>
                </a:lnTo>
                <a:lnTo>
                  <a:pt x="1338664" y="349072"/>
                </a:lnTo>
                <a:lnTo>
                  <a:pt x="1346016" y="356434"/>
                </a:lnTo>
                <a:lnTo>
                  <a:pt x="1364184" y="356434"/>
                </a:lnTo>
                <a:lnTo>
                  <a:pt x="1371546" y="349072"/>
                </a:lnTo>
                <a:lnTo>
                  <a:pt x="1371546" y="330912"/>
                </a:lnTo>
                <a:lnTo>
                  <a:pt x="1364184" y="323568"/>
                </a:lnTo>
                <a:close/>
              </a:path>
              <a:path w="5621655" h="3489960">
                <a:moveTo>
                  <a:pt x="1457820" y="323307"/>
                </a:moveTo>
                <a:lnTo>
                  <a:pt x="1439400" y="323307"/>
                </a:lnTo>
                <a:lnTo>
                  <a:pt x="1431936" y="330795"/>
                </a:lnTo>
                <a:lnTo>
                  <a:pt x="1431936" y="349206"/>
                </a:lnTo>
                <a:lnTo>
                  <a:pt x="1439400" y="356670"/>
                </a:lnTo>
                <a:lnTo>
                  <a:pt x="1457820" y="356670"/>
                </a:lnTo>
                <a:lnTo>
                  <a:pt x="1465291" y="349206"/>
                </a:lnTo>
                <a:lnTo>
                  <a:pt x="1465291" y="330795"/>
                </a:lnTo>
                <a:lnTo>
                  <a:pt x="1457820" y="323307"/>
                </a:lnTo>
                <a:close/>
              </a:path>
              <a:path w="5621655" h="3489960">
                <a:moveTo>
                  <a:pt x="1551505" y="323001"/>
                </a:moveTo>
                <a:lnTo>
                  <a:pt x="1532741" y="323001"/>
                </a:lnTo>
                <a:lnTo>
                  <a:pt x="1525134" y="330606"/>
                </a:lnTo>
                <a:lnTo>
                  <a:pt x="1525134" y="349380"/>
                </a:lnTo>
                <a:lnTo>
                  <a:pt x="1532741" y="356985"/>
                </a:lnTo>
                <a:lnTo>
                  <a:pt x="1551505" y="356985"/>
                </a:lnTo>
                <a:lnTo>
                  <a:pt x="1559113" y="349380"/>
                </a:lnTo>
                <a:lnTo>
                  <a:pt x="1559113" y="330606"/>
                </a:lnTo>
                <a:lnTo>
                  <a:pt x="1551505" y="323001"/>
                </a:lnTo>
                <a:close/>
              </a:path>
              <a:path w="5621655" h="3489960">
                <a:moveTo>
                  <a:pt x="1645150" y="322779"/>
                </a:moveTo>
                <a:lnTo>
                  <a:pt x="1626142" y="322779"/>
                </a:lnTo>
                <a:lnTo>
                  <a:pt x="1618414" y="330494"/>
                </a:lnTo>
                <a:lnTo>
                  <a:pt x="1618414" y="349505"/>
                </a:lnTo>
                <a:lnTo>
                  <a:pt x="1626142" y="357223"/>
                </a:lnTo>
                <a:lnTo>
                  <a:pt x="1645150" y="357223"/>
                </a:lnTo>
                <a:lnTo>
                  <a:pt x="1652858" y="349505"/>
                </a:lnTo>
                <a:lnTo>
                  <a:pt x="1652858" y="330494"/>
                </a:lnTo>
                <a:lnTo>
                  <a:pt x="1645150" y="322779"/>
                </a:lnTo>
                <a:close/>
              </a:path>
              <a:path w="5621655" h="3489960">
                <a:moveTo>
                  <a:pt x="1738794" y="322550"/>
                </a:moveTo>
                <a:lnTo>
                  <a:pt x="1719524" y="322550"/>
                </a:lnTo>
                <a:lnTo>
                  <a:pt x="1711694" y="330346"/>
                </a:lnTo>
                <a:lnTo>
                  <a:pt x="1711694" y="349633"/>
                </a:lnTo>
                <a:lnTo>
                  <a:pt x="1719524" y="357451"/>
                </a:lnTo>
                <a:lnTo>
                  <a:pt x="1738794" y="357451"/>
                </a:lnTo>
                <a:lnTo>
                  <a:pt x="1746622" y="349633"/>
                </a:lnTo>
                <a:lnTo>
                  <a:pt x="1746622" y="330346"/>
                </a:lnTo>
                <a:lnTo>
                  <a:pt x="1738794" y="322550"/>
                </a:lnTo>
                <a:close/>
              </a:path>
              <a:path w="5621655" h="3489960">
                <a:moveTo>
                  <a:pt x="1832437" y="322323"/>
                </a:moveTo>
                <a:lnTo>
                  <a:pt x="1812906" y="322323"/>
                </a:lnTo>
                <a:lnTo>
                  <a:pt x="1804976" y="330236"/>
                </a:lnTo>
                <a:lnTo>
                  <a:pt x="1804976" y="349765"/>
                </a:lnTo>
                <a:lnTo>
                  <a:pt x="1812906" y="357678"/>
                </a:lnTo>
                <a:lnTo>
                  <a:pt x="1832437" y="357678"/>
                </a:lnTo>
                <a:lnTo>
                  <a:pt x="1840367" y="349765"/>
                </a:lnTo>
                <a:lnTo>
                  <a:pt x="1840367" y="330236"/>
                </a:lnTo>
                <a:lnTo>
                  <a:pt x="1832437" y="322323"/>
                </a:lnTo>
                <a:close/>
              </a:path>
              <a:path w="5621655" h="3489960">
                <a:moveTo>
                  <a:pt x="1926041" y="322134"/>
                </a:moveTo>
                <a:lnTo>
                  <a:pt x="1906327" y="322134"/>
                </a:lnTo>
                <a:lnTo>
                  <a:pt x="1898337" y="330155"/>
                </a:lnTo>
                <a:lnTo>
                  <a:pt x="1898337" y="349853"/>
                </a:lnTo>
                <a:lnTo>
                  <a:pt x="1906327" y="357845"/>
                </a:lnTo>
                <a:lnTo>
                  <a:pt x="1926041" y="357845"/>
                </a:lnTo>
                <a:lnTo>
                  <a:pt x="1934031" y="349853"/>
                </a:lnTo>
                <a:lnTo>
                  <a:pt x="1934031" y="330155"/>
                </a:lnTo>
                <a:lnTo>
                  <a:pt x="1926041" y="322134"/>
                </a:lnTo>
                <a:close/>
              </a:path>
              <a:path w="5621655" h="3489960">
                <a:moveTo>
                  <a:pt x="2009696" y="321913"/>
                </a:moveTo>
                <a:lnTo>
                  <a:pt x="2002658" y="323333"/>
                </a:lnTo>
                <a:lnTo>
                  <a:pt x="1996912" y="327208"/>
                </a:lnTo>
                <a:lnTo>
                  <a:pt x="1993038" y="332955"/>
                </a:lnTo>
                <a:lnTo>
                  <a:pt x="1991618" y="339992"/>
                </a:lnTo>
                <a:lnTo>
                  <a:pt x="1993038" y="347031"/>
                </a:lnTo>
                <a:lnTo>
                  <a:pt x="1996912" y="352778"/>
                </a:lnTo>
                <a:lnTo>
                  <a:pt x="2002658" y="356652"/>
                </a:lnTo>
                <a:lnTo>
                  <a:pt x="2009696" y="358072"/>
                </a:lnTo>
                <a:lnTo>
                  <a:pt x="2016735" y="356652"/>
                </a:lnTo>
                <a:lnTo>
                  <a:pt x="2022482" y="352778"/>
                </a:lnTo>
                <a:lnTo>
                  <a:pt x="2026355" y="347031"/>
                </a:lnTo>
                <a:lnTo>
                  <a:pt x="2027776" y="339992"/>
                </a:lnTo>
                <a:lnTo>
                  <a:pt x="2026355" y="332955"/>
                </a:lnTo>
                <a:lnTo>
                  <a:pt x="2022482" y="327208"/>
                </a:lnTo>
                <a:lnTo>
                  <a:pt x="2016735" y="323333"/>
                </a:lnTo>
                <a:lnTo>
                  <a:pt x="2009696" y="321913"/>
                </a:lnTo>
                <a:close/>
              </a:path>
              <a:path w="5621655" h="3489960">
                <a:moveTo>
                  <a:pt x="2103219" y="321762"/>
                </a:moveTo>
                <a:lnTo>
                  <a:pt x="2096121" y="323195"/>
                </a:lnTo>
                <a:lnTo>
                  <a:pt x="2090323" y="327103"/>
                </a:lnTo>
                <a:lnTo>
                  <a:pt x="2086413" y="332898"/>
                </a:lnTo>
                <a:lnTo>
                  <a:pt x="2084979" y="339992"/>
                </a:lnTo>
                <a:lnTo>
                  <a:pt x="2086413" y="347092"/>
                </a:lnTo>
                <a:lnTo>
                  <a:pt x="2090323" y="352890"/>
                </a:lnTo>
                <a:lnTo>
                  <a:pt x="2096121" y="356799"/>
                </a:lnTo>
                <a:lnTo>
                  <a:pt x="2103219" y="358232"/>
                </a:lnTo>
                <a:lnTo>
                  <a:pt x="2110313" y="356799"/>
                </a:lnTo>
                <a:lnTo>
                  <a:pt x="2116105" y="352890"/>
                </a:lnTo>
                <a:lnTo>
                  <a:pt x="2120008" y="347092"/>
                </a:lnTo>
                <a:lnTo>
                  <a:pt x="2121440" y="339992"/>
                </a:lnTo>
                <a:lnTo>
                  <a:pt x="2120008" y="332898"/>
                </a:lnTo>
                <a:lnTo>
                  <a:pt x="2116105" y="327103"/>
                </a:lnTo>
                <a:lnTo>
                  <a:pt x="2110313" y="323195"/>
                </a:lnTo>
                <a:lnTo>
                  <a:pt x="2103219" y="321762"/>
                </a:lnTo>
                <a:close/>
              </a:path>
              <a:path w="5621655" h="3489960">
                <a:moveTo>
                  <a:pt x="2196721" y="321613"/>
                </a:moveTo>
                <a:lnTo>
                  <a:pt x="2189568" y="323059"/>
                </a:lnTo>
                <a:lnTo>
                  <a:pt x="2183725" y="327002"/>
                </a:lnTo>
                <a:lnTo>
                  <a:pt x="2179785" y="332845"/>
                </a:lnTo>
                <a:lnTo>
                  <a:pt x="2178341" y="339992"/>
                </a:lnTo>
                <a:lnTo>
                  <a:pt x="2179785" y="347153"/>
                </a:lnTo>
                <a:lnTo>
                  <a:pt x="2183725" y="353001"/>
                </a:lnTo>
                <a:lnTo>
                  <a:pt x="2189568" y="356944"/>
                </a:lnTo>
                <a:lnTo>
                  <a:pt x="2196721" y="358390"/>
                </a:lnTo>
                <a:lnTo>
                  <a:pt x="2203887" y="356944"/>
                </a:lnTo>
                <a:lnTo>
                  <a:pt x="2209736" y="353001"/>
                </a:lnTo>
                <a:lnTo>
                  <a:pt x="2213678" y="347153"/>
                </a:lnTo>
                <a:lnTo>
                  <a:pt x="2215124" y="339992"/>
                </a:lnTo>
                <a:lnTo>
                  <a:pt x="2213678" y="332845"/>
                </a:lnTo>
                <a:lnTo>
                  <a:pt x="2209736" y="327002"/>
                </a:lnTo>
                <a:lnTo>
                  <a:pt x="2203887" y="323059"/>
                </a:lnTo>
                <a:lnTo>
                  <a:pt x="2196721" y="321613"/>
                </a:lnTo>
                <a:close/>
              </a:path>
              <a:path w="5621655" h="3489960">
                <a:moveTo>
                  <a:pt x="2290244" y="321534"/>
                </a:moveTo>
                <a:lnTo>
                  <a:pt x="2283049" y="322982"/>
                </a:lnTo>
                <a:lnTo>
                  <a:pt x="2277174" y="326933"/>
                </a:lnTo>
                <a:lnTo>
                  <a:pt x="2273214" y="332799"/>
                </a:lnTo>
                <a:lnTo>
                  <a:pt x="2271762" y="339992"/>
                </a:lnTo>
                <a:lnTo>
                  <a:pt x="2273214" y="347181"/>
                </a:lnTo>
                <a:lnTo>
                  <a:pt x="2277174" y="353051"/>
                </a:lnTo>
                <a:lnTo>
                  <a:pt x="2283049" y="357008"/>
                </a:lnTo>
                <a:lnTo>
                  <a:pt x="2290244" y="358460"/>
                </a:lnTo>
                <a:lnTo>
                  <a:pt x="2297428" y="357008"/>
                </a:lnTo>
                <a:lnTo>
                  <a:pt x="2303297" y="353051"/>
                </a:lnTo>
                <a:lnTo>
                  <a:pt x="2307256" y="347181"/>
                </a:lnTo>
                <a:lnTo>
                  <a:pt x="2308707" y="339992"/>
                </a:lnTo>
                <a:lnTo>
                  <a:pt x="2307256" y="332799"/>
                </a:lnTo>
                <a:lnTo>
                  <a:pt x="2303297" y="326933"/>
                </a:lnTo>
                <a:lnTo>
                  <a:pt x="2297428" y="322982"/>
                </a:lnTo>
                <a:lnTo>
                  <a:pt x="2290244" y="321534"/>
                </a:lnTo>
                <a:close/>
              </a:path>
              <a:path w="5621655" h="3489960">
                <a:moveTo>
                  <a:pt x="2383747" y="321456"/>
                </a:moveTo>
                <a:lnTo>
                  <a:pt x="2376533" y="322910"/>
                </a:lnTo>
                <a:lnTo>
                  <a:pt x="2370639" y="326879"/>
                </a:lnTo>
                <a:lnTo>
                  <a:pt x="2366662" y="332770"/>
                </a:lnTo>
                <a:lnTo>
                  <a:pt x="2365203" y="339992"/>
                </a:lnTo>
                <a:lnTo>
                  <a:pt x="2366662" y="347213"/>
                </a:lnTo>
                <a:lnTo>
                  <a:pt x="2370639" y="353108"/>
                </a:lnTo>
                <a:lnTo>
                  <a:pt x="2376533" y="357082"/>
                </a:lnTo>
                <a:lnTo>
                  <a:pt x="2383747" y="358538"/>
                </a:lnTo>
                <a:lnTo>
                  <a:pt x="2390971" y="357082"/>
                </a:lnTo>
                <a:lnTo>
                  <a:pt x="2396872" y="353108"/>
                </a:lnTo>
                <a:lnTo>
                  <a:pt x="2400851" y="347213"/>
                </a:lnTo>
                <a:lnTo>
                  <a:pt x="2402310" y="339992"/>
                </a:lnTo>
                <a:lnTo>
                  <a:pt x="2400851" y="332770"/>
                </a:lnTo>
                <a:lnTo>
                  <a:pt x="2396872" y="326879"/>
                </a:lnTo>
                <a:lnTo>
                  <a:pt x="2390971" y="322910"/>
                </a:lnTo>
                <a:lnTo>
                  <a:pt x="2383747" y="321456"/>
                </a:lnTo>
                <a:close/>
              </a:path>
              <a:path w="5621655" h="3489960">
                <a:moveTo>
                  <a:pt x="2477269" y="321384"/>
                </a:moveTo>
                <a:lnTo>
                  <a:pt x="2470018" y="322846"/>
                </a:lnTo>
                <a:lnTo>
                  <a:pt x="2464099" y="326832"/>
                </a:lnTo>
                <a:lnTo>
                  <a:pt x="2460109" y="332746"/>
                </a:lnTo>
                <a:lnTo>
                  <a:pt x="2458646" y="339992"/>
                </a:lnTo>
                <a:lnTo>
                  <a:pt x="2460109" y="347245"/>
                </a:lnTo>
                <a:lnTo>
                  <a:pt x="2464099" y="353165"/>
                </a:lnTo>
                <a:lnTo>
                  <a:pt x="2470018" y="357154"/>
                </a:lnTo>
                <a:lnTo>
                  <a:pt x="2477269" y="358617"/>
                </a:lnTo>
                <a:lnTo>
                  <a:pt x="2484521" y="357154"/>
                </a:lnTo>
                <a:lnTo>
                  <a:pt x="2490441" y="353165"/>
                </a:lnTo>
                <a:lnTo>
                  <a:pt x="2494431" y="347245"/>
                </a:lnTo>
                <a:lnTo>
                  <a:pt x="2495894" y="339992"/>
                </a:lnTo>
                <a:lnTo>
                  <a:pt x="2494431" y="332746"/>
                </a:lnTo>
                <a:lnTo>
                  <a:pt x="2490441" y="326832"/>
                </a:lnTo>
                <a:lnTo>
                  <a:pt x="2484521" y="322846"/>
                </a:lnTo>
                <a:lnTo>
                  <a:pt x="2477269" y="321384"/>
                </a:lnTo>
                <a:close/>
              </a:path>
              <a:path w="5621655" h="3489960">
                <a:moveTo>
                  <a:pt x="2570772" y="321306"/>
                </a:moveTo>
                <a:lnTo>
                  <a:pt x="2563503" y="322774"/>
                </a:lnTo>
                <a:lnTo>
                  <a:pt x="2557564" y="326777"/>
                </a:lnTo>
                <a:lnTo>
                  <a:pt x="2553557" y="332717"/>
                </a:lnTo>
                <a:lnTo>
                  <a:pt x="2552088" y="339992"/>
                </a:lnTo>
                <a:lnTo>
                  <a:pt x="2553557" y="347275"/>
                </a:lnTo>
                <a:lnTo>
                  <a:pt x="2557564" y="353219"/>
                </a:lnTo>
                <a:lnTo>
                  <a:pt x="2563503" y="357227"/>
                </a:lnTo>
                <a:lnTo>
                  <a:pt x="2570772" y="358696"/>
                </a:lnTo>
                <a:lnTo>
                  <a:pt x="2578053" y="357227"/>
                </a:lnTo>
                <a:lnTo>
                  <a:pt x="2583998" y="353219"/>
                </a:lnTo>
                <a:lnTo>
                  <a:pt x="2588007" y="347275"/>
                </a:lnTo>
                <a:lnTo>
                  <a:pt x="2589476" y="339992"/>
                </a:lnTo>
                <a:lnTo>
                  <a:pt x="2588007" y="332717"/>
                </a:lnTo>
                <a:lnTo>
                  <a:pt x="2583998" y="326777"/>
                </a:lnTo>
                <a:lnTo>
                  <a:pt x="2578053" y="322774"/>
                </a:lnTo>
                <a:lnTo>
                  <a:pt x="2570772" y="321306"/>
                </a:lnTo>
                <a:close/>
              </a:path>
              <a:path w="5621655" h="3489960">
                <a:moveTo>
                  <a:pt x="2664295" y="321306"/>
                </a:moveTo>
                <a:lnTo>
                  <a:pt x="2657014" y="322774"/>
                </a:lnTo>
                <a:lnTo>
                  <a:pt x="2651069" y="326777"/>
                </a:lnTo>
                <a:lnTo>
                  <a:pt x="2647060" y="332717"/>
                </a:lnTo>
                <a:lnTo>
                  <a:pt x="2645590" y="339992"/>
                </a:lnTo>
                <a:lnTo>
                  <a:pt x="2647060" y="347275"/>
                </a:lnTo>
                <a:lnTo>
                  <a:pt x="2651069" y="353219"/>
                </a:lnTo>
                <a:lnTo>
                  <a:pt x="2657014" y="357227"/>
                </a:lnTo>
                <a:lnTo>
                  <a:pt x="2664295" y="358696"/>
                </a:lnTo>
                <a:lnTo>
                  <a:pt x="2671576" y="357227"/>
                </a:lnTo>
                <a:lnTo>
                  <a:pt x="2677521" y="353219"/>
                </a:lnTo>
                <a:lnTo>
                  <a:pt x="2681529" y="347275"/>
                </a:lnTo>
                <a:lnTo>
                  <a:pt x="2682999" y="339992"/>
                </a:lnTo>
                <a:lnTo>
                  <a:pt x="2681529" y="332717"/>
                </a:lnTo>
                <a:lnTo>
                  <a:pt x="2677521" y="326777"/>
                </a:lnTo>
                <a:lnTo>
                  <a:pt x="2671576" y="322774"/>
                </a:lnTo>
                <a:lnTo>
                  <a:pt x="2664295" y="321306"/>
                </a:lnTo>
                <a:close/>
              </a:path>
              <a:path w="5621655" h="3489960">
                <a:moveTo>
                  <a:pt x="2757817" y="321306"/>
                </a:moveTo>
                <a:lnTo>
                  <a:pt x="2750537" y="322774"/>
                </a:lnTo>
                <a:lnTo>
                  <a:pt x="2744591" y="326777"/>
                </a:lnTo>
                <a:lnTo>
                  <a:pt x="2740583" y="332717"/>
                </a:lnTo>
                <a:lnTo>
                  <a:pt x="2739113" y="339992"/>
                </a:lnTo>
                <a:lnTo>
                  <a:pt x="2740583" y="347275"/>
                </a:lnTo>
                <a:lnTo>
                  <a:pt x="2744591" y="353219"/>
                </a:lnTo>
                <a:lnTo>
                  <a:pt x="2750537" y="357227"/>
                </a:lnTo>
                <a:lnTo>
                  <a:pt x="2757817" y="358696"/>
                </a:lnTo>
                <a:lnTo>
                  <a:pt x="2765087" y="357227"/>
                </a:lnTo>
                <a:lnTo>
                  <a:pt x="2771026" y="353219"/>
                </a:lnTo>
                <a:lnTo>
                  <a:pt x="2775032" y="347275"/>
                </a:lnTo>
                <a:lnTo>
                  <a:pt x="2776502" y="339992"/>
                </a:lnTo>
                <a:lnTo>
                  <a:pt x="2775032" y="332717"/>
                </a:lnTo>
                <a:lnTo>
                  <a:pt x="2771026" y="326777"/>
                </a:lnTo>
                <a:lnTo>
                  <a:pt x="2765087" y="322774"/>
                </a:lnTo>
                <a:lnTo>
                  <a:pt x="2757817" y="321306"/>
                </a:lnTo>
                <a:close/>
              </a:path>
              <a:path w="5621655" h="3489960">
                <a:moveTo>
                  <a:pt x="2851320" y="321306"/>
                </a:moveTo>
                <a:lnTo>
                  <a:pt x="2844039" y="322774"/>
                </a:lnTo>
                <a:lnTo>
                  <a:pt x="2838094" y="326777"/>
                </a:lnTo>
                <a:lnTo>
                  <a:pt x="2834085" y="332717"/>
                </a:lnTo>
                <a:lnTo>
                  <a:pt x="2832615" y="339992"/>
                </a:lnTo>
                <a:lnTo>
                  <a:pt x="2834085" y="347275"/>
                </a:lnTo>
                <a:lnTo>
                  <a:pt x="2838094" y="353219"/>
                </a:lnTo>
                <a:lnTo>
                  <a:pt x="2844039" y="357227"/>
                </a:lnTo>
                <a:lnTo>
                  <a:pt x="2851320" y="358696"/>
                </a:lnTo>
                <a:lnTo>
                  <a:pt x="2858601" y="357227"/>
                </a:lnTo>
                <a:lnTo>
                  <a:pt x="2864547" y="353219"/>
                </a:lnTo>
                <a:lnTo>
                  <a:pt x="2868555" y="347275"/>
                </a:lnTo>
                <a:lnTo>
                  <a:pt x="2870024" y="339992"/>
                </a:lnTo>
                <a:lnTo>
                  <a:pt x="2868555" y="332717"/>
                </a:lnTo>
                <a:lnTo>
                  <a:pt x="2864547" y="326777"/>
                </a:lnTo>
                <a:lnTo>
                  <a:pt x="2858601" y="322774"/>
                </a:lnTo>
                <a:lnTo>
                  <a:pt x="2851320" y="321306"/>
                </a:lnTo>
                <a:close/>
              </a:path>
              <a:path w="5621655" h="3489960">
                <a:moveTo>
                  <a:pt x="2944843" y="321384"/>
                </a:moveTo>
                <a:lnTo>
                  <a:pt x="2937591" y="322846"/>
                </a:lnTo>
                <a:lnTo>
                  <a:pt x="2931672" y="326832"/>
                </a:lnTo>
                <a:lnTo>
                  <a:pt x="2927682" y="332746"/>
                </a:lnTo>
                <a:lnTo>
                  <a:pt x="2926219" y="339992"/>
                </a:lnTo>
                <a:lnTo>
                  <a:pt x="2927682" y="347245"/>
                </a:lnTo>
                <a:lnTo>
                  <a:pt x="2931672" y="353165"/>
                </a:lnTo>
                <a:lnTo>
                  <a:pt x="2937591" y="357154"/>
                </a:lnTo>
                <a:lnTo>
                  <a:pt x="2944843" y="358617"/>
                </a:lnTo>
                <a:lnTo>
                  <a:pt x="2952086" y="357154"/>
                </a:lnTo>
                <a:lnTo>
                  <a:pt x="2958006" y="353165"/>
                </a:lnTo>
                <a:lnTo>
                  <a:pt x="2962001" y="347245"/>
                </a:lnTo>
                <a:lnTo>
                  <a:pt x="2963467" y="339992"/>
                </a:lnTo>
                <a:lnTo>
                  <a:pt x="2962001" y="332746"/>
                </a:lnTo>
                <a:lnTo>
                  <a:pt x="2958006" y="326832"/>
                </a:lnTo>
                <a:lnTo>
                  <a:pt x="2952086" y="322846"/>
                </a:lnTo>
                <a:lnTo>
                  <a:pt x="2944843" y="321384"/>
                </a:lnTo>
                <a:close/>
              </a:path>
              <a:path w="5621655" h="3489960">
                <a:moveTo>
                  <a:pt x="5382730" y="328162"/>
                </a:moveTo>
                <a:lnTo>
                  <a:pt x="5369654" y="328162"/>
                </a:lnTo>
                <a:lnTo>
                  <a:pt x="5364348" y="333467"/>
                </a:lnTo>
                <a:lnTo>
                  <a:pt x="5364348" y="346536"/>
                </a:lnTo>
                <a:lnTo>
                  <a:pt x="5369654" y="351840"/>
                </a:lnTo>
                <a:lnTo>
                  <a:pt x="5382730" y="351840"/>
                </a:lnTo>
                <a:lnTo>
                  <a:pt x="5388036" y="346536"/>
                </a:lnTo>
                <a:lnTo>
                  <a:pt x="5388036" y="333467"/>
                </a:lnTo>
                <a:lnTo>
                  <a:pt x="5382730" y="328162"/>
                </a:lnTo>
                <a:close/>
              </a:path>
              <a:path w="5621655" h="3489960">
                <a:moveTo>
                  <a:pt x="5476071" y="328462"/>
                </a:moveTo>
                <a:lnTo>
                  <a:pt x="5463338" y="328462"/>
                </a:lnTo>
                <a:lnTo>
                  <a:pt x="5458152" y="333623"/>
                </a:lnTo>
                <a:lnTo>
                  <a:pt x="5458152" y="346362"/>
                </a:lnTo>
                <a:lnTo>
                  <a:pt x="5463338" y="351532"/>
                </a:lnTo>
                <a:lnTo>
                  <a:pt x="5476071" y="351532"/>
                </a:lnTo>
                <a:lnTo>
                  <a:pt x="5481236" y="346362"/>
                </a:lnTo>
                <a:lnTo>
                  <a:pt x="5481236" y="333623"/>
                </a:lnTo>
                <a:lnTo>
                  <a:pt x="5476071" y="328462"/>
                </a:lnTo>
                <a:close/>
              </a:path>
              <a:path w="5621655" h="3489960">
                <a:moveTo>
                  <a:pt x="286840" y="373813"/>
                </a:moveTo>
                <a:lnTo>
                  <a:pt x="272551" y="373813"/>
                </a:lnTo>
                <a:lnTo>
                  <a:pt x="266756" y="379605"/>
                </a:lnTo>
                <a:lnTo>
                  <a:pt x="266756" y="393895"/>
                </a:lnTo>
                <a:lnTo>
                  <a:pt x="272551" y="399681"/>
                </a:lnTo>
                <a:lnTo>
                  <a:pt x="286840" y="399681"/>
                </a:lnTo>
                <a:lnTo>
                  <a:pt x="292633" y="393895"/>
                </a:lnTo>
                <a:lnTo>
                  <a:pt x="292633" y="379605"/>
                </a:lnTo>
                <a:lnTo>
                  <a:pt x="286840" y="373813"/>
                </a:lnTo>
                <a:close/>
              </a:path>
              <a:path w="5621655" h="3489960">
                <a:moveTo>
                  <a:pt x="380522" y="373507"/>
                </a:moveTo>
                <a:lnTo>
                  <a:pt x="365886" y="373507"/>
                </a:lnTo>
                <a:lnTo>
                  <a:pt x="359960" y="379432"/>
                </a:lnTo>
                <a:lnTo>
                  <a:pt x="359960" y="394068"/>
                </a:lnTo>
                <a:lnTo>
                  <a:pt x="365886" y="400004"/>
                </a:lnTo>
                <a:lnTo>
                  <a:pt x="380522" y="400004"/>
                </a:lnTo>
                <a:lnTo>
                  <a:pt x="386459" y="394068"/>
                </a:lnTo>
                <a:lnTo>
                  <a:pt x="386459" y="379432"/>
                </a:lnTo>
                <a:lnTo>
                  <a:pt x="380522" y="373507"/>
                </a:lnTo>
                <a:close/>
              </a:path>
              <a:path w="5621655" h="3489960">
                <a:moveTo>
                  <a:pt x="474253" y="373113"/>
                </a:moveTo>
                <a:lnTo>
                  <a:pt x="459191" y="373113"/>
                </a:lnTo>
                <a:lnTo>
                  <a:pt x="453083" y="379220"/>
                </a:lnTo>
                <a:lnTo>
                  <a:pt x="453083" y="394282"/>
                </a:lnTo>
                <a:lnTo>
                  <a:pt x="459191" y="400390"/>
                </a:lnTo>
                <a:lnTo>
                  <a:pt x="474253" y="400390"/>
                </a:lnTo>
                <a:lnTo>
                  <a:pt x="480363" y="394282"/>
                </a:lnTo>
                <a:lnTo>
                  <a:pt x="480363" y="379220"/>
                </a:lnTo>
                <a:lnTo>
                  <a:pt x="474253" y="373113"/>
                </a:lnTo>
                <a:close/>
              </a:path>
              <a:path w="5621655" h="3489960">
                <a:moveTo>
                  <a:pt x="567937" y="372804"/>
                </a:moveTo>
                <a:lnTo>
                  <a:pt x="552528" y="372804"/>
                </a:lnTo>
                <a:lnTo>
                  <a:pt x="546293" y="379046"/>
                </a:lnTo>
                <a:lnTo>
                  <a:pt x="546293" y="394455"/>
                </a:lnTo>
                <a:lnTo>
                  <a:pt x="552528" y="400696"/>
                </a:lnTo>
                <a:lnTo>
                  <a:pt x="567937" y="400696"/>
                </a:lnTo>
                <a:lnTo>
                  <a:pt x="574188" y="394455"/>
                </a:lnTo>
                <a:lnTo>
                  <a:pt x="574188" y="379046"/>
                </a:lnTo>
                <a:lnTo>
                  <a:pt x="567937" y="372804"/>
                </a:lnTo>
                <a:close/>
              </a:path>
              <a:path w="5621655" h="3489960">
                <a:moveTo>
                  <a:pt x="661629" y="372489"/>
                </a:moveTo>
                <a:lnTo>
                  <a:pt x="645873" y="372489"/>
                </a:lnTo>
                <a:lnTo>
                  <a:pt x="639489" y="378874"/>
                </a:lnTo>
                <a:lnTo>
                  <a:pt x="639489" y="394629"/>
                </a:lnTo>
                <a:lnTo>
                  <a:pt x="645873" y="401013"/>
                </a:lnTo>
                <a:lnTo>
                  <a:pt x="661629" y="401013"/>
                </a:lnTo>
                <a:lnTo>
                  <a:pt x="668014" y="394629"/>
                </a:lnTo>
                <a:lnTo>
                  <a:pt x="668014" y="378874"/>
                </a:lnTo>
                <a:lnTo>
                  <a:pt x="661629" y="372489"/>
                </a:lnTo>
                <a:close/>
              </a:path>
              <a:path w="5621655" h="3489960">
                <a:moveTo>
                  <a:pt x="755312" y="372182"/>
                </a:moveTo>
                <a:lnTo>
                  <a:pt x="739218" y="372182"/>
                </a:lnTo>
                <a:lnTo>
                  <a:pt x="732691" y="378700"/>
                </a:lnTo>
                <a:lnTo>
                  <a:pt x="732691" y="394803"/>
                </a:lnTo>
                <a:lnTo>
                  <a:pt x="739218" y="401320"/>
                </a:lnTo>
                <a:lnTo>
                  <a:pt x="755312" y="401320"/>
                </a:lnTo>
                <a:lnTo>
                  <a:pt x="761831" y="394803"/>
                </a:lnTo>
                <a:lnTo>
                  <a:pt x="761831" y="378700"/>
                </a:lnTo>
                <a:lnTo>
                  <a:pt x="755312" y="372182"/>
                </a:lnTo>
                <a:close/>
              </a:path>
              <a:path w="5621655" h="3489960">
                <a:moveTo>
                  <a:pt x="848996" y="371866"/>
                </a:moveTo>
                <a:lnTo>
                  <a:pt x="832555" y="371866"/>
                </a:lnTo>
                <a:lnTo>
                  <a:pt x="825894" y="378534"/>
                </a:lnTo>
                <a:lnTo>
                  <a:pt x="825894" y="394975"/>
                </a:lnTo>
                <a:lnTo>
                  <a:pt x="832555" y="401634"/>
                </a:lnTo>
                <a:lnTo>
                  <a:pt x="848996" y="401634"/>
                </a:lnTo>
                <a:lnTo>
                  <a:pt x="855664" y="394975"/>
                </a:lnTo>
                <a:lnTo>
                  <a:pt x="855664" y="378534"/>
                </a:lnTo>
                <a:lnTo>
                  <a:pt x="848996" y="371866"/>
                </a:lnTo>
                <a:close/>
              </a:path>
              <a:path w="5621655" h="3489960">
                <a:moveTo>
                  <a:pt x="942680" y="371558"/>
                </a:moveTo>
                <a:lnTo>
                  <a:pt x="925898" y="371558"/>
                </a:lnTo>
                <a:lnTo>
                  <a:pt x="919096" y="378360"/>
                </a:lnTo>
                <a:lnTo>
                  <a:pt x="919096" y="395147"/>
                </a:lnTo>
                <a:lnTo>
                  <a:pt x="925898" y="401949"/>
                </a:lnTo>
                <a:lnTo>
                  <a:pt x="942680" y="401949"/>
                </a:lnTo>
                <a:lnTo>
                  <a:pt x="949490" y="395147"/>
                </a:lnTo>
                <a:lnTo>
                  <a:pt x="949490" y="378360"/>
                </a:lnTo>
                <a:lnTo>
                  <a:pt x="942680" y="371558"/>
                </a:lnTo>
                <a:close/>
              </a:path>
              <a:path w="5621655" h="3489960">
                <a:moveTo>
                  <a:pt x="1036370" y="371245"/>
                </a:moveTo>
                <a:lnTo>
                  <a:pt x="1019235" y="371245"/>
                </a:lnTo>
                <a:lnTo>
                  <a:pt x="1012300" y="378186"/>
                </a:lnTo>
                <a:lnTo>
                  <a:pt x="1012300" y="395314"/>
                </a:lnTo>
                <a:lnTo>
                  <a:pt x="1019235" y="402258"/>
                </a:lnTo>
                <a:lnTo>
                  <a:pt x="1036370" y="402258"/>
                </a:lnTo>
                <a:lnTo>
                  <a:pt x="1043315" y="395314"/>
                </a:lnTo>
                <a:lnTo>
                  <a:pt x="1043315" y="378186"/>
                </a:lnTo>
                <a:lnTo>
                  <a:pt x="1036370" y="371245"/>
                </a:lnTo>
                <a:close/>
              </a:path>
              <a:path w="5621655" h="3489960">
                <a:moveTo>
                  <a:pt x="1130055" y="370935"/>
                </a:moveTo>
                <a:lnTo>
                  <a:pt x="1112581" y="370935"/>
                </a:lnTo>
                <a:lnTo>
                  <a:pt x="1105502" y="378014"/>
                </a:lnTo>
                <a:lnTo>
                  <a:pt x="1105502" y="395486"/>
                </a:lnTo>
                <a:lnTo>
                  <a:pt x="1112581" y="402573"/>
                </a:lnTo>
                <a:lnTo>
                  <a:pt x="1130055" y="402573"/>
                </a:lnTo>
                <a:lnTo>
                  <a:pt x="1137132" y="395486"/>
                </a:lnTo>
                <a:lnTo>
                  <a:pt x="1137132" y="378014"/>
                </a:lnTo>
                <a:lnTo>
                  <a:pt x="1130055" y="370935"/>
                </a:lnTo>
                <a:close/>
              </a:path>
              <a:path w="5621655" h="3489960">
                <a:moveTo>
                  <a:pt x="1223739" y="370621"/>
                </a:moveTo>
                <a:lnTo>
                  <a:pt x="1205926" y="370621"/>
                </a:lnTo>
                <a:lnTo>
                  <a:pt x="1198696" y="377840"/>
                </a:lnTo>
                <a:lnTo>
                  <a:pt x="1198696" y="395660"/>
                </a:lnTo>
                <a:lnTo>
                  <a:pt x="1205926" y="402879"/>
                </a:lnTo>
                <a:lnTo>
                  <a:pt x="1223739" y="402879"/>
                </a:lnTo>
                <a:lnTo>
                  <a:pt x="1230966" y="395660"/>
                </a:lnTo>
                <a:lnTo>
                  <a:pt x="1230966" y="377840"/>
                </a:lnTo>
                <a:lnTo>
                  <a:pt x="1223739" y="370621"/>
                </a:lnTo>
                <a:close/>
              </a:path>
              <a:path w="5621655" h="3489960">
                <a:moveTo>
                  <a:pt x="1317428" y="370306"/>
                </a:moveTo>
                <a:lnTo>
                  <a:pt x="1299261" y="370306"/>
                </a:lnTo>
                <a:lnTo>
                  <a:pt x="1291900" y="377667"/>
                </a:lnTo>
                <a:lnTo>
                  <a:pt x="1291900" y="395834"/>
                </a:lnTo>
                <a:lnTo>
                  <a:pt x="1299261" y="403197"/>
                </a:lnTo>
                <a:lnTo>
                  <a:pt x="1317428" y="403197"/>
                </a:lnTo>
                <a:lnTo>
                  <a:pt x="1324791" y="395834"/>
                </a:lnTo>
                <a:lnTo>
                  <a:pt x="1324791" y="377667"/>
                </a:lnTo>
                <a:lnTo>
                  <a:pt x="1317428" y="370306"/>
                </a:lnTo>
                <a:close/>
              </a:path>
              <a:path w="5621655" h="3489960">
                <a:moveTo>
                  <a:pt x="1411073" y="370078"/>
                </a:moveTo>
                <a:lnTo>
                  <a:pt x="1392646" y="370078"/>
                </a:lnTo>
                <a:lnTo>
                  <a:pt x="1385181" y="377541"/>
                </a:lnTo>
                <a:lnTo>
                  <a:pt x="1385181" y="395961"/>
                </a:lnTo>
                <a:lnTo>
                  <a:pt x="1392646" y="403424"/>
                </a:lnTo>
                <a:lnTo>
                  <a:pt x="1411073" y="403424"/>
                </a:lnTo>
                <a:lnTo>
                  <a:pt x="1418538" y="395961"/>
                </a:lnTo>
                <a:lnTo>
                  <a:pt x="1418538" y="377541"/>
                </a:lnTo>
                <a:lnTo>
                  <a:pt x="1411073" y="370078"/>
                </a:lnTo>
                <a:close/>
              </a:path>
              <a:path w="5621655" h="3489960">
                <a:moveTo>
                  <a:pt x="1504754" y="369761"/>
                </a:moveTo>
                <a:lnTo>
                  <a:pt x="1485990" y="369761"/>
                </a:lnTo>
                <a:lnTo>
                  <a:pt x="1478384" y="377367"/>
                </a:lnTo>
                <a:lnTo>
                  <a:pt x="1478384" y="396134"/>
                </a:lnTo>
                <a:lnTo>
                  <a:pt x="1485990" y="403739"/>
                </a:lnTo>
                <a:lnTo>
                  <a:pt x="1504754" y="403739"/>
                </a:lnTo>
                <a:lnTo>
                  <a:pt x="1512361" y="396134"/>
                </a:lnTo>
                <a:lnTo>
                  <a:pt x="1512361" y="377367"/>
                </a:lnTo>
                <a:lnTo>
                  <a:pt x="1504754" y="369761"/>
                </a:lnTo>
                <a:close/>
              </a:path>
              <a:path w="5621655" h="3489960">
                <a:moveTo>
                  <a:pt x="1598398" y="369525"/>
                </a:moveTo>
                <a:lnTo>
                  <a:pt x="1579370" y="369525"/>
                </a:lnTo>
                <a:lnTo>
                  <a:pt x="1571663" y="377233"/>
                </a:lnTo>
                <a:lnTo>
                  <a:pt x="1571663" y="396260"/>
                </a:lnTo>
                <a:lnTo>
                  <a:pt x="1579370" y="403975"/>
                </a:lnTo>
                <a:lnTo>
                  <a:pt x="1598398" y="403975"/>
                </a:lnTo>
                <a:lnTo>
                  <a:pt x="1606107" y="396260"/>
                </a:lnTo>
                <a:lnTo>
                  <a:pt x="1606107" y="377233"/>
                </a:lnTo>
                <a:lnTo>
                  <a:pt x="1598398" y="369525"/>
                </a:lnTo>
                <a:close/>
              </a:path>
              <a:path w="5621655" h="3489960">
                <a:moveTo>
                  <a:pt x="1692042" y="369296"/>
                </a:moveTo>
                <a:lnTo>
                  <a:pt x="1672752" y="369296"/>
                </a:lnTo>
                <a:lnTo>
                  <a:pt x="1664943" y="377107"/>
                </a:lnTo>
                <a:lnTo>
                  <a:pt x="1664943" y="396394"/>
                </a:lnTo>
                <a:lnTo>
                  <a:pt x="1672752" y="404205"/>
                </a:lnTo>
                <a:lnTo>
                  <a:pt x="1692042" y="404205"/>
                </a:lnTo>
                <a:lnTo>
                  <a:pt x="1699850" y="396394"/>
                </a:lnTo>
                <a:lnTo>
                  <a:pt x="1699850" y="377107"/>
                </a:lnTo>
                <a:lnTo>
                  <a:pt x="1692042" y="369296"/>
                </a:lnTo>
                <a:close/>
              </a:path>
              <a:path w="5621655" h="3489960">
                <a:moveTo>
                  <a:pt x="1785686" y="369062"/>
                </a:moveTo>
                <a:lnTo>
                  <a:pt x="1766154" y="369062"/>
                </a:lnTo>
                <a:lnTo>
                  <a:pt x="1758225" y="376980"/>
                </a:lnTo>
                <a:lnTo>
                  <a:pt x="1758225" y="396520"/>
                </a:lnTo>
                <a:lnTo>
                  <a:pt x="1766154" y="404441"/>
                </a:lnTo>
                <a:lnTo>
                  <a:pt x="1785686" y="404441"/>
                </a:lnTo>
                <a:lnTo>
                  <a:pt x="1793595" y="396520"/>
                </a:lnTo>
                <a:lnTo>
                  <a:pt x="1793595" y="376980"/>
                </a:lnTo>
                <a:lnTo>
                  <a:pt x="1785686" y="369062"/>
                </a:lnTo>
                <a:close/>
              </a:path>
              <a:path w="5621655" h="3489960">
                <a:moveTo>
                  <a:pt x="1879329" y="368830"/>
                </a:moveTo>
                <a:lnTo>
                  <a:pt x="1859535" y="368830"/>
                </a:lnTo>
                <a:lnTo>
                  <a:pt x="1851505" y="376855"/>
                </a:lnTo>
                <a:lnTo>
                  <a:pt x="1851505" y="396647"/>
                </a:lnTo>
                <a:lnTo>
                  <a:pt x="1859535" y="404670"/>
                </a:lnTo>
                <a:lnTo>
                  <a:pt x="1879329" y="404670"/>
                </a:lnTo>
                <a:lnTo>
                  <a:pt x="1887361" y="396647"/>
                </a:lnTo>
                <a:lnTo>
                  <a:pt x="1887361" y="376855"/>
                </a:lnTo>
                <a:lnTo>
                  <a:pt x="1879329" y="368830"/>
                </a:lnTo>
                <a:close/>
              </a:path>
              <a:path w="5621655" h="3489960">
                <a:moveTo>
                  <a:pt x="1962945" y="368595"/>
                </a:moveTo>
                <a:lnTo>
                  <a:pt x="1955877" y="370022"/>
                </a:lnTo>
                <a:lnTo>
                  <a:pt x="1950104" y="373912"/>
                </a:lnTo>
                <a:lnTo>
                  <a:pt x="1946212" y="379681"/>
                </a:lnTo>
                <a:lnTo>
                  <a:pt x="1944785" y="386746"/>
                </a:lnTo>
                <a:lnTo>
                  <a:pt x="1946212" y="393817"/>
                </a:lnTo>
                <a:lnTo>
                  <a:pt x="1950104" y="399589"/>
                </a:lnTo>
                <a:lnTo>
                  <a:pt x="1955877" y="403480"/>
                </a:lnTo>
                <a:lnTo>
                  <a:pt x="1962945" y="404906"/>
                </a:lnTo>
                <a:lnTo>
                  <a:pt x="1970013" y="403480"/>
                </a:lnTo>
                <a:lnTo>
                  <a:pt x="1975786" y="399589"/>
                </a:lnTo>
                <a:lnTo>
                  <a:pt x="1979677" y="393817"/>
                </a:lnTo>
                <a:lnTo>
                  <a:pt x="1981105" y="386746"/>
                </a:lnTo>
                <a:lnTo>
                  <a:pt x="1979677" y="379681"/>
                </a:lnTo>
                <a:lnTo>
                  <a:pt x="1975786" y="373912"/>
                </a:lnTo>
                <a:lnTo>
                  <a:pt x="1970013" y="370022"/>
                </a:lnTo>
                <a:lnTo>
                  <a:pt x="1962945" y="368595"/>
                </a:lnTo>
                <a:close/>
              </a:path>
              <a:path w="5621655" h="3489960">
                <a:moveTo>
                  <a:pt x="2056447" y="368438"/>
                </a:moveTo>
                <a:lnTo>
                  <a:pt x="2049323" y="369877"/>
                </a:lnTo>
                <a:lnTo>
                  <a:pt x="2043506" y="373801"/>
                </a:lnTo>
                <a:lnTo>
                  <a:pt x="2039585" y="379620"/>
                </a:lnTo>
                <a:lnTo>
                  <a:pt x="2038147" y="386746"/>
                </a:lnTo>
                <a:lnTo>
                  <a:pt x="2039585" y="393878"/>
                </a:lnTo>
                <a:lnTo>
                  <a:pt x="2043506" y="399699"/>
                </a:lnTo>
                <a:lnTo>
                  <a:pt x="2049323" y="403624"/>
                </a:lnTo>
                <a:lnTo>
                  <a:pt x="2056447" y="405062"/>
                </a:lnTo>
                <a:lnTo>
                  <a:pt x="2063583" y="403624"/>
                </a:lnTo>
                <a:lnTo>
                  <a:pt x="2069406" y="399699"/>
                </a:lnTo>
                <a:lnTo>
                  <a:pt x="2073330" y="393878"/>
                </a:lnTo>
                <a:lnTo>
                  <a:pt x="2074768" y="386746"/>
                </a:lnTo>
                <a:lnTo>
                  <a:pt x="2073330" y="379620"/>
                </a:lnTo>
                <a:lnTo>
                  <a:pt x="2069406" y="373801"/>
                </a:lnTo>
                <a:lnTo>
                  <a:pt x="2063583" y="369877"/>
                </a:lnTo>
                <a:lnTo>
                  <a:pt x="2056447" y="368438"/>
                </a:lnTo>
                <a:close/>
              </a:path>
              <a:path w="5621655" h="3489960">
                <a:moveTo>
                  <a:pt x="2149970" y="368280"/>
                </a:moveTo>
                <a:lnTo>
                  <a:pt x="2142778" y="369733"/>
                </a:lnTo>
                <a:lnTo>
                  <a:pt x="2136910" y="373692"/>
                </a:lnTo>
                <a:lnTo>
                  <a:pt x="2132957" y="379562"/>
                </a:lnTo>
                <a:lnTo>
                  <a:pt x="2131508" y="386746"/>
                </a:lnTo>
                <a:lnTo>
                  <a:pt x="2132957" y="393939"/>
                </a:lnTo>
                <a:lnTo>
                  <a:pt x="2136910" y="399812"/>
                </a:lnTo>
                <a:lnTo>
                  <a:pt x="2142778" y="403771"/>
                </a:lnTo>
                <a:lnTo>
                  <a:pt x="2149970" y="405222"/>
                </a:lnTo>
                <a:lnTo>
                  <a:pt x="2157163" y="403771"/>
                </a:lnTo>
                <a:lnTo>
                  <a:pt x="2163031" y="399812"/>
                </a:lnTo>
                <a:lnTo>
                  <a:pt x="2166984" y="393939"/>
                </a:lnTo>
                <a:lnTo>
                  <a:pt x="2168433" y="386746"/>
                </a:lnTo>
                <a:lnTo>
                  <a:pt x="2166984" y="379562"/>
                </a:lnTo>
                <a:lnTo>
                  <a:pt x="2163031" y="373692"/>
                </a:lnTo>
                <a:lnTo>
                  <a:pt x="2157163" y="369733"/>
                </a:lnTo>
                <a:lnTo>
                  <a:pt x="2149970" y="368280"/>
                </a:lnTo>
                <a:close/>
              </a:path>
              <a:path w="5621655" h="3489960">
                <a:moveTo>
                  <a:pt x="2243493" y="368123"/>
                </a:moveTo>
                <a:lnTo>
                  <a:pt x="2236238" y="369588"/>
                </a:lnTo>
                <a:lnTo>
                  <a:pt x="2230312" y="373581"/>
                </a:lnTo>
                <a:lnTo>
                  <a:pt x="2226315" y="379501"/>
                </a:lnTo>
                <a:lnTo>
                  <a:pt x="2224849" y="386746"/>
                </a:lnTo>
                <a:lnTo>
                  <a:pt x="2226315" y="394000"/>
                </a:lnTo>
                <a:lnTo>
                  <a:pt x="2230312" y="399920"/>
                </a:lnTo>
                <a:lnTo>
                  <a:pt x="2236238" y="403909"/>
                </a:lnTo>
                <a:lnTo>
                  <a:pt x="2243493" y="405372"/>
                </a:lnTo>
                <a:lnTo>
                  <a:pt x="2250736" y="403909"/>
                </a:lnTo>
                <a:lnTo>
                  <a:pt x="2256657" y="399920"/>
                </a:lnTo>
                <a:lnTo>
                  <a:pt x="2260652" y="394000"/>
                </a:lnTo>
                <a:lnTo>
                  <a:pt x="2262117" y="386746"/>
                </a:lnTo>
                <a:lnTo>
                  <a:pt x="2260652" y="379501"/>
                </a:lnTo>
                <a:lnTo>
                  <a:pt x="2256657" y="373581"/>
                </a:lnTo>
                <a:lnTo>
                  <a:pt x="2250736" y="369588"/>
                </a:lnTo>
                <a:lnTo>
                  <a:pt x="2243493" y="368123"/>
                </a:lnTo>
                <a:close/>
              </a:path>
              <a:path w="5621655" h="3489960">
                <a:moveTo>
                  <a:pt x="2336995" y="368052"/>
                </a:moveTo>
                <a:lnTo>
                  <a:pt x="2329715" y="369521"/>
                </a:lnTo>
                <a:lnTo>
                  <a:pt x="2323769" y="373527"/>
                </a:lnTo>
                <a:lnTo>
                  <a:pt x="2319761" y="379469"/>
                </a:lnTo>
                <a:lnTo>
                  <a:pt x="2318291" y="386746"/>
                </a:lnTo>
                <a:lnTo>
                  <a:pt x="2319761" y="394028"/>
                </a:lnTo>
                <a:lnTo>
                  <a:pt x="2323769" y="399973"/>
                </a:lnTo>
                <a:lnTo>
                  <a:pt x="2329715" y="403980"/>
                </a:lnTo>
                <a:lnTo>
                  <a:pt x="2336995" y="405450"/>
                </a:lnTo>
                <a:lnTo>
                  <a:pt x="2344277" y="403980"/>
                </a:lnTo>
                <a:lnTo>
                  <a:pt x="2350222" y="399973"/>
                </a:lnTo>
                <a:lnTo>
                  <a:pt x="2354230" y="394028"/>
                </a:lnTo>
                <a:lnTo>
                  <a:pt x="2355700" y="386746"/>
                </a:lnTo>
                <a:lnTo>
                  <a:pt x="2354230" y="379469"/>
                </a:lnTo>
                <a:lnTo>
                  <a:pt x="2350222" y="373527"/>
                </a:lnTo>
                <a:lnTo>
                  <a:pt x="2344277" y="369521"/>
                </a:lnTo>
                <a:lnTo>
                  <a:pt x="2336995" y="368052"/>
                </a:lnTo>
                <a:close/>
              </a:path>
              <a:path w="5621655" h="3489960">
                <a:moveTo>
                  <a:pt x="2430518" y="367973"/>
                </a:moveTo>
                <a:lnTo>
                  <a:pt x="2423208" y="369449"/>
                </a:lnTo>
                <a:lnTo>
                  <a:pt x="2417237" y="373473"/>
                </a:lnTo>
                <a:lnTo>
                  <a:pt x="2413210" y="379441"/>
                </a:lnTo>
                <a:lnTo>
                  <a:pt x="2411734" y="386746"/>
                </a:lnTo>
                <a:lnTo>
                  <a:pt x="2413210" y="394060"/>
                </a:lnTo>
                <a:lnTo>
                  <a:pt x="2417237" y="400030"/>
                </a:lnTo>
                <a:lnTo>
                  <a:pt x="2423208" y="404053"/>
                </a:lnTo>
                <a:lnTo>
                  <a:pt x="2430518" y="405528"/>
                </a:lnTo>
                <a:lnTo>
                  <a:pt x="2437826" y="404053"/>
                </a:lnTo>
                <a:lnTo>
                  <a:pt x="2443790" y="400030"/>
                </a:lnTo>
                <a:lnTo>
                  <a:pt x="2447810" y="394060"/>
                </a:lnTo>
                <a:lnTo>
                  <a:pt x="2449284" y="386746"/>
                </a:lnTo>
                <a:lnTo>
                  <a:pt x="2447810" y="379441"/>
                </a:lnTo>
                <a:lnTo>
                  <a:pt x="2443790" y="373473"/>
                </a:lnTo>
                <a:lnTo>
                  <a:pt x="2437826" y="369449"/>
                </a:lnTo>
                <a:lnTo>
                  <a:pt x="2430518" y="367973"/>
                </a:lnTo>
                <a:close/>
              </a:path>
              <a:path w="5621655" h="3489960">
                <a:moveTo>
                  <a:pt x="2524021" y="367894"/>
                </a:moveTo>
                <a:lnTo>
                  <a:pt x="2516684" y="369376"/>
                </a:lnTo>
                <a:lnTo>
                  <a:pt x="2510694" y="373416"/>
                </a:lnTo>
                <a:lnTo>
                  <a:pt x="2506656" y="379408"/>
                </a:lnTo>
                <a:lnTo>
                  <a:pt x="2505175" y="386746"/>
                </a:lnTo>
                <a:lnTo>
                  <a:pt x="2506656" y="394089"/>
                </a:lnTo>
                <a:lnTo>
                  <a:pt x="2510694" y="400084"/>
                </a:lnTo>
                <a:lnTo>
                  <a:pt x="2516684" y="404125"/>
                </a:lnTo>
                <a:lnTo>
                  <a:pt x="2524021" y="405607"/>
                </a:lnTo>
                <a:lnTo>
                  <a:pt x="2531361" y="404125"/>
                </a:lnTo>
                <a:lnTo>
                  <a:pt x="2537358" y="400084"/>
                </a:lnTo>
                <a:lnTo>
                  <a:pt x="2541403" y="394089"/>
                </a:lnTo>
                <a:lnTo>
                  <a:pt x="2542886" y="386746"/>
                </a:lnTo>
                <a:lnTo>
                  <a:pt x="2541403" y="379408"/>
                </a:lnTo>
                <a:lnTo>
                  <a:pt x="2537358" y="373416"/>
                </a:lnTo>
                <a:lnTo>
                  <a:pt x="2531361" y="369376"/>
                </a:lnTo>
                <a:lnTo>
                  <a:pt x="2524021" y="367894"/>
                </a:lnTo>
                <a:close/>
              </a:path>
              <a:path w="5621655" h="3489960">
                <a:moveTo>
                  <a:pt x="2617543" y="367816"/>
                </a:moveTo>
                <a:lnTo>
                  <a:pt x="2610165" y="369304"/>
                </a:lnTo>
                <a:lnTo>
                  <a:pt x="2604143" y="373362"/>
                </a:lnTo>
                <a:lnTo>
                  <a:pt x="2600085" y="379380"/>
                </a:lnTo>
                <a:lnTo>
                  <a:pt x="2598598" y="386746"/>
                </a:lnTo>
                <a:lnTo>
                  <a:pt x="2600085" y="394118"/>
                </a:lnTo>
                <a:lnTo>
                  <a:pt x="2604143" y="400138"/>
                </a:lnTo>
                <a:lnTo>
                  <a:pt x="2610165" y="404197"/>
                </a:lnTo>
                <a:lnTo>
                  <a:pt x="2617543" y="405686"/>
                </a:lnTo>
                <a:lnTo>
                  <a:pt x="2624910" y="404197"/>
                </a:lnTo>
                <a:lnTo>
                  <a:pt x="2630926" y="400138"/>
                </a:lnTo>
                <a:lnTo>
                  <a:pt x="2634983" y="394118"/>
                </a:lnTo>
                <a:lnTo>
                  <a:pt x="2636470" y="386746"/>
                </a:lnTo>
                <a:lnTo>
                  <a:pt x="2634983" y="379380"/>
                </a:lnTo>
                <a:lnTo>
                  <a:pt x="2630926" y="373362"/>
                </a:lnTo>
                <a:lnTo>
                  <a:pt x="2624910" y="369304"/>
                </a:lnTo>
                <a:lnTo>
                  <a:pt x="2617543" y="367816"/>
                </a:lnTo>
                <a:close/>
              </a:path>
              <a:path w="5621655" h="3489960">
                <a:moveTo>
                  <a:pt x="2711046" y="367816"/>
                </a:moveTo>
                <a:lnTo>
                  <a:pt x="2703679" y="369304"/>
                </a:lnTo>
                <a:lnTo>
                  <a:pt x="2697664" y="373362"/>
                </a:lnTo>
                <a:lnTo>
                  <a:pt x="2693608" y="379380"/>
                </a:lnTo>
                <a:lnTo>
                  <a:pt x="2692120" y="386746"/>
                </a:lnTo>
                <a:lnTo>
                  <a:pt x="2693608" y="394118"/>
                </a:lnTo>
                <a:lnTo>
                  <a:pt x="2697664" y="400138"/>
                </a:lnTo>
                <a:lnTo>
                  <a:pt x="2703679" y="404197"/>
                </a:lnTo>
                <a:lnTo>
                  <a:pt x="2711046" y="405686"/>
                </a:lnTo>
                <a:lnTo>
                  <a:pt x="2718424" y="404197"/>
                </a:lnTo>
                <a:lnTo>
                  <a:pt x="2724447" y="400138"/>
                </a:lnTo>
                <a:lnTo>
                  <a:pt x="2728505" y="394118"/>
                </a:lnTo>
                <a:lnTo>
                  <a:pt x="2729993" y="386746"/>
                </a:lnTo>
                <a:lnTo>
                  <a:pt x="2728505" y="379380"/>
                </a:lnTo>
                <a:lnTo>
                  <a:pt x="2724447" y="373362"/>
                </a:lnTo>
                <a:lnTo>
                  <a:pt x="2718424" y="369304"/>
                </a:lnTo>
                <a:lnTo>
                  <a:pt x="2711046" y="367816"/>
                </a:lnTo>
                <a:close/>
              </a:path>
              <a:path w="5621655" h="3489960">
                <a:moveTo>
                  <a:pt x="2804569" y="367816"/>
                </a:moveTo>
                <a:lnTo>
                  <a:pt x="2797190" y="369304"/>
                </a:lnTo>
                <a:lnTo>
                  <a:pt x="2791169" y="373362"/>
                </a:lnTo>
                <a:lnTo>
                  <a:pt x="2787110" y="379380"/>
                </a:lnTo>
                <a:lnTo>
                  <a:pt x="2785623" y="386746"/>
                </a:lnTo>
                <a:lnTo>
                  <a:pt x="2787110" y="394118"/>
                </a:lnTo>
                <a:lnTo>
                  <a:pt x="2791169" y="400138"/>
                </a:lnTo>
                <a:lnTo>
                  <a:pt x="2797190" y="404197"/>
                </a:lnTo>
                <a:lnTo>
                  <a:pt x="2804569" y="405686"/>
                </a:lnTo>
                <a:lnTo>
                  <a:pt x="2811935" y="404197"/>
                </a:lnTo>
                <a:lnTo>
                  <a:pt x="2817952" y="400138"/>
                </a:lnTo>
                <a:lnTo>
                  <a:pt x="2822008" y="394118"/>
                </a:lnTo>
                <a:lnTo>
                  <a:pt x="2823496" y="386746"/>
                </a:lnTo>
                <a:lnTo>
                  <a:pt x="2822008" y="379380"/>
                </a:lnTo>
                <a:lnTo>
                  <a:pt x="2817952" y="373362"/>
                </a:lnTo>
                <a:lnTo>
                  <a:pt x="2811935" y="369304"/>
                </a:lnTo>
                <a:lnTo>
                  <a:pt x="2804569" y="367816"/>
                </a:lnTo>
                <a:close/>
              </a:path>
              <a:path w="5621655" h="3489960">
                <a:moveTo>
                  <a:pt x="2898071" y="367894"/>
                </a:moveTo>
                <a:lnTo>
                  <a:pt x="2890734" y="369376"/>
                </a:lnTo>
                <a:lnTo>
                  <a:pt x="2884744" y="373416"/>
                </a:lnTo>
                <a:lnTo>
                  <a:pt x="2880706" y="379408"/>
                </a:lnTo>
                <a:lnTo>
                  <a:pt x="2879226" y="386746"/>
                </a:lnTo>
                <a:lnTo>
                  <a:pt x="2880706" y="394089"/>
                </a:lnTo>
                <a:lnTo>
                  <a:pt x="2884744" y="400084"/>
                </a:lnTo>
                <a:lnTo>
                  <a:pt x="2890734" y="404125"/>
                </a:lnTo>
                <a:lnTo>
                  <a:pt x="2898071" y="405607"/>
                </a:lnTo>
                <a:lnTo>
                  <a:pt x="2905420" y="404125"/>
                </a:lnTo>
                <a:lnTo>
                  <a:pt x="2911416" y="400084"/>
                </a:lnTo>
                <a:lnTo>
                  <a:pt x="2915456" y="394089"/>
                </a:lnTo>
                <a:lnTo>
                  <a:pt x="2916937" y="386746"/>
                </a:lnTo>
                <a:lnTo>
                  <a:pt x="2915456" y="379408"/>
                </a:lnTo>
                <a:lnTo>
                  <a:pt x="2911416" y="373416"/>
                </a:lnTo>
                <a:lnTo>
                  <a:pt x="2905420" y="369376"/>
                </a:lnTo>
                <a:lnTo>
                  <a:pt x="2898071" y="367894"/>
                </a:lnTo>
                <a:close/>
              </a:path>
              <a:path w="5621655" h="3489960">
                <a:moveTo>
                  <a:pt x="2991594" y="367973"/>
                </a:moveTo>
                <a:lnTo>
                  <a:pt x="2984284" y="369449"/>
                </a:lnTo>
                <a:lnTo>
                  <a:pt x="2978313" y="373473"/>
                </a:lnTo>
                <a:lnTo>
                  <a:pt x="2974286" y="379441"/>
                </a:lnTo>
                <a:lnTo>
                  <a:pt x="2972809" y="386746"/>
                </a:lnTo>
                <a:lnTo>
                  <a:pt x="2974286" y="394060"/>
                </a:lnTo>
                <a:lnTo>
                  <a:pt x="2978313" y="400030"/>
                </a:lnTo>
                <a:lnTo>
                  <a:pt x="2984284" y="404053"/>
                </a:lnTo>
                <a:lnTo>
                  <a:pt x="2991594" y="405528"/>
                </a:lnTo>
                <a:lnTo>
                  <a:pt x="2998905" y="404053"/>
                </a:lnTo>
                <a:lnTo>
                  <a:pt x="3004876" y="400030"/>
                </a:lnTo>
                <a:lnTo>
                  <a:pt x="3008903" y="394060"/>
                </a:lnTo>
                <a:lnTo>
                  <a:pt x="3010380" y="386746"/>
                </a:lnTo>
                <a:lnTo>
                  <a:pt x="3008903" y="379441"/>
                </a:lnTo>
                <a:lnTo>
                  <a:pt x="3004876" y="373473"/>
                </a:lnTo>
                <a:lnTo>
                  <a:pt x="2998905" y="369449"/>
                </a:lnTo>
                <a:lnTo>
                  <a:pt x="2991594" y="367973"/>
                </a:lnTo>
                <a:close/>
              </a:path>
              <a:path w="5621655" h="3489960">
                <a:moveTo>
                  <a:pt x="3085117" y="368052"/>
                </a:moveTo>
                <a:lnTo>
                  <a:pt x="3077836" y="369521"/>
                </a:lnTo>
                <a:lnTo>
                  <a:pt x="3071891" y="373527"/>
                </a:lnTo>
                <a:lnTo>
                  <a:pt x="3067882" y="379469"/>
                </a:lnTo>
                <a:lnTo>
                  <a:pt x="3066412" y="386746"/>
                </a:lnTo>
                <a:lnTo>
                  <a:pt x="3067882" y="394028"/>
                </a:lnTo>
                <a:lnTo>
                  <a:pt x="3071891" y="399973"/>
                </a:lnTo>
                <a:lnTo>
                  <a:pt x="3077836" y="403980"/>
                </a:lnTo>
                <a:lnTo>
                  <a:pt x="3085117" y="405450"/>
                </a:lnTo>
                <a:lnTo>
                  <a:pt x="3092386" y="403980"/>
                </a:lnTo>
                <a:lnTo>
                  <a:pt x="3098326" y="399973"/>
                </a:lnTo>
                <a:lnTo>
                  <a:pt x="3102332" y="394028"/>
                </a:lnTo>
                <a:lnTo>
                  <a:pt x="3103801" y="386746"/>
                </a:lnTo>
                <a:lnTo>
                  <a:pt x="3102332" y="379469"/>
                </a:lnTo>
                <a:lnTo>
                  <a:pt x="3098326" y="373527"/>
                </a:lnTo>
                <a:lnTo>
                  <a:pt x="3092386" y="369521"/>
                </a:lnTo>
                <a:lnTo>
                  <a:pt x="3085117" y="368052"/>
                </a:lnTo>
                <a:close/>
              </a:path>
              <a:path w="5621655" h="3489960">
                <a:moveTo>
                  <a:pt x="5336119" y="374672"/>
                </a:moveTo>
                <a:lnTo>
                  <a:pt x="5322741" y="374672"/>
                </a:lnTo>
                <a:lnTo>
                  <a:pt x="5317354" y="380080"/>
                </a:lnTo>
                <a:lnTo>
                  <a:pt x="5317354" y="393423"/>
                </a:lnTo>
                <a:lnTo>
                  <a:pt x="5322741" y="398830"/>
                </a:lnTo>
                <a:lnTo>
                  <a:pt x="5336119" y="398830"/>
                </a:lnTo>
                <a:lnTo>
                  <a:pt x="5341486" y="393423"/>
                </a:lnTo>
                <a:lnTo>
                  <a:pt x="5341486" y="380080"/>
                </a:lnTo>
                <a:lnTo>
                  <a:pt x="5336119" y="374672"/>
                </a:lnTo>
                <a:close/>
              </a:path>
              <a:path w="5621655" h="3489960">
                <a:moveTo>
                  <a:pt x="5429420" y="374987"/>
                </a:moveTo>
                <a:lnTo>
                  <a:pt x="5416425" y="374987"/>
                </a:lnTo>
                <a:lnTo>
                  <a:pt x="5411160" y="380253"/>
                </a:lnTo>
                <a:lnTo>
                  <a:pt x="5411160" y="393249"/>
                </a:lnTo>
                <a:lnTo>
                  <a:pt x="5416425" y="398513"/>
                </a:lnTo>
                <a:lnTo>
                  <a:pt x="5429420" y="398513"/>
                </a:lnTo>
                <a:lnTo>
                  <a:pt x="5434687" y="393249"/>
                </a:lnTo>
                <a:lnTo>
                  <a:pt x="5434687" y="380253"/>
                </a:lnTo>
                <a:lnTo>
                  <a:pt x="5429420" y="374987"/>
                </a:lnTo>
                <a:close/>
              </a:path>
              <a:path w="5621655" h="3489960">
                <a:moveTo>
                  <a:pt x="5522720" y="375375"/>
                </a:moveTo>
                <a:lnTo>
                  <a:pt x="5510191" y="375375"/>
                </a:lnTo>
                <a:lnTo>
                  <a:pt x="5505065" y="380465"/>
                </a:lnTo>
                <a:lnTo>
                  <a:pt x="5505065" y="393038"/>
                </a:lnTo>
                <a:lnTo>
                  <a:pt x="5510191" y="398128"/>
                </a:lnTo>
                <a:lnTo>
                  <a:pt x="5522720" y="398128"/>
                </a:lnTo>
                <a:lnTo>
                  <a:pt x="5527846" y="393038"/>
                </a:lnTo>
                <a:lnTo>
                  <a:pt x="5527846" y="380465"/>
                </a:lnTo>
                <a:lnTo>
                  <a:pt x="5522720" y="375375"/>
                </a:lnTo>
                <a:close/>
              </a:path>
              <a:path w="5621655" h="3489960">
                <a:moveTo>
                  <a:pt x="240037" y="420654"/>
                </a:moveTo>
                <a:lnTo>
                  <a:pt x="225834" y="420654"/>
                </a:lnTo>
                <a:lnTo>
                  <a:pt x="220081" y="426408"/>
                </a:lnTo>
                <a:lnTo>
                  <a:pt x="220081" y="440611"/>
                </a:lnTo>
                <a:lnTo>
                  <a:pt x="225834" y="446363"/>
                </a:lnTo>
                <a:lnTo>
                  <a:pt x="240037" y="446363"/>
                </a:lnTo>
                <a:lnTo>
                  <a:pt x="245799" y="440611"/>
                </a:lnTo>
                <a:lnTo>
                  <a:pt x="245799" y="426408"/>
                </a:lnTo>
                <a:lnTo>
                  <a:pt x="240037" y="420654"/>
                </a:lnTo>
                <a:close/>
              </a:path>
              <a:path w="5621655" h="3489960">
                <a:moveTo>
                  <a:pt x="333721" y="420339"/>
                </a:moveTo>
                <a:lnTo>
                  <a:pt x="319179" y="420339"/>
                </a:lnTo>
                <a:lnTo>
                  <a:pt x="313283" y="426234"/>
                </a:lnTo>
                <a:lnTo>
                  <a:pt x="313283" y="440783"/>
                </a:lnTo>
                <a:lnTo>
                  <a:pt x="319179" y="446678"/>
                </a:lnTo>
                <a:lnTo>
                  <a:pt x="333721" y="446678"/>
                </a:lnTo>
                <a:lnTo>
                  <a:pt x="339625" y="440783"/>
                </a:lnTo>
                <a:lnTo>
                  <a:pt x="339625" y="426234"/>
                </a:lnTo>
                <a:lnTo>
                  <a:pt x="333721" y="420339"/>
                </a:lnTo>
                <a:close/>
              </a:path>
              <a:path w="5621655" h="3489960">
                <a:moveTo>
                  <a:pt x="427451" y="419943"/>
                </a:moveTo>
                <a:lnTo>
                  <a:pt x="412476" y="419943"/>
                </a:lnTo>
                <a:lnTo>
                  <a:pt x="406406" y="426021"/>
                </a:lnTo>
                <a:lnTo>
                  <a:pt x="406406" y="440996"/>
                </a:lnTo>
                <a:lnTo>
                  <a:pt x="412476" y="447065"/>
                </a:lnTo>
                <a:lnTo>
                  <a:pt x="427451" y="447065"/>
                </a:lnTo>
                <a:lnTo>
                  <a:pt x="433529" y="440996"/>
                </a:lnTo>
                <a:lnTo>
                  <a:pt x="433529" y="426021"/>
                </a:lnTo>
                <a:lnTo>
                  <a:pt x="427451" y="419943"/>
                </a:lnTo>
                <a:close/>
              </a:path>
              <a:path w="5621655" h="3489960">
                <a:moveTo>
                  <a:pt x="521143" y="419637"/>
                </a:moveTo>
                <a:lnTo>
                  <a:pt x="505821" y="419637"/>
                </a:lnTo>
                <a:lnTo>
                  <a:pt x="499610" y="425847"/>
                </a:lnTo>
                <a:lnTo>
                  <a:pt x="499610" y="441162"/>
                </a:lnTo>
                <a:lnTo>
                  <a:pt x="505821" y="447380"/>
                </a:lnTo>
                <a:lnTo>
                  <a:pt x="521143" y="447380"/>
                </a:lnTo>
                <a:lnTo>
                  <a:pt x="527346" y="441162"/>
                </a:lnTo>
                <a:lnTo>
                  <a:pt x="527346" y="425847"/>
                </a:lnTo>
                <a:lnTo>
                  <a:pt x="521143" y="419637"/>
                </a:lnTo>
                <a:close/>
              </a:path>
              <a:path w="5621655" h="3489960">
                <a:moveTo>
                  <a:pt x="614826" y="419322"/>
                </a:moveTo>
                <a:lnTo>
                  <a:pt x="599158" y="419322"/>
                </a:lnTo>
                <a:lnTo>
                  <a:pt x="592812" y="425673"/>
                </a:lnTo>
                <a:lnTo>
                  <a:pt x="592812" y="441335"/>
                </a:lnTo>
                <a:lnTo>
                  <a:pt x="599158" y="447687"/>
                </a:lnTo>
                <a:lnTo>
                  <a:pt x="614826" y="447687"/>
                </a:lnTo>
                <a:lnTo>
                  <a:pt x="621180" y="441335"/>
                </a:lnTo>
                <a:lnTo>
                  <a:pt x="621180" y="425673"/>
                </a:lnTo>
                <a:lnTo>
                  <a:pt x="614826" y="419322"/>
                </a:lnTo>
                <a:close/>
              </a:path>
              <a:path w="5621655" h="3489960">
                <a:moveTo>
                  <a:pt x="708556" y="418934"/>
                </a:moveTo>
                <a:lnTo>
                  <a:pt x="692455" y="418934"/>
                </a:lnTo>
                <a:lnTo>
                  <a:pt x="685935" y="425462"/>
                </a:lnTo>
                <a:lnTo>
                  <a:pt x="685935" y="441554"/>
                </a:lnTo>
                <a:lnTo>
                  <a:pt x="692455" y="448082"/>
                </a:lnTo>
                <a:lnTo>
                  <a:pt x="708556" y="448082"/>
                </a:lnTo>
                <a:lnTo>
                  <a:pt x="715076" y="441554"/>
                </a:lnTo>
                <a:lnTo>
                  <a:pt x="715076" y="425462"/>
                </a:lnTo>
                <a:lnTo>
                  <a:pt x="708556" y="418934"/>
                </a:lnTo>
                <a:close/>
              </a:path>
              <a:path w="5621655" h="3489960">
                <a:moveTo>
                  <a:pt x="802240" y="418628"/>
                </a:moveTo>
                <a:lnTo>
                  <a:pt x="785800" y="418628"/>
                </a:lnTo>
                <a:lnTo>
                  <a:pt x="779139" y="425288"/>
                </a:lnTo>
                <a:lnTo>
                  <a:pt x="779139" y="441728"/>
                </a:lnTo>
                <a:lnTo>
                  <a:pt x="785800" y="448388"/>
                </a:lnTo>
                <a:lnTo>
                  <a:pt x="802240" y="448388"/>
                </a:lnTo>
                <a:lnTo>
                  <a:pt x="808901" y="441728"/>
                </a:lnTo>
                <a:lnTo>
                  <a:pt x="808901" y="425288"/>
                </a:lnTo>
                <a:lnTo>
                  <a:pt x="802240" y="418628"/>
                </a:lnTo>
                <a:close/>
              </a:path>
              <a:path w="5621655" h="3489960">
                <a:moveTo>
                  <a:pt x="895925" y="418313"/>
                </a:moveTo>
                <a:lnTo>
                  <a:pt x="879143" y="418313"/>
                </a:lnTo>
                <a:lnTo>
                  <a:pt x="872333" y="425114"/>
                </a:lnTo>
                <a:lnTo>
                  <a:pt x="872333" y="441902"/>
                </a:lnTo>
                <a:lnTo>
                  <a:pt x="879143" y="448696"/>
                </a:lnTo>
                <a:lnTo>
                  <a:pt x="895925" y="448696"/>
                </a:lnTo>
                <a:lnTo>
                  <a:pt x="902726" y="441902"/>
                </a:lnTo>
                <a:lnTo>
                  <a:pt x="902726" y="425114"/>
                </a:lnTo>
                <a:lnTo>
                  <a:pt x="895925" y="418313"/>
                </a:lnTo>
                <a:close/>
              </a:path>
              <a:path w="5621655" h="3489960">
                <a:moveTo>
                  <a:pt x="989607" y="417998"/>
                </a:moveTo>
                <a:lnTo>
                  <a:pt x="972480" y="417998"/>
                </a:lnTo>
                <a:lnTo>
                  <a:pt x="965537" y="424942"/>
                </a:lnTo>
                <a:lnTo>
                  <a:pt x="965537" y="442075"/>
                </a:lnTo>
                <a:lnTo>
                  <a:pt x="972480" y="449012"/>
                </a:lnTo>
                <a:lnTo>
                  <a:pt x="989607" y="449012"/>
                </a:lnTo>
                <a:lnTo>
                  <a:pt x="996552" y="442075"/>
                </a:lnTo>
                <a:lnTo>
                  <a:pt x="996552" y="424942"/>
                </a:lnTo>
                <a:lnTo>
                  <a:pt x="989607" y="417998"/>
                </a:lnTo>
                <a:close/>
              </a:path>
              <a:path w="5621655" h="3489960">
                <a:moveTo>
                  <a:pt x="1083298" y="417690"/>
                </a:moveTo>
                <a:lnTo>
                  <a:pt x="1065826" y="417690"/>
                </a:lnTo>
                <a:lnTo>
                  <a:pt x="1058739" y="424768"/>
                </a:lnTo>
                <a:lnTo>
                  <a:pt x="1058739" y="442241"/>
                </a:lnTo>
                <a:lnTo>
                  <a:pt x="1065826" y="449327"/>
                </a:lnTo>
                <a:lnTo>
                  <a:pt x="1083298" y="449327"/>
                </a:lnTo>
                <a:lnTo>
                  <a:pt x="1090377" y="442241"/>
                </a:lnTo>
                <a:lnTo>
                  <a:pt x="1090377" y="424768"/>
                </a:lnTo>
                <a:lnTo>
                  <a:pt x="1083298" y="417690"/>
                </a:lnTo>
                <a:close/>
              </a:path>
              <a:path w="5621655" h="3489960">
                <a:moveTo>
                  <a:pt x="1176982" y="417375"/>
                </a:moveTo>
                <a:lnTo>
                  <a:pt x="1159171" y="417375"/>
                </a:lnTo>
                <a:lnTo>
                  <a:pt x="1151943" y="424594"/>
                </a:lnTo>
                <a:lnTo>
                  <a:pt x="1151943" y="442414"/>
                </a:lnTo>
                <a:lnTo>
                  <a:pt x="1159171" y="449634"/>
                </a:lnTo>
                <a:lnTo>
                  <a:pt x="1176982" y="449634"/>
                </a:lnTo>
                <a:lnTo>
                  <a:pt x="1184202" y="442414"/>
                </a:lnTo>
                <a:lnTo>
                  <a:pt x="1184202" y="424594"/>
                </a:lnTo>
                <a:lnTo>
                  <a:pt x="1176982" y="417375"/>
                </a:lnTo>
                <a:close/>
              </a:path>
              <a:path w="5621655" h="3489960">
                <a:moveTo>
                  <a:pt x="1270665" y="417068"/>
                </a:moveTo>
                <a:lnTo>
                  <a:pt x="1252506" y="417068"/>
                </a:lnTo>
                <a:lnTo>
                  <a:pt x="1245145" y="424428"/>
                </a:lnTo>
                <a:lnTo>
                  <a:pt x="1245145" y="442588"/>
                </a:lnTo>
                <a:lnTo>
                  <a:pt x="1252506" y="449950"/>
                </a:lnTo>
                <a:lnTo>
                  <a:pt x="1270665" y="449950"/>
                </a:lnTo>
                <a:lnTo>
                  <a:pt x="1278027" y="442588"/>
                </a:lnTo>
                <a:lnTo>
                  <a:pt x="1278027" y="424428"/>
                </a:lnTo>
                <a:lnTo>
                  <a:pt x="1270665" y="417068"/>
                </a:lnTo>
                <a:close/>
              </a:path>
              <a:path w="5621655" h="3489960">
                <a:moveTo>
                  <a:pt x="1364311" y="416833"/>
                </a:moveTo>
                <a:lnTo>
                  <a:pt x="1345891" y="416833"/>
                </a:lnTo>
                <a:lnTo>
                  <a:pt x="1338425" y="424295"/>
                </a:lnTo>
                <a:lnTo>
                  <a:pt x="1338425" y="442715"/>
                </a:lnTo>
                <a:lnTo>
                  <a:pt x="1345891" y="450187"/>
                </a:lnTo>
                <a:lnTo>
                  <a:pt x="1364311" y="450187"/>
                </a:lnTo>
                <a:lnTo>
                  <a:pt x="1371783" y="442715"/>
                </a:lnTo>
                <a:lnTo>
                  <a:pt x="1371783" y="424295"/>
                </a:lnTo>
                <a:lnTo>
                  <a:pt x="1364311" y="416833"/>
                </a:lnTo>
                <a:close/>
              </a:path>
              <a:path w="5621655" h="3489960">
                <a:moveTo>
                  <a:pt x="1457993" y="416515"/>
                </a:moveTo>
                <a:lnTo>
                  <a:pt x="1439234" y="416515"/>
                </a:lnTo>
                <a:lnTo>
                  <a:pt x="1431629" y="424130"/>
                </a:lnTo>
                <a:lnTo>
                  <a:pt x="1431629" y="442889"/>
                </a:lnTo>
                <a:lnTo>
                  <a:pt x="1439234" y="450494"/>
                </a:lnTo>
                <a:lnTo>
                  <a:pt x="1457993" y="450494"/>
                </a:lnTo>
                <a:lnTo>
                  <a:pt x="1465600" y="442889"/>
                </a:lnTo>
                <a:lnTo>
                  <a:pt x="1465600" y="424130"/>
                </a:lnTo>
                <a:lnTo>
                  <a:pt x="1457993" y="416515"/>
                </a:lnTo>
                <a:close/>
              </a:path>
              <a:path w="5621655" h="3489960">
                <a:moveTo>
                  <a:pt x="1551646" y="416288"/>
                </a:moveTo>
                <a:lnTo>
                  <a:pt x="1532619" y="416288"/>
                </a:lnTo>
                <a:lnTo>
                  <a:pt x="1524912" y="423995"/>
                </a:lnTo>
                <a:lnTo>
                  <a:pt x="1524912" y="443014"/>
                </a:lnTo>
                <a:lnTo>
                  <a:pt x="1532619" y="450721"/>
                </a:lnTo>
                <a:lnTo>
                  <a:pt x="1551646" y="450721"/>
                </a:lnTo>
                <a:lnTo>
                  <a:pt x="1559355" y="443014"/>
                </a:lnTo>
                <a:lnTo>
                  <a:pt x="1559355" y="423995"/>
                </a:lnTo>
                <a:lnTo>
                  <a:pt x="1551646" y="416288"/>
                </a:lnTo>
                <a:close/>
              </a:path>
              <a:path w="5621655" h="3489960">
                <a:moveTo>
                  <a:pt x="1645330" y="415973"/>
                </a:moveTo>
                <a:lnTo>
                  <a:pt x="1625960" y="415973"/>
                </a:lnTo>
                <a:lnTo>
                  <a:pt x="1618112" y="423821"/>
                </a:lnTo>
                <a:lnTo>
                  <a:pt x="1618112" y="443188"/>
                </a:lnTo>
                <a:lnTo>
                  <a:pt x="1625960" y="451046"/>
                </a:lnTo>
                <a:lnTo>
                  <a:pt x="1645330" y="451046"/>
                </a:lnTo>
                <a:lnTo>
                  <a:pt x="1653180" y="443188"/>
                </a:lnTo>
                <a:lnTo>
                  <a:pt x="1653180" y="423821"/>
                </a:lnTo>
                <a:lnTo>
                  <a:pt x="1645330" y="415973"/>
                </a:lnTo>
                <a:close/>
              </a:path>
              <a:path w="5621655" h="3489960">
                <a:moveTo>
                  <a:pt x="1738975" y="415743"/>
                </a:moveTo>
                <a:lnTo>
                  <a:pt x="1719342" y="415743"/>
                </a:lnTo>
                <a:lnTo>
                  <a:pt x="1711392" y="423696"/>
                </a:lnTo>
                <a:lnTo>
                  <a:pt x="1711392" y="443321"/>
                </a:lnTo>
                <a:lnTo>
                  <a:pt x="1719342" y="451274"/>
                </a:lnTo>
                <a:lnTo>
                  <a:pt x="1738975" y="451274"/>
                </a:lnTo>
                <a:lnTo>
                  <a:pt x="1746925" y="443321"/>
                </a:lnTo>
                <a:lnTo>
                  <a:pt x="1746925" y="423696"/>
                </a:lnTo>
                <a:lnTo>
                  <a:pt x="1738975" y="415743"/>
                </a:lnTo>
                <a:close/>
              </a:path>
              <a:path w="5621655" h="3489960">
                <a:moveTo>
                  <a:pt x="1822671" y="415507"/>
                </a:moveTo>
                <a:lnTo>
                  <a:pt x="1815662" y="416921"/>
                </a:lnTo>
                <a:lnTo>
                  <a:pt x="1809942" y="420777"/>
                </a:lnTo>
                <a:lnTo>
                  <a:pt x="1806086" y="426499"/>
                </a:lnTo>
                <a:lnTo>
                  <a:pt x="1804672" y="433508"/>
                </a:lnTo>
                <a:lnTo>
                  <a:pt x="1806086" y="440514"/>
                </a:lnTo>
                <a:lnTo>
                  <a:pt x="1809942" y="446236"/>
                </a:lnTo>
                <a:lnTo>
                  <a:pt x="1815662" y="450095"/>
                </a:lnTo>
                <a:lnTo>
                  <a:pt x="1822671" y="451510"/>
                </a:lnTo>
                <a:lnTo>
                  <a:pt x="1829680" y="450095"/>
                </a:lnTo>
                <a:lnTo>
                  <a:pt x="1835400" y="446236"/>
                </a:lnTo>
                <a:lnTo>
                  <a:pt x="1839256" y="440514"/>
                </a:lnTo>
                <a:lnTo>
                  <a:pt x="1840669" y="433508"/>
                </a:lnTo>
                <a:lnTo>
                  <a:pt x="1839256" y="426499"/>
                </a:lnTo>
                <a:lnTo>
                  <a:pt x="1835400" y="420777"/>
                </a:lnTo>
                <a:lnTo>
                  <a:pt x="1829680" y="416921"/>
                </a:lnTo>
                <a:lnTo>
                  <a:pt x="1822671" y="415507"/>
                </a:lnTo>
                <a:close/>
              </a:path>
              <a:path w="5621655" h="3489960">
                <a:moveTo>
                  <a:pt x="1916194" y="415349"/>
                </a:moveTo>
                <a:lnTo>
                  <a:pt x="1909126" y="416776"/>
                </a:lnTo>
                <a:lnTo>
                  <a:pt x="1903353" y="420666"/>
                </a:lnTo>
                <a:lnTo>
                  <a:pt x="1899461" y="426438"/>
                </a:lnTo>
                <a:lnTo>
                  <a:pt x="1898034" y="433508"/>
                </a:lnTo>
                <a:lnTo>
                  <a:pt x="1899461" y="440574"/>
                </a:lnTo>
                <a:lnTo>
                  <a:pt x="1903353" y="446344"/>
                </a:lnTo>
                <a:lnTo>
                  <a:pt x="1909126" y="450233"/>
                </a:lnTo>
                <a:lnTo>
                  <a:pt x="1916194" y="451660"/>
                </a:lnTo>
                <a:lnTo>
                  <a:pt x="1923259" y="450233"/>
                </a:lnTo>
                <a:lnTo>
                  <a:pt x="1929024" y="446344"/>
                </a:lnTo>
                <a:lnTo>
                  <a:pt x="1932909" y="440574"/>
                </a:lnTo>
                <a:lnTo>
                  <a:pt x="1934333" y="433508"/>
                </a:lnTo>
                <a:lnTo>
                  <a:pt x="1932909" y="426438"/>
                </a:lnTo>
                <a:lnTo>
                  <a:pt x="1929024" y="420666"/>
                </a:lnTo>
                <a:lnTo>
                  <a:pt x="1923259" y="416776"/>
                </a:lnTo>
                <a:lnTo>
                  <a:pt x="1916194" y="415349"/>
                </a:lnTo>
                <a:close/>
              </a:path>
              <a:path w="5621655" h="3489960">
                <a:moveTo>
                  <a:pt x="2009696" y="415113"/>
                </a:moveTo>
                <a:lnTo>
                  <a:pt x="2002543" y="416559"/>
                </a:lnTo>
                <a:lnTo>
                  <a:pt x="1996700" y="420501"/>
                </a:lnTo>
                <a:lnTo>
                  <a:pt x="1992760" y="426348"/>
                </a:lnTo>
                <a:lnTo>
                  <a:pt x="1991315" y="433508"/>
                </a:lnTo>
                <a:lnTo>
                  <a:pt x="1992760" y="440663"/>
                </a:lnTo>
                <a:lnTo>
                  <a:pt x="1996700" y="446508"/>
                </a:lnTo>
                <a:lnTo>
                  <a:pt x="2002543" y="450450"/>
                </a:lnTo>
                <a:lnTo>
                  <a:pt x="2009696" y="451896"/>
                </a:lnTo>
                <a:lnTo>
                  <a:pt x="2016862" y="450450"/>
                </a:lnTo>
                <a:lnTo>
                  <a:pt x="2022711" y="446508"/>
                </a:lnTo>
                <a:lnTo>
                  <a:pt x="2026653" y="440663"/>
                </a:lnTo>
                <a:lnTo>
                  <a:pt x="2028098" y="433508"/>
                </a:lnTo>
                <a:lnTo>
                  <a:pt x="2026653" y="426348"/>
                </a:lnTo>
                <a:lnTo>
                  <a:pt x="2022711" y="420501"/>
                </a:lnTo>
                <a:lnTo>
                  <a:pt x="2016862" y="416559"/>
                </a:lnTo>
                <a:lnTo>
                  <a:pt x="2009696" y="415113"/>
                </a:lnTo>
                <a:close/>
              </a:path>
              <a:path w="5621655" h="3489960">
                <a:moveTo>
                  <a:pt x="2103219" y="414963"/>
                </a:moveTo>
                <a:lnTo>
                  <a:pt x="2095997" y="416420"/>
                </a:lnTo>
                <a:lnTo>
                  <a:pt x="2090103" y="420393"/>
                </a:lnTo>
                <a:lnTo>
                  <a:pt x="2086131" y="426288"/>
                </a:lnTo>
                <a:lnTo>
                  <a:pt x="2084676" y="433508"/>
                </a:lnTo>
                <a:lnTo>
                  <a:pt x="2086131" y="440725"/>
                </a:lnTo>
                <a:lnTo>
                  <a:pt x="2090103" y="446621"/>
                </a:lnTo>
                <a:lnTo>
                  <a:pt x="2095997" y="450597"/>
                </a:lnTo>
                <a:lnTo>
                  <a:pt x="2103219" y="452055"/>
                </a:lnTo>
                <a:lnTo>
                  <a:pt x="2110432" y="450597"/>
                </a:lnTo>
                <a:lnTo>
                  <a:pt x="2116327" y="446621"/>
                </a:lnTo>
                <a:lnTo>
                  <a:pt x="2120303" y="440725"/>
                </a:lnTo>
                <a:lnTo>
                  <a:pt x="2121762" y="433508"/>
                </a:lnTo>
                <a:lnTo>
                  <a:pt x="2120303" y="426288"/>
                </a:lnTo>
                <a:lnTo>
                  <a:pt x="2116327" y="420393"/>
                </a:lnTo>
                <a:lnTo>
                  <a:pt x="2110432" y="416420"/>
                </a:lnTo>
                <a:lnTo>
                  <a:pt x="2103219" y="414963"/>
                </a:lnTo>
                <a:close/>
              </a:path>
              <a:path w="5621655" h="3489960">
                <a:moveTo>
                  <a:pt x="2196721" y="414806"/>
                </a:moveTo>
                <a:lnTo>
                  <a:pt x="2189441" y="416275"/>
                </a:lnTo>
                <a:lnTo>
                  <a:pt x="2183495" y="420282"/>
                </a:lnTo>
                <a:lnTo>
                  <a:pt x="2179487" y="426227"/>
                </a:lnTo>
                <a:lnTo>
                  <a:pt x="2178017" y="433508"/>
                </a:lnTo>
                <a:lnTo>
                  <a:pt x="2179487" y="440786"/>
                </a:lnTo>
                <a:lnTo>
                  <a:pt x="2183495" y="446732"/>
                </a:lnTo>
                <a:lnTo>
                  <a:pt x="2189441" y="450742"/>
                </a:lnTo>
                <a:lnTo>
                  <a:pt x="2196721" y="452212"/>
                </a:lnTo>
                <a:lnTo>
                  <a:pt x="2204002" y="450742"/>
                </a:lnTo>
                <a:lnTo>
                  <a:pt x="2209948" y="446732"/>
                </a:lnTo>
                <a:lnTo>
                  <a:pt x="2213956" y="440786"/>
                </a:lnTo>
                <a:lnTo>
                  <a:pt x="2215426" y="433508"/>
                </a:lnTo>
                <a:lnTo>
                  <a:pt x="2213956" y="426227"/>
                </a:lnTo>
                <a:lnTo>
                  <a:pt x="2209948" y="420282"/>
                </a:lnTo>
                <a:lnTo>
                  <a:pt x="2204002" y="416275"/>
                </a:lnTo>
                <a:lnTo>
                  <a:pt x="2196721" y="414806"/>
                </a:lnTo>
                <a:close/>
              </a:path>
              <a:path w="5621655" h="3489960">
                <a:moveTo>
                  <a:pt x="2290244" y="414647"/>
                </a:moveTo>
                <a:lnTo>
                  <a:pt x="2282904" y="416130"/>
                </a:lnTo>
                <a:lnTo>
                  <a:pt x="2276907" y="420173"/>
                </a:lnTo>
                <a:lnTo>
                  <a:pt x="2272862" y="426169"/>
                </a:lnTo>
                <a:lnTo>
                  <a:pt x="2271378" y="433508"/>
                </a:lnTo>
                <a:lnTo>
                  <a:pt x="2272862" y="440846"/>
                </a:lnTo>
                <a:lnTo>
                  <a:pt x="2276907" y="446839"/>
                </a:lnTo>
                <a:lnTo>
                  <a:pt x="2282904" y="450880"/>
                </a:lnTo>
                <a:lnTo>
                  <a:pt x="2290244" y="452362"/>
                </a:lnTo>
                <a:lnTo>
                  <a:pt x="2297581" y="450880"/>
                </a:lnTo>
                <a:lnTo>
                  <a:pt x="2303571" y="446839"/>
                </a:lnTo>
                <a:lnTo>
                  <a:pt x="2307609" y="440846"/>
                </a:lnTo>
                <a:lnTo>
                  <a:pt x="2309090" y="433508"/>
                </a:lnTo>
                <a:lnTo>
                  <a:pt x="2307609" y="426169"/>
                </a:lnTo>
                <a:lnTo>
                  <a:pt x="2303571" y="420173"/>
                </a:lnTo>
                <a:lnTo>
                  <a:pt x="2297581" y="416130"/>
                </a:lnTo>
                <a:lnTo>
                  <a:pt x="2290244" y="414647"/>
                </a:lnTo>
                <a:close/>
              </a:path>
              <a:path w="5621655" h="3489960">
                <a:moveTo>
                  <a:pt x="2383747" y="414568"/>
                </a:moveTo>
                <a:lnTo>
                  <a:pt x="2376380" y="416057"/>
                </a:lnTo>
                <a:lnTo>
                  <a:pt x="2370364" y="420116"/>
                </a:lnTo>
                <a:lnTo>
                  <a:pt x="2366308" y="426137"/>
                </a:lnTo>
                <a:lnTo>
                  <a:pt x="2364821" y="433508"/>
                </a:lnTo>
                <a:lnTo>
                  <a:pt x="2366308" y="440879"/>
                </a:lnTo>
                <a:lnTo>
                  <a:pt x="2370364" y="446897"/>
                </a:lnTo>
                <a:lnTo>
                  <a:pt x="2376380" y="450954"/>
                </a:lnTo>
                <a:lnTo>
                  <a:pt x="2383747" y="452441"/>
                </a:lnTo>
                <a:lnTo>
                  <a:pt x="2391125" y="450954"/>
                </a:lnTo>
                <a:lnTo>
                  <a:pt x="2397147" y="446897"/>
                </a:lnTo>
                <a:lnTo>
                  <a:pt x="2401206" y="440879"/>
                </a:lnTo>
                <a:lnTo>
                  <a:pt x="2402694" y="433508"/>
                </a:lnTo>
                <a:lnTo>
                  <a:pt x="2401206" y="426137"/>
                </a:lnTo>
                <a:lnTo>
                  <a:pt x="2397147" y="420116"/>
                </a:lnTo>
                <a:lnTo>
                  <a:pt x="2391125" y="416057"/>
                </a:lnTo>
                <a:lnTo>
                  <a:pt x="2383747" y="414568"/>
                </a:lnTo>
                <a:close/>
              </a:path>
              <a:path w="5621655" h="3489960">
                <a:moveTo>
                  <a:pt x="2477269" y="414489"/>
                </a:moveTo>
                <a:lnTo>
                  <a:pt x="2469865" y="415985"/>
                </a:lnTo>
                <a:lnTo>
                  <a:pt x="2463824" y="420062"/>
                </a:lnTo>
                <a:lnTo>
                  <a:pt x="2459754" y="426107"/>
                </a:lnTo>
                <a:lnTo>
                  <a:pt x="2458263" y="433508"/>
                </a:lnTo>
                <a:lnTo>
                  <a:pt x="2459754" y="440908"/>
                </a:lnTo>
                <a:lnTo>
                  <a:pt x="2463824" y="446951"/>
                </a:lnTo>
                <a:lnTo>
                  <a:pt x="2469865" y="451025"/>
                </a:lnTo>
                <a:lnTo>
                  <a:pt x="2477269" y="452520"/>
                </a:lnTo>
                <a:lnTo>
                  <a:pt x="2484666" y="451025"/>
                </a:lnTo>
                <a:lnTo>
                  <a:pt x="2490708" y="446951"/>
                </a:lnTo>
                <a:lnTo>
                  <a:pt x="2494783" y="440908"/>
                </a:lnTo>
                <a:lnTo>
                  <a:pt x="2496277" y="433508"/>
                </a:lnTo>
                <a:lnTo>
                  <a:pt x="2494783" y="426107"/>
                </a:lnTo>
                <a:lnTo>
                  <a:pt x="2490708" y="420062"/>
                </a:lnTo>
                <a:lnTo>
                  <a:pt x="2484666" y="415985"/>
                </a:lnTo>
                <a:lnTo>
                  <a:pt x="2477269" y="414489"/>
                </a:lnTo>
                <a:close/>
              </a:path>
              <a:path w="5621655" h="3489960">
                <a:moveTo>
                  <a:pt x="2570772" y="414411"/>
                </a:moveTo>
                <a:lnTo>
                  <a:pt x="2563346" y="415912"/>
                </a:lnTo>
                <a:lnTo>
                  <a:pt x="2557278" y="420005"/>
                </a:lnTo>
                <a:lnTo>
                  <a:pt x="2553185" y="426076"/>
                </a:lnTo>
                <a:lnTo>
                  <a:pt x="2551684" y="433508"/>
                </a:lnTo>
                <a:lnTo>
                  <a:pt x="2553185" y="440940"/>
                </a:lnTo>
                <a:lnTo>
                  <a:pt x="2557278" y="447008"/>
                </a:lnTo>
                <a:lnTo>
                  <a:pt x="2563346" y="451099"/>
                </a:lnTo>
                <a:lnTo>
                  <a:pt x="2570772" y="452598"/>
                </a:lnTo>
                <a:lnTo>
                  <a:pt x="2578210" y="451099"/>
                </a:lnTo>
                <a:lnTo>
                  <a:pt x="2584284" y="447008"/>
                </a:lnTo>
                <a:lnTo>
                  <a:pt x="2588379" y="440940"/>
                </a:lnTo>
                <a:lnTo>
                  <a:pt x="2589880" y="433508"/>
                </a:lnTo>
                <a:lnTo>
                  <a:pt x="2588379" y="426076"/>
                </a:lnTo>
                <a:lnTo>
                  <a:pt x="2584284" y="420005"/>
                </a:lnTo>
                <a:lnTo>
                  <a:pt x="2578210" y="415912"/>
                </a:lnTo>
                <a:lnTo>
                  <a:pt x="2570772" y="414411"/>
                </a:lnTo>
                <a:close/>
              </a:path>
              <a:path w="5621655" h="3489960">
                <a:moveTo>
                  <a:pt x="2664295" y="414411"/>
                </a:moveTo>
                <a:lnTo>
                  <a:pt x="2656860" y="415912"/>
                </a:lnTo>
                <a:lnTo>
                  <a:pt x="2650793" y="420005"/>
                </a:lnTo>
                <a:lnTo>
                  <a:pt x="2646705" y="426076"/>
                </a:lnTo>
                <a:lnTo>
                  <a:pt x="2645207" y="433508"/>
                </a:lnTo>
                <a:lnTo>
                  <a:pt x="2646705" y="440940"/>
                </a:lnTo>
                <a:lnTo>
                  <a:pt x="2650793" y="447008"/>
                </a:lnTo>
                <a:lnTo>
                  <a:pt x="2656860" y="451099"/>
                </a:lnTo>
                <a:lnTo>
                  <a:pt x="2664295" y="452598"/>
                </a:lnTo>
                <a:lnTo>
                  <a:pt x="2671730" y="451099"/>
                </a:lnTo>
                <a:lnTo>
                  <a:pt x="2677796" y="447008"/>
                </a:lnTo>
                <a:lnTo>
                  <a:pt x="2681884" y="440940"/>
                </a:lnTo>
                <a:lnTo>
                  <a:pt x="2683383" y="433508"/>
                </a:lnTo>
                <a:lnTo>
                  <a:pt x="2681884" y="426076"/>
                </a:lnTo>
                <a:lnTo>
                  <a:pt x="2677796" y="420005"/>
                </a:lnTo>
                <a:lnTo>
                  <a:pt x="2671730" y="415912"/>
                </a:lnTo>
                <a:lnTo>
                  <a:pt x="2664295" y="414411"/>
                </a:lnTo>
                <a:close/>
              </a:path>
              <a:path w="5621655" h="3489960">
                <a:moveTo>
                  <a:pt x="2757817" y="414411"/>
                </a:moveTo>
                <a:lnTo>
                  <a:pt x="2750380" y="415912"/>
                </a:lnTo>
                <a:lnTo>
                  <a:pt x="2744306" y="420005"/>
                </a:lnTo>
                <a:lnTo>
                  <a:pt x="2740211" y="426076"/>
                </a:lnTo>
                <a:lnTo>
                  <a:pt x="2738709" y="433508"/>
                </a:lnTo>
                <a:lnTo>
                  <a:pt x="2740211" y="440940"/>
                </a:lnTo>
                <a:lnTo>
                  <a:pt x="2744306" y="447008"/>
                </a:lnTo>
                <a:lnTo>
                  <a:pt x="2750380" y="451099"/>
                </a:lnTo>
                <a:lnTo>
                  <a:pt x="2757817" y="452598"/>
                </a:lnTo>
                <a:lnTo>
                  <a:pt x="2765244" y="451099"/>
                </a:lnTo>
                <a:lnTo>
                  <a:pt x="2771312" y="447008"/>
                </a:lnTo>
                <a:lnTo>
                  <a:pt x="2775404" y="440940"/>
                </a:lnTo>
                <a:lnTo>
                  <a:pt x="2776906" y="433508"/>
                </a:lnTo>
                <a:lnTo>
                  <a:pt x="2775404" y="426076"/>
                </a:lnTo>
                <a:lnTo>
                  <a:pt x="2771312" y="420005"/>
                </a:lnTo>
                <a:lnTo>
                  <a:pt x="2765244" y="415912"/>
                </a:lnTo>
                <a:lnTo>
                  <a:pt x="2757817" y="414411"/>
                </a:lnTo>
                <a:close/>
              </a:path>
              <a:path w="5621655" h="3489960">
                <a:moveTo>
                  <a:pt x="2851320" y="414411"/>
                </a:moveTo>
                <a:lnTo>
                  <a:pt x="2843894" y="415912"/>
                </a:lnTo>
                <a:lnTo>
                  <a:pt x="2837826" y="420005"/>
                </a:lnTo>
                <a:lnTo>
                  <a:pt x="2833733" y="426076"/>
                </a:lnTo>
                <a:lnTo>
                  <a:pt x="2832232" y="433508"/>
                </a:lnTo>
                <a:lnTo>
                  <a:pt x="2833733" y="440940"/>
                </a:lnTo>
                <a:lnTo>
                  <a:pt x="2837826" y="447008"/>
                </a:lnTo>
                <a:lnTo>
                  <a:pt x="2843894" y="451099"/>
                </a:lnTo>
                <a:lnTo>
                  <a:pt x="2851320" y="452598"/>
                </a:lnTo>
                <a:lnTo>
                  <a:pt x="2858755" y="451099"/>
                </a:lnTo>
                <a:lnTo>
                  <a:pt x="2864822" y="447008"/>
                </a:lnTo>
                <a:lnTo>
                  <a:pt x="2868910" y="440940"/>
                </a:lnTo>
                <a:lnTo>
                  <a:pt x="2870408" y="433508"/>
                </a:lnTo>
                <a:lnTo>
                  <a:pt x="2868910" y="426076"/>
                </a:lnTo>
                <a:lnTo>
                  <a:pt x="2864822" y="420005"/>
                </a:lnTo>
                <a:lnTo>
                  <a:pt x="2858755" y="415912"/>
                </a:lnTo>
                <a:lnTo>
                  <a:pt x="2851320" y="414411"/>
                </a:lnTo>
                <a:close/>
              </a:path>
              <a:path w="5621655" h="3489960">
                <a:moveTo>
                  <a:pt x="2944843" y="414489"/>
                </a:moveTo>
                <a:lnTo>
                  <a:pt x="2937435" y="415985"/>
                </a:lnTo>
                <a:lnTo>
                  <a:pt x="2931387" y="420062"/>
                </a:lnTo>
                <a:lnTo>
                  <a:pt x="2927310" y="426107"/>
                </a:lnTo>
                <a:lnTo>
                  <a:pt x="2925816" y="433508"/>
                </a:lnTo>
                <a:lnTo>
                  <a:pt x="2927310" y="440908"/>
                </a:lnTo>
                <a:lnTo>
                  <a:pt x="2931387" y="446951"/>
                </a:lnTo>
                <a:lnTo>
                  <a:pt x="2937435" y="451025"/>
                </a:lnTo>
                <a:lnTo>
                  <a:pt x="2944843" y="452520"/>
                </a:lnTo>
                <a:lnTo>
                  <a:pt x="2952239" y="451025"/>
                </a:lnTo>
                <a:lnTo>
                  <a:pt x="2958282" y="446951"/>
                </a:lnTo>
                <a:lnTo>
                  <a:pt x="2962356" y="440908"/>
                </a:lnTo>
                <a:lnTo>
                  <a:pt x="2963851" y="433508"/>
                </a:lnTo>
                <a:lnTo>
                  <a:pt x="2962356" y="426107"/>
                </a:lnTo>
                <a:lnTo>
                  <a:pt x="2958282" y="420062"/>
                </a:lnTo>
                <a:lnTo>
                  <a:pt x="2952239" y="415985"/>
                </a:lnTo>
                <a:lnTo>
                  <a:pt x="2944843" y="414489"/>
                </a:lnTo>
                <a:close/>
              </a:path>
              <a:path w="5621655" h="3489960">
                <a:moveTo>
                  <a:pt x="3038345" y="414568"/>
                </a:moveTo>
                <a:lnTo>
                  <a:pt x="3030979" y="416057"/>
                </a:lnTo>
                <a:lnTo>
                  <a:pt x="3024963" y="420116"/>
                </a:lnTo>
                <a:lnTo>
                  <a:pt x="3020907" y="426137"/>
                </a:lnTo>
                <a:lnTo>
                  <a:pt x="3019420" y="433508"/>
                </a:lnTo>
                <a:lnTo>
                  <a:pt x="3020907" y="440879"/>
                </a:lnTo>
                <a:lnTo>
                  <a:pt x="3024963" y="446897"/>
                </a:lnTo>
                <a:lnTo>
                  <a:pt x="3030979" y="450954"/>
                </a:lnTo>
                <a:lnTo>
                  <a:pt x="3038345" y="452441"/>
                </a:lnTo>
                <a:lnTo>
                  <a:pt x="3045715" y="450954"/>
                </a:lnTo>
                <a:lnTo>
                  <a:pt x="3051738" y="446897"/>
                </a:lnTo>
                <a:lnTo>
                  <a:pt x="3055802" y="440879"/>
                </a:lnTo>
                <a:lnTo>
                  <a:pt x="3057292" y="433508"/>
                </a:lnTo>
                <a:lnTo>
                  <a:pt x="3055802" y="426137"/>
                </a:lnTo>
                <a:lnTo>
                  <a:pt x="3051738" y="420116"/>
                </a:lnTo>
                <a:lnTo>
                  <a:pt x="3045715" y="416057"/>
                </a:lnTo>
                <a:lnTo>
                  <a:pt x="3038345" y="414568"/>
                </a:lnTo>
                <a:close/>
              </a:path>
              <a:path w="5621655" h="3489960">
                <a:moveTo>
                  <a:pt x="3131868" y="414727"/>
                </a:moveTo>
                <a:lnTo>
                  <a:pt x="3124558" y="416203"/>
                </a:lnTo>
                <a:lnTo>
                  <a:pt x="3118587" y="420228"/>
                </a:lnTo>
                <a:lnTo>
                  <a:pt x="3114560" y="426197"/>
                </a:lnTo>
                <a:lnTo>
                  <a:pt x="3113083" y="433508"/>
                </a:lnTo>
                <a:lnTo>
                  <a:pt x="3114560" y="440818"/>
                </a:lnTo>
                <a:lnTo>
                  <a:pt x="3118587" y="446786"/>
                </a:lnTo>
                <a:lnTo>
                  <a:pt x="3124558" y="450808"/>
                </a:lnTo>
                <a:lnTo>
                  <a:pt x="3131868" y="452283"/>
                </a:lnTo>
                <a:lnTo>
                  <a:pt x="3139179" y="450808"/>
                </a:lnTo>
                <a:lnTo>
                  <a:pt x="3145150" y="446786"/>
                </a:lnTo>
                <a:lnTo>
                  <a:pt x="3149177" y="440818"/>
                </a:lnTo>
                <a:lnTo>
                  <a:pt x="3150654" y="433508"/>
                </a:lnTo>
                <a:lnTo>
                  <a:pt x="3149177" y="426197"/>
                </a:lnTo>
                <a:lnTo>
                  <a:pt x="3145150" y="420228"/>
                </a:lnTo>
                <a:lnTo>
                  <a:pt x="3139179" y="416203"/>
                </a:lnTo>
                <a:lnTo>
                  <a:pt x="3131868" y="414727"/>
                </a:lnTo>
                <a:close/>
              </a:path>
              <a:path w="5621655" h="3489960">
                <a:moveTo>
                  <a:pt x="3225370" y="414806"/>
                </a:moveTo>
                <a:lnTo>
                  <a:pt x="3218090" y="416275"/>
                </a:lnTo>
                <a:lnTo>
                  <a:pt x="3212144" y="420282"/>
                </a:lnTo>
                <a:lnTo>
                  <a:pt x="3208136" y="426227"/>
                </a:lnTo>
                <a:lnTo>
                  <a:pt x="3206666" y="433508"/>
                </a:lnTo>
                <a:lnTo>
                  <a:pt x="3208136" y="440786"/>
                </a:lnTo>
                <a:lnTo>
                  <a:pt x="3212144" y="446732"/>
                </a:lnTo>
                <a:lnTo>
                  <a:pt x="3218090" y="450742"/>
                </a:lnTo>
                <a:lnTo>
                  <a:pt x="3225370" y="452212"/>
                </a:lnTo>
                <a:lnTo>
                  <a:pt x="3232652" y="450742"/>
                </a:lnTo>
                <a:lnTo>
                  <a:pt x="3238597" y="446732"/>
                </a:lnTo>
                <a:lnTo>
                  <a:pt x="3242605" y="440786"/>
                </a:lnTo>
                <a:lnTo>
                  <a:pt x="3244075" y="433508"/>
                </a:lnTo>
                <a:lnTo>
                  <a:pt x="3242605" y="426227"/>
                </a:lnTo>
                <a:lnTo>
                  <a:pt x="3238597" y="420282"/>
                </a:lnTo>
                <a:lnTo>
                  <a:pt x="3232652" y="416275"/>
                </a:lnTo>
                <a:lnTo>
                  <a:pt x="3225370" y="414806"/>
                </a:lnTo>
                <a:close/>
              </a:path>
              <a:path w="5621655" h="3489960">
                <a:moveTo>
                  <a:pt x="5382850" y="421505"/>
                </a:moveTo>
                <a:lnTo>
                  <a:pt x="5369594" y="421505"/>
                </a:lnTo>
                <a:lnTo>
                  <a:pt x="5364207" y="426880"/>
                </a:lnTo>
                <a:lnTo>
                  <a:pt x="5364207" y="440128"/>
                </a:lnTo>
                <a:lnTo>
                  <a:pt x="5369594" y="445504"/>
                </a:lnTo>
                <a:lnTo>
                  <a:pt x="5382850" y="445504"/>
                </a:lnTo>
                <a:lnTo>
                  <a:pt x="5388177" y="440128"/>
                </a:lnTo>
                <a:lnTo>
                  <a:pt x="5388177" y="426880"/>
                </a:lnTo>
                <a:lnTo>
                  <a:pt x="5382850" y="421505"/>
                </a:lnTo>
                <a:close/>
              </a:path>
              <a:path w="5621655" h="3489960">
                <a:moveTo>
                  <a:pt x="5476151" y="421820"/>
                </a:moveTo>
                <a:lnTo>
                  <a:pt x="5463237" y="421820"/>
                </a:lnTo>
                <a:lnTo>
                  <a:pt x="5458011" y="427054"/>
                </a:lnTo>
                <a:lnTo>
                  <a:pt x="5458011" y="439963"/>
                </a:lnTo>
                <a:lnTo>
                  <a:pt x="5463237" y="445197"/>
                </a:lnTo>
                <a:lnTo>
                  <a:pt x="5476151" y="445197"/>
                </a:lnTo>
                <a:lnTo>
                  <a:pt x="5481397" y="439963"/>
                </a:lnTo>
                <a:lnTo>
                  <a:pt x="5481397" y="427054"/>
                </a:lnTo>
                <a:lnTo>
                  <a:pt x="5476151" y="421820"/>
                </a:lnTo>
                <a:close/>
              </a:path>
              <a:path w="5621655" h="3489960">
                <a:moveTo>
                  <a:pt x="5569451" y="422207"/>
                </a:moveTo>
                <a:lnTo>
                  <a:pt x="5556962" y="422207"/>
                </a:lnTo>
                <a:lnTo>
                  <a:pt x="5551918" y="427266"/>
                </a:lnTo>
                <a:lnTo>
                  <a:pt x="5551918" y="439743"/>
                </a:lnTo>
                <a:lnTo>
                  <a:pt x="5556962" y="444803"/>
                </a:lnTo>
                <a:lnTo>
                  <a:pt x="5569451" y="444803"/>
                </a:lnTo>
                <a:lnTo>
                  <a:pt x="5574516" y="439743"/>
                </a:lnTo>
                <a:lnTo>
                  <a:pt x="5574516" y="427266"/>
                </a:lnTo>
                <a:lnTo>
                  <a:pt x="5569451" y="422207"/>
                </a:lnTo>
                <a:close/>
              </a:path>
              <a:path w="5621655" h="3489960">
                <a:moveTo>
                  <a:pt x="193243" y="467479"/>
                </a:moveTo>
                <a:lnTo>
                  <a:pt x="179127" y="467479"/>
                </a:lnTo>
                <a:lnTo>
                  <a:pt x="173404" y="473209"/>
                </a:lnTo>
                <a:lnTo>
                  <a:pt x="173404" y="487316"/>
                </a:lnTo>
                <a:lnTo>
                  <a:pt x="179127" y="493039"/>
                </a:lnTo>
                <a:lnTo>
                  <a:pt x="193243" y="493039"/>
                </a:lnTo>
                <a:lnTo>
                  <a:pt x="198957" y="487316"/>
                </a:lnTo>
                <a:lnTo>
                  <a:pt x="198957" y="473209"/>
                </a:lnTo>
                <a:lnTo>
                  <a:pt x="193243" y="467479"/>
                </a:lnTo>
                <a:close/>
              </a:path>
              <a:path w="5621655" h="3489960">
                <a:moveTo>
                  <a:pt x="286925" y="467172"/>
                </a:moveTo>
                <a:lnTo>
                  <a:pt x="272464" y="467172"/>
                </a:lnTo>
                <a:lnTo>
                  <a:pt x="266598" y="473035"/>
                </a:lnTo>
                <a:lnTo>
                  <a:pt x="266598" y="487490"/>
                </a:lnTo>
                <a:lnTo>
                  <a:pt x="272464" y="493354"/>
                </a:lnTo>
                <a:lnTo>
                  <a:pt x="286925" y="493354"/>
                </a:lnTo>
                <a:lnTo>
                  <a:pt x="292791" y="487490"/>
                </a:lnTo>
                <a:lnTo>
                  <a:pt x="292791" y="473035"/>
                </a:lnTo>
                <a:lnTo>
                  <a:pt x="286925" y="467172"/>
                </a:lnTo>
                <a:close/>
              </a:path>
              <a:path w="5621655" h="3489960">
                <a:moveTo>
                  <a:pt x="380658" y="466777"/>
                </a:moveTo>
                <a:lnTo>
                  <a:pt x="365761" y="466777"/>
                </a:lnTo>
                <a:lnTo>
                  <a:pt x="359724" y="472815"/>
                </a:lnTo>
                <a:lnTo>
                  <a:pt x="359724" y="487710"/>
                </a:lnTo>
                <a:lnTo>
                  <a:pt x="365761" y="493741"/>
                </a:lnTo>
                <a:lnTo>
                  <a:pt x="380658" y="493741"/>
                </a:lnTo>
                <a:lnTo>
                  <a:pt x="386695" y="487710"/>
                </a:lnTo>
                <a:lnTo>
                  <a:pt x="386695" y="472815"/>
                </a:lnTo>
                <a:lnTo>
                  <a:pt x="380658" y="466777"/>
                </a:lnTo>
                <a:close/>
              </a:path>
              <a:path w="5621655" h="3489960">
                <a:moveTo>
                  <a:pt x="474340" y="466469"/>
                </a:moveTo>
                <a:lnTo>
                  <a:pt x="459106" y="466469"/>
                </a:lnTo>
                <a:lnTo>
                  <a:pt x="452925" y="472641"/>
                </a:lnTo>
                <a:lnTo>
                  <a:pt x="452925" y="487875"/>
                </a:lnTo>
                <a:lnTo>
                  <a:pt x="459106" y="494055"/>
                </a:lnTo>
                <a:lnTo>
                  <a:pt x="474340" y="494055"/>
                </a:lnTo>
                <a:lnTo>
                  <a:pt x="480512" y="487875"/>
                </a:lnTo>
                <a:lnTo>
                  <a:pt x="480512" y="472641"/>
                </a:lnTo>
                <a:lnTo>
                  <a:pt x="474340" y="466469"/>
                </a:lnTo>
                <a:close/>
              </a:path>
              <a:path w="5621655" h="3489960">
                <a:moveTo>
                  <a:pt x="568024" y="466154"/>
                </a:moveTo>
                <a:lnTo>
                  <a:pt x="552441" y="466154"/>
                </a:lnTo>
                <a:lnTo>
                  <a:pt x="546127" y="472467"/>
                </a:lnTo>
                <a:lnTo>
                  <a:pt x="546127" y="488049"/>
                </a:lnTo>
                <a:lnTo>
                  <a:pt x="552441" y="494362"/>
                </a:lnTo>
                <a:lnTo>
                  <a:pt x="568024" y="494362"/>
                </a:lnTo>
                <a:lnTo>
                  <a:pt x="574337" y="488049"/>
                </a:lnTo>
                <a:lnTo>
                  <a:pt x="574337" y="472467"/>
                </a:lnTo>
                <a:lnTo>
                  <a:pt x="568024" y="466154"/>
                </a:lnTo>
                <a:close/>
              </a:path>
              <a:path w="5621655" h="3489960">
                <a:moveTo>
                  <a:pt x="661754" y="465767"/>
                </a:moveTo>
                <a:lnTo>
                  <a:pt x="645748" y="465767"/>
                </a:lnTo>
                <a:lnTo>
                  <a:pt x="639253" y="472254"/>
                </a:lnTo>
                <a:lnTo>
                  <a:pt x="639253" y="488271"/>
                </a:lnTo>
                <a:lnTo>
                  <a:pt x="645748" y="494757"/>
                </a:lnTo>
                <a:lnTo>
                  <a:pt x="661754" y="494757"/>
                </a:lnTo>
                <a:lnTo>
                  <a:pt x="668242" y="488271"/>
                </a:lnTo>
                <a:lnTo>
                  <a:pt x="668242" y="472254"/>
                </a:lnTo>
                <a:lnTo>
                  <a:pt x="661754" y="465767"/>
                </a:lnTo>
                <a:close/>
              </a:path>
              <a:path w="5621655" h="3489960">
                <a:moveTo>
                  <a:pt x="755439" y="465452"/>
                </a:moveTo>
                <a:lnTo>
                  <a:pt x="739083" y="465452"/>
                </a:lnTo>
                <a:lnTo>
                  <a:pt x="732454" y="472080"/>
                </a:lnTo>
                <a:lnTo>
                  <a:pt x="732454" y="488436"/>
                </a:lnTo>
                <a:lnTo>
                  <a:pt x="739083" y="495072"/>
                </a:lnTo>
                <a:lnTo>
                  <a:pt x="755439" y="495072"/>
                </a:lnTo>
                <a:lnTo>
                  <a:pt x="762067" y="488436"/>
                </a:lnTo>
                <a:lnTo>
                  <a:pt x="762067" y="472080"/>
                </a:lnTo>
                <a:lnTo>
                  <a:pt x="755439" y="465452"/>
                </a:lnTo>
                <a:close/>
              </a:path>
              <a:path w="5621655" h="3489960">
                <a:moveTo>
                  <a:pt x="849121" y="465146"/>
                </a:moveTo>
                <a:lnTo>
                  <a:pt x="832428" y="465146"/>
                </a:lnTo>
                <a:lnTo>
                  <a:pt x="825658" y="471907"/>
                </a:lnTo>
                <a:lnTo>
                  <a:pt x="825658" y="488618"/>
                </a:lnTo>
                <a:lnTo>
                  <a:pt x="832428" y="495380"/>
                </a:lnTo>
                <a:lnTo>
                  <a:pt x="849121" y="495380"/>
                </a:lnTo>
                <a:lnTo>
                  <a:pt x="855892" y="488618"/>
                </a:lnTo>
                <a:lnTo>
                  <a:pt x="855892" y="471907"/>
                </a:lnTo>
                <a:lnTo>
                  <a:pt x="849121" y="465146"/>
                </a:lnTo>
                <a:close/>
              </a:path>
              <a:path w="5621655" h="3489960">
                <a:moveTo>
                  <a:pt x="942813" y="464837"/>
                </a:moveTo>
                <a:lnTo>
                  <a:pt x="925765" y="464837"/>
                </a:lnTo>
                <a:lnTo>
                  <a:pt x="918860" y="471742"/>
                </a:lnTo>
                <a:lnTo>
                  <a:pt x="918860" y="488783"/>
                </a:lnTo>
                <a:lnTo>
                  <a:pt x="925765" y="495693"/>
                </a:lnTo>
                <a:lnTo>
                  <a:pt x="942813" y="495693"/>
                </a:lnTo>
                <a:lnTo>
                  <a:pt x="949718" y="488783"/>
                </a:lnTo>
                <a:lnTo>
                  <a:pt x="949718" y="471742"/>
                </a:lnTo>
                <a:lnTo>
                  <a:pt x="942813" y="464837"/>
                </a:lnTo>
                <a:close/>
              </a:path>
              <a:path w="5621655" h="3489960">
                <a:moveTo>
                  <a:pt x="1036497" y="464515"/>
                </a:moveTo>
                <a:lnTo>
                  <a:pt x="1019110" y="464515"/>
                </a:lnTo>
                <a:lnTo>
                  <a:pt x="1012062" y="471568"/>
                </a:lnTo>
                <a:lnTo>
                  <a:pt x="1012062" y="488957"/>
                </a:lnTo>
                <a:lnTo>
                  <a:pt x="1019110" y="496003"/>
                </a:lnTo>
                <a:lnTo>
                  <a:pt x="1036497" y="496003"/>
                </a:lnTo>
                <a:lnTo>
                  <a:pt x="1043543" y="488957"/>
                </a:lnTo>
                <a:lnTo>
                  <a:pt x="1043543" y="471568"/>
                </a:lnTo>
                <a:lnTo>
                  <a:pt x="1036497" y="464515"/>
                </a:lnTo>
                <a:close/>
              </a:path>
              <a:path w="5621655" h="3489960">
                <a:moveTo>
                  <a:pt x="1130179" y="464207"/>
                </a:moveTo>
                <a:lnTo>
                  <a:pt x="1112454" y="464207"/>
                </a:lnTo>
                <a:lnTo>
                  <a:pt x="1105266" y="471394"/>
                </a:lnTo>
                <a:lnTo>
                  <a:pt x="1105266" y="489130"/>
                </a:lnTo>
                <a:lnTo>
                  <a:pt x="1112454" y="496317"/>
                </a:lnTo>
                <a:lnTo>
                  <a:pt x="1130179" y="496317"/>
                </a:lnTo>
                <a:lnTo>
                  <a:pt x="1137376" y="489130"/>
                </a:lnTo>
                <a:lnTo>
                  <a:pt x="1137376" y="471394"/>
                </a:lnTo>
                <a:lnTo>
                  <a:pt x="1130179" y="464207"/>
                </a:lnTo>
                <a:close/>
              </a:path>
              <a:path w="5621655" h="3489960">
                <a:moveTo>
                  <a:pt x="1223872" y="463901"/>
                </a:moveTo>
                <a:lnTo>
                  <a:pt x="1205790" y="463901"/>
                </a:lnTo>
                <a:lnTo>
                  <a:pt x="1198468" y="471223"/>
                </a:lnTo>
                <a:lnTo>
                  <a:pt x="1198468" y="489301"/>
                </a:lnTo>
                <a:lnTo>
                  <a:pt x="1205790" y="496624"/>
                </a:lnTo>
                <a:lnTo>
                  <a:pt x="1223872" y="496624"/>
                </a:lnTo>
                <a:lnTo>
                  <a:pt x="1231194" y="489301"/>
                </a:lnTo>
                <a:lnTo>
                  <a:pt x="1231194" y="471223"/>
                </a:lnTo>
                <a:lnTo>
                  <a:pt x="1223872" y="463901"/>
                </a:lnTo>
                <a:close/>
              </a:path>
              <a:path w="5621655" h="3489960">
                <a:moveTo>
                  <a:pt x="1317556" y="463584"/>
                </a:moveTo>
                <a:lnTo>
                  <a:pt x="1299136" y="463584"/>
                </a:lnTo>
                <a:lnTo>
                  <a:pt x="1291672" y="471050"/>
                </a:lnTo>
                <a:lnTo>
                  <a:pt x="1291672" y="489475"/>
                </a:lnTo>
                <a:lnTo>
                  <a:pt x="1299136" y="496940"/>
                </a:lnTo>
                <a:lnTo>
                  <a:pt x="1317556" y="496940"/>
                </a:lnTo>
                <a:lnTo>
                  <a:pt x="1325019" y="489475"/>
                </a:lnTo>
                <a:lnTo>
                  <a:pt x="1325019" y="471050"/>
                </a:lnTo>
                <a:lnTo>
                  <a:pt x="1317556" y="463584"/>
                </a:lnTo>
                <a:close/>
              </a:path>
              <a:path w="5621655" h="3489960">
                <a:moveTo>
                  <a:pt x="1411238" y="463278"/>
                </a:moveTo>
                <a:lnTo>
                  <a:pt x="1392481" y="463278"/>
                </a:lnTo>
                <a:lnTo>
                  <a:pt x="1384866" y="470884"/>
                </a:lnTo>
                <a:lnTo>
                  <a:pt x="1384866" y="489649"/>
                </a:lnTo>
                <a:lnTo>
                  <a:pt x="1392481" y="497255"/>
                </a:lnTo>
                <a:lnTo>
                  <a:pt x="1411238" y="497255"/>
                </a:lnTo>
                <a:lnTo>
                  <a:pt x="1418845" y="489649"/>
                </a:lnTo>
                <a:lnTo>
                  <a:pt x="1418845" y="470884"/>
                </a:lnTo>
                <a:lnTo>
                  <a:pt x="1411238" y="463278"/>
                </a:lnTo>
                <a:close/>
              </a:path>
              <a:path w="5621655" h="3489960">
                <a:moveTo>
                  <a:pt x="1504876" y="463042"/>
                </a:moveTo>
                <a:lnTo>
                  <a:pt x="1485857" y="463042"/>
                </a:lnTo>
                <a:lnTo>
                  <a:pt x="1478149" y="470749"/>
                </a:lnTo>
                <a:lnTo>
                  <a:pt x="1478149" y="489776"/>
                </a:lnTo>
                <a:lnTo>
                  <a:pt x="1485857" y="497484"/>
                </a:lnTo>
                <a:lnTo>
                  <a:pt x="1504876" y="497484"/>
                </a:lnTo>
                <a:lnTo>
                  <a:pt x="1512604" y="489776"/>
                </a:lnTo>
                <a:lnTo>
                  <a:pt x="1512604" y="470749"/>
                </a:lnTo>
                <a:lnTo>
                  <a:pt x="1504876" y="463042"/>
                </a:lnTo>
                <a:close/>
              </a:path>
              <a:path w="5621655" h="3489960">
                <a:moveTo>
                  <a:pt x="1598579" y="462733"/>
                </a:moveTo>
                <a:lnTo>
                  <a:pt x="1579209" y="462733"/>
                </a:lnTo>
                <a:lnTo>
                  <a:pt x="1571361" y="470575"/>
                </a:lnTo>
                <a:lnTo>
                  <a:pt x="1571361" y="489949"/>
                </a:lnTo>
                <a:lnTo>
                  <a:pt x="1579209" y="497790"/>
                </a:lnTo>
                <a:lnTo>
                  <a:pt x="1598579" y="497790"/>
                </a:lnTo>
                <a:lnTo>
                  <a:pt x="1606429" y="489949"/>
                </a:lnTo>
                <a:lnTo>
                  <a:pt x="1606429" y="470575"/>
                </a:lnTo>
                <a:lnTo>
                  <a:pt x="1598579" y="462733"/>
                </a:lnTo>
                <a:close/>
              </a:path>
              <a:path w="5621655" h="3489960">
                <a:moveTo>
                  <a:pt x="1692224" y="462489"/>
                </a:moveTo>
                <a:lnTo>
                  <a:pt x="1672591" y="462489"/>
                </a:lnTo>
                <a:lnTo>
                  <a:pt x="1664641" y="470451"/>
                </a:lnTo>
                <a:lnTo>
                  <a:pt x="1664641" y="490075"/>
                </a:lnTo>
                <a:lnTo>
                  <a:pt x="1672591" y="498029"/>
                </a:lnTo>
                <a:lnTo>
                  <a:pt x="1692224" y="498029"/>
                </a:lnTo>
                <a:lnTo>
                  <a:pt x="1700174" y="490075"/>
                </a:lnTo>
                <a:lnTo>
                  <a:pt x="1700174" y="470451"/>
                </a:lnTo>
                <a:lnTo>
                  <a:pt x="1692224" y="462489"/>
                </a:lnTo>
                <a:close/>
              </a:path>
              <a:path w="5621655" h="3489960">
                <a:moveTo>
                  <a:pt x="1775919" y="462260"/>
                </a:moveTo>
                <a:lnTo>
                  <a:pt x="1768911" y="463676"/>
                </a:lnTo>
                <a:lnTo>
                  <a:pt x="1763190" y="467534"/>
                </a:lnTo>
                <a:lnTo>
                  <a:pt x="1759335" y="473257"/>
                </a:lnTo>
                <a:lnTo>
                  <a:pt x="1757921" y="480263"/>
                </a:lnTo>
                <a:lnTo>
                  <a:pt x="1759335" y="487269"/>
                </a:lnTo>
                <a:lnTo>
                  <a:pt x="1763190" y="492991"/>
                </a:lnTo>
                <a:lnTo>
                  <a:pt x="1768911" y="496850"/>
                </a:lnTo>
                <a:lnTo>
                  <a:pt x="1775919" y="498265"/>
                </a:lnTo>
                <a:lnTo>
                  <a:pt x="1782920" y="496850"/>
                </a:lnTo>
                <a:lnTo>
                  <a:pt x="1788642" y="492991"/>
                </a:lnTo>
                <a:lnTo>
                  <a:pt x="1792502" y="487269"/>
                </a:lnTo>
                <a:lnTo>
                  <a:pt x="1793918" y="480263"/>
                </a:lnTo>
                <a:lnTo>
                  <a:pt x="1792502" y="473257"/>
                </a:lnTo>
                <a:lnTo>
                  <a:pt x="1788642" y="467534"/>
                </a:lnTo>
                <a:lnTo>
                  <a:pt x="1782920" y="463676"/>
                </a:lnTo>
                <a:lnTo>
                  <a:pt x="1775919" y="462260"/>
                </a:lnTo>
                <a:close/>
              </a:path>
              <a:path w="5621655" h="3489960">
                <a:moveTo>
                  <a:pt x="1869422" y="462033"/>
                </a:moveTo>
                <a:lnTo>
                  <a:pt x="1862328" y="463465"/>
                </a:lnTo>
                <a:lnTo>
                  <a:pt x="1856537" y="467371"/>
                </a:lnTo>
                <a:lnTo>
                  <a:pt x="1852633" y="473165"/>
                </a:lnTo>
                <a:lnTo>
                  <a:pt x="1851203" y="480263"/>
                </a:lnTo>
                <a:lnTo>
                  <a:pt x="1852633" y="487360"/>
                </a:lnTo>
                <a:lnTo>
                  <a:pt x="1856537" y="493155"/>
                </a:lnTo>
                <a:lnTo>
                  <a:pt x="1862328" y="497060"/>
                </a:lnTo>
                <a:lnTo>
                  <a:pt x="1869422" y="498492"/>
                </a:lnTo>
                <a:lnTo>
                  <a:pt x="1876520" y="497060"/>
                </a:lnTo>
                <a:lnTo>
                  <a:pt x="1882318" y="493155"/>
                </a:lnTo>
                <a:lnTo>
                  <a:pt x="1886229" y="487360"/>
                </a:lnTo>
                <a:lnTo>
                  <a:pt x="1887663" y="480263"/>
                </a:lnTo>
                <a:lnTo>
                  <a:pt x="1886229" y="473165"/>
                </a:lnTo>
                <a:lnTo>
                  <a:pt x="1882318" y="467371"/>
                </a:lnTo>
                <a:lnTo>
                  <a:pt x="1876520" y="463465"/>
                </a:lnTo>
                <a:lnTo>
                  <a:pt x="1869422" y="462033"/>
                </a:lnTo>
                <a:close/>
              </a:path>
              <a:path w="5621655" h="3489960">
                <a:moveTo>
                  <a:pt x="1962945" y="461797"/>
                </a:moveTo>
                <a:lnTo>
                  <a:pt x="1955753" y="463248"/>
                </a:lnTo>
                <a:lnTo>
                  <a:pt x="1949885" y="467205"/>
                </a:lnTo>
                <a:lnTo>
                  <a:pt x="1945932" y="473075"/>
                </a:lnTo>
                <a:lnTo>
                  <a:pt x="1944483" y="480263"/>
                </a:lnTo>
                <a:lnTo>
                  <a:pt x="1945932" y="487451"/>
                </a:lnTo>
                <a:lnTo>
                  <a:pt x="1949885" y="493320"/>
                </a:lnTo>
                <a:lnTo>
                  <a:pt x="1955753" y="497278"/>
                </a:lnTo>
                <a:lnTo>
                  <a:pt x="1962945" y="498729"/>
                </a:lnTo>
                <a:lnTo>
                  <a:pt x="1970129" y="497278"/>
                </a:lnTo>
                <a:lnTo>
                  <a:pt x="1975998" y="493320"/>
                </a:lnTo>
                <a:lnTo>
                  <a:pt x="1979956" y="487451"/>
                </a:lnTo>
                <a:lnTo>
                  <a:pt x="1981408" y="480263"/>
                </a:lnTo>
                <a:lnTo>
                  <a:pt x="1979956" y="473075"/>
                </a:lnTo>
                <a:lnTo>
                  <a:pt x="1975998" y="467205"/>
                </a:lnTo>
                <a:lnTo>
                  <a:pt x="1970129" y="463248"/>
                </a:lnTo>
                <a:lnTo>
                  <a:pt x="1962945" y="461797"/>
                </a:lnTo>
                <a:close/>
              </a:path>
              <a:path w="5621655" h="3489960">
                <a:moveTo>
                  <a:pt x="2056447" y="461639"/>
                </a:moveTo>
                <a:lnTo>
                  <a:pt x="2049205" y="463103"/>
                </a:lnTo>
                <a:lnTo>
                  <a:pt x="2043284" y="467093"/>
                </a:lnTo>
                <a:lnTo>
                  <a:pt x="2039290" y="473013"/>
                </a:lnTo>
                <a:lnTo>
                  <a:pt x="2037824" y="480263"/>
                </a:lnTo>
                <a:lnTo>
                  <a:pt x="2039290" y="487512"/>
                </a:lnTo>
                <a:lnTo>
                  <a:pt x="2043284" y="493431"/>
                </a:lnTo>
                <a:lnTo>
                  <a:pt x="2049205" y="497423"/>
                </a:lnTo>
                <a:lnTo>
                  <a:pt x="2056447" y="498886"/>
                </a:lnTo>
                <a:lnTo>
                  <a:pt x="2063699" y="497423"/>
                </a:lnTo>
                <a:lnTo>
                  <a:pt x="2069619" y="493431"/>
                </a:lnTo>
                <a:lnTo>
                  <a:pt x="2073609" y="487512"/>
                </a:lnTo>
                <a:lnTo>
                  <a:pt x="2075072" y="480263"/>
                </a:lnTo>
                <a:lnTo>
                  <a:pt x="2073609" y="473013"/>
                </a:lnTo>
                <a:lnTo>
                  <a:pt x="2069619" y="467093"/>
                </a:lnTo>
                <a:lnTo>
                  <a:pt x="2063699" y="463103"/>
                </a:lnTo>
                <a:lnTo>
                  <a:pt x="2056447" y="461639"/>
                </a:lnTo>
                <a:close/>
              </a:path>
              <a:path w="5621655" h="3489960">
                <a:moveTo>
                  <a:pt x="2149970" y="461401"/>
                </a:moveTo>
                <a:lnTo>
                  <a:pt x="2142630" y="462883"/>
                </a:lnTo>
                <a:lnTo>
                  <a:pt x="2136633" y="466925"/>
                </a:lnTo>
                <a:lnTo>
                  <a:pt x="2132588" y="472920"/>
                </a:lnTo>
                <a:lnTo>
                  <a:pt x="2131104" y="480263"/>
                </a:lnTo>
                <a:lnTo>
                  <a:pt x="2132588" y="487602"/>
                </a:lnTo>
                <a:lnTo>
                  <a:pt x="2136633" y="493597"/>
                </a:lnTo>
                <a:lnTo>
                  <a:pt x="2142630" y="497641"/>
                </a:lnTo>
                <a:lnTo>
                  <a:pt x="2149970" y="499123"/>
                </a:lnTo>
                <a:lnTo>
                  <a:pt x="2157310" y="497641"/>
                </a:lnTo>
                <a:lnTo>
                  <a:pt x="2163307" y="493597"/>
                </a:lnTo>
                <a:lnTo>
                  <a:pt x="2167352" y="487602"/>
                </a:lnTo>
                <a:lnTo>
                  <a:pt x="2168836" y="480263"/>
                </a:lnTo>
                <a:lnTo>
                  <a:pt x="2167352" y="472920"/>
                </a:lnTo>
                <a:lnTo>
                  <a:pt x="2163307" y="466925"/>
                </a:lnTo>
                <a:lnTo>
                  <a:pt x="2157310" y="462883"/>
                </a:lnTo>
                <a:lnTo>
                  <a:pt x="2149970" y="461401"/>
                </a:lnTo>
                <a:close/>
              </a:path>
              <a:path w="5621655" h="3489960">
                <a:moveTo>
                  <a:pt x="2243493" y="461322"/>
                </a:moveTo>
                <a:lnTo>
                  <a:pt x="2236115" y="462811"/>
                </a:lnTo>
                <a:lnTo>
                  <a:pt x="2230093" y="466870"/>
                </a:lnTo>
                <a:lnTo>
                  <a:pt x="2226035" y="472891"/>
                </a:lnTo>
                <a:lnTo>
                  <a:pt x="2224547" y="480263"/>
                </a:lnTo>
                <a:lnTo>
                  <a:pt x="2226035" y="487635"/>
                </a:lnTo>
                <a:lnTo>
                  <a:pt x="2230093" y="493655"/>
                </a:lnTo>
                <a:lnTo>
                  <a:pt x="2236115" y="497714"/>
                </a:lnTo>
                <a:lnTo>
                  <a:pt x="2243493" y="499202"/>
                </a:lnTo>
                <a:lnTo>
                  <a:pt x="2250860" y="497714"/>
                </a:lnTo>
                <a:lnTo>
                  <a:pt x="2256876" y="493655"/>
                </a:lnTo>
                <a:lnTo>
                  <a:pt x="2260932" y="487635"/>
                </a:lnTo>
                <a:lnTo>
                  <a:pt x="2262420" y="480263"/>
                </a:lnTo>
                <a:lnTo>
                  <a:pt x="2260932" y="472891"/>
                </a:lnTo>
                <a:lnTo>
                  <a:pt x="2256876" y="466870"/>
                </a:lnTo>
                <a:lnTo>
                  <a:pt x="2250860" y="462811"/>
                </a:lnTo>
                <a:lnTo>
                  <a:pt x="2243493" y="461322"/>
                </a:lnTo>
                <a:close/>
              </a:path>
              <a:path w="5621655" h="3489960">
                <a:moveTo>
                  <a:pt x="2336995" y="461173"/>
                </a:moveTo>
                <a:lnTo>
                  <a:pt x="2329570" y="462673"/>
                </a:lnTo>
                <a:lnTo>
                  <a:pt x="2323502" y="466763"/>
                </a:lnTo>
                <a:lnTo>
                  <a:pt x="2319409" y="472830"/>
                </a:lnTo>
                <a:lnTo>
                  <a:pt x="2317907" y="480263"/>
                </a:lnTo>
                <a:lnTo>
                  <a:pt x="2319409" y="487695"/>
                </a:lnTo>
                <a:lnTo>
                  <a:pt x="2323502" y="493762"/>
                </a:lnTo>
                <a:lnTo>
                  <a:pt x="2329570" y="497852"/>
                </a:lnTo>
                <a:lnTo>
                  <a:pt x="2336995" y="499352"/>
                </a:lnTo>
                <a:lnTo>
                  <a:pt x="2344430" y="497852"/>
                </a:lnTo>
                <a:lnTo>
                  <a:pt x="2350497" y="493762"/>
                </a:lnTo>
                <a:lnTo>
                  <a:pt x="2354585" y="487695"/>
                </a:lnTo>
                <a:lnTo>
                  <a:pt x="2356083" y="480263"/>
                </a:lnTo>
                <a:lnTo>
                  <a:pt x="2354585" y="472830"/>
                </a:lnTo>
                <a:lnTo>
                  <a:pt x="2350497" y="466763"/>
                </a:lnTo>
                <a:lnTo>
                  <a:pt x="2344430" y="462673"/>
                </a:lnTo>
                <a:lnTo>
                  <a:pt x="2336995" y="461173"/>
                </a:lnTo>
                <a:close/>
              </a:path>
              <a:path w="5621655" h="3489960">
                <a:moveTo>
                  <a:pt x="2430518" y="461095"/>
                </a:moveTo>
                <a:lnTo>
                  <a:pt x="2423054" y="462601"/>
                </a:lnTo>
                <a:lnTo>
                  <a:pt x="2416962" y="466709"/>
                </a:lnTo>
                <a:lnTo>
                  <a:pt x="2412855" y="472802"/>
                </a:lnTo>
                <a:lnTo>
                  <a:pt x="2411350" y="480263"/>
                </a:lnTo>
                <a:lnTo>
                  <a:pt x="2412855" y="487723"/>
                </a:lnTo>
                <a:lnTo>
                  <a:pt x="2416962" y="493816"/>
                </a:lnTo>
                <a:lnTo>
                  <a:pt x="2423054" y="497924"/>
                </a:lnTo>
                <a:lnTo>
                  <a:pt x="2430518" y="499431"/>
                </a:lnTo>
                <a:lnTo>
                  <a:pt x="2437974" y="497924"/>
                </a:lnTo>
                <a:lnTo>
                  <a:pt x="2444068" y="493816"/>
                </a:lnTo>
                <a:lnTo>
                  <a:pt x="2448179" y="487723"/>
                </a:lnTo>
                <a:lnTo>
                  <a:pt x="2449688" y="480263"/>
                </a:lnTo>
                <a:lnTo>
                  <a:pt x="2448179" y="472802"/>
                </a:lnTo>
                <a:lnTo>
                  <a:pt x="2444068" y="466709"/>
                </a:lnTo>
                <a:lnTo>
                  <a:pt x="2437974" y="462601"/>
                </a:lnTo>
                <a:lnTo>
                  <a:pt x="2430518" y="461095"/>
                </a:lnTo>
                <a:close/>
              </a:path>
              <a:path w="5621655" h="3489960">
                <a:moveTo>
                  <a:pt x="2524021" y="461016"/>
                </a:moveTo>
                <a:lnTo>
                  <a:pt x="2516527" y="462528"/>
                </a:lnTo>
                <a:lnTo>
                  <a:pt x="2510408" y="466652"/>
                </a:lnTo>
                <a:lnTo>
                  <a:pt x="2506284" y="472769"/>
                </a:lnTo>
                <a:lnTo>
                  <a:pt x="2504771" y="480263"/>
                </a:lnTo>
                <a:lnTo>
                  <a:pt x="2506284" y="487756"/>
                </a:lnTo>
                <a:lnTo>
                  <a:pt x="2510408" y="493873"/>
                </a:lnTo>
                <a:lnTo>
                  <a:pt x="2516527" y="497997"/>
                </a:lnTo>
                <a:lnTo>
                  <a:pt x="2524021" y="499510"/>
                </a:lnTo>
                <a:lnTo>
                  <a:pt x="2531514" y="497997"/>
                </a:lnTo>
                <a:lnTo>
                  <a:pt x="2537633" y="493873"/>
                </a:lnTo>
                <a:lnTo>
                  <a:pt x="2541758" y="487756"/>
                </a:lnTo>
                <a:lnTo>
                  <a:pt x="2543270" y="480263"/>
                </a:lnTo>
                <a:lnTo>
                  <a:pt x="2541758" y="472769"/>
                </a:lnTo>
                <a:lnTo>
                  <a:pt x="2537633" y="466652"/>
                </a:lnTo>
                <a:lnTo>
                  <a:pt x="2531514" y="462528"/>
                </a:lnTo>
                <a:lnTo>
                  <a:pt x="2524021" y="461016"/>
                </a:lnTo>
                <a:close/>
              </a:path>
              <a:path w="5621655" h="3489960">
                <a:moveTo>
                  <a:pt x="2617543" y="460937"/>
                </a:moveTo>
                <a:lnTo>
                  <a:pt x="2610020" y="462456"/>
                </a:lnTo>
                <a:lnTo>
                  <a:pt x="2603876" y="466598"/>
                </a:lnTo>
                <a:lnTo>
                  <a:pt x="2599733" y="472741"/>
                </a:lnTo>
                <a:lnTo>
                  <a:pt x="2598214" y="480263"/>
                </a:lnTo>
                <a:lnTo>
                  <a:pt x="2599733" y="487784"/>
                </a:lnTo>
                <a:lnTo>
                  <a:pt x="2603876" y="493927"/>
                </a:lnTo>
                <a:lnTo>
                  <a:pt x="2610020" y="498069"/>
                </a:lnTo>
                <a:lnTo>
                  <a:pt x="2617543" y="499588"/>
                </a:lnTo>
                <a:lnTo>
                  <a:pt x="2625067" y="498069"/>
                </a:lnTo>
                <a:lnTo>
                  <a:pt x="2631212" y="493927"/>
                </a:lnTo>
                <a:lnTo>
                  <a:pt x="2635355" y="487784"/>
                </a:lnTo>
                <a:lnTo>
                  <a:pt x="2636874" y="480263"/>
                </a:lnTo>
                <a:lnTo>
                  <a:pt x="2635355" y="472741"/>
                </a:lnTo>
                <a:lnTo>
                  <a:pt x="2631212" y="466598"/>
                </a:lnTo>
                <a:lnTo>
                  <a:pt x="2625067" y="462456"/>
                </a:lnTo>
                <a:lnTo>
                  <a:pt x="2617543" y="460937"/>
                </a:lnTo>
                <a:close/>
              </a:path>
              <a:path w="5621655" h="3489960">
                <a:moveTo>
                  <a:pt x="2711046" y="460937"/>
                </a:moveTo>
                <a:lnTo>
                  <a:pt x="2703523" y="462456"/>
                </a:lnTo>
                <a:lnTo>
                  <a:pt x="2697379" y="466598"/>
                </a:lnTo>
                <a:lnTo>
                  <a:pt x="2693236" y="472741"/>
                </a:lnTo>
                <a:lnTo>
                  <a:pt x="2691716" y="480263"/>
                </a:lnTo>
                <a:lnTo>
                  <a:pt x="2693236" y="487784"/>
                </a:lnTo>
                <a:lnTo>
                  <a:pt x="2697379" y="493927"/>
                </a:lnTo>
                <a:lnTo>
                  <a:pt x="2703523" y="498069"/>
                </a:lnTo>
                <a:lnTo>
                  <a:pt x="2711046" y="499588"/>
                </a:lnTo>
                <a:lnTo>
                  <a:pt x="2718570" y="498069"/>
                </a:lnTo>
                <a:lnTo>
                  <a:pt x="2724714" y="493927"/>
                </a:lnTo>
                <a:lnTo>
                  <a:pt x="2728857" y="487784"/>
                </a:lnTo>
                <a:lnTo>
                  <a:pt x="2730377" y="480263"/>
                </a:lnTo>
                <a:lnTo>
                  <a:pt x="2728857" y="472741"/>
                </a:lnTo>
                <a:lnTo>
                  <a:pt x="2724714" y="466598"/>
                </a:lnTo>
                <a:lnTo>
                  <a:pt x="2718570" y="462456"/>
                </a:lnTo>
                <a:lnTo>
                  <a:pt x="2711046" y="460937"/>
                </a:lnTo>
                <a:close/>
              </a:path>
              <a:path w="5621655" h="3489960">
                <a:moveTo>
                  <a:pt x="2804569" y="460937"/>
                </a:moveTo>
                <a:lnTo>
                  <a:pt x="2797046" y="462456"/>
                </a:lnTo>
                <a:lnTo>
                  <a:pt x="2790902" y="466598"/>
                </a:lnTo>
                <a:lnTo>
                  <a:pt x="2786759" y="472741"/>
                </a:lnTo>
                <a:lnTo>
                  <a:pt x="2785239" y="480263"/>
                </a:lnTo>
                <a:lnTo>
                  <a:pt x="2786759" y="487784"/>
                </a:lnTo>
                <a:lnTo>
                  <a:pt x="2790902" y="493927"/>
                </a:lnTo>
                <a:lnTo>
                  <a:pt x="2797046" y="498069"/>
                </a:lnTo>
                <a:lnTo>
                  <a:pt x="2804569" y="499588"/>
                </a:lnTo>
                <a:lnTo>
                  <a:pt x="2812092" y="498069"/>
                </a:lnTo>
                <a:lnTo>
                  <a:pt x="2818237" y="493927"/>
                </a:lnTo>
                <a:lnTo>
                  <a:pt x="2822380" y="487784"/>
                </a:lnTo>
                <a:lnTo>
                  <a:pt x="2823899" y="480263"/>
                </a:lnTo>
                <a:lnTo>
                  <a:pt x="2822380" y="472741"/>
                </a:lnTo>
                <a:lnTo>
                  <a:pt x="2818237" y="466598"/>
                </a:lnTo>
                <a:lnTo>
                  <a:pt x="2812092" y="462456"/>
                </a:lnTo>
                <a:lnTo>
                  <a:pt x="2804569" y="460937"/>
                </a:lnTo>
                <a:close/>
              </a:path>
              <a:path w="5621655" h="3489960">
                <a:moveTo>
                  <a:pt x="2898071" y="461016"/>
                </a:moveTo>
                <a:lnTo>
                  <a:pt x="2890586" y="462528"/>
                </a:lnTo>
                <a:lnTo>
                  <a:pt x="2884466" y="466652"/>
                </a:lnTo>
                <a:lnTo>
                  <a:pt x="2880337" y="472769"/>
                </a:lnTo>
                <a:lnTo>
                  <a:pt x="2878822" y="480263"/>
                </a:lnTo>
                <a:lnTo>
                  <a:pt x="2880337" y="487756"/>
                </a:lnTo>
                <a:lnTo>
                  <a:pt x="2884466" y="493873"/>
                </a:lnTo>
                <a:lnTo>
                  <a:pt x="2890586" y="497997"/>
                </a:lnTo>
                <a:lnTo>
                  <a:pt x="2898071" y="499510"/>
                </a:lnTo>
                <a:lnTo>
                  <a:pt x="2905565" y="497997"/>
                </a:lnTo>
                <a:lnTo>
                  <a:pt x="2911684" y="493873"/>
                </a:lnTo>
                <a:lnTo>
                  <a:pt x="2915808" y="487756"/>
                </a:lnTo>
                <a:lnTo>
                  <a:pt x="2917321" y="480263"/>
                </a:lnTo>
                <a:lnTo>
                  <a:pt x="2915808" y="472769"/>
                </a:lnTo>
                <a:lnTo>
                  <a:pt x="2911684" y="466652"/>
                </a:lnTo>
                <a:lnTo>
                  <a:pt x="2905565" y="462528"/>
                </a:lnTo>
                <a:lnTo>
                  <a:pt x="2898071" y="461016"/>
                </a:lnTo>
                <a:close/>
              </a:path>
              <a:path w="5621655" h="3489960">
                <a:moveTo>
                  <a:pt x="2991594" y="461095"/>
                </a:moveTo>
                <a:lnTo>
                  <a:pt x="2984130" y="462601"/>
                </a:lnTo>
                <a:lnTo>
                  <a:pt x="2978038" y="466709"/>
                </a:lnTo>
                <a:lnTo>
                  <a:pt x="2973931" y="472802"/>
                </a:lnTo>
                <a:lnTo>
                  <a:pt x="2972426" y="480263"/>
                </a:lnTo>
                <a:lnTo>
                  <a:pt x="2973931" y="487723"/>
                </a:lnTo>
                <a:lnTo>
                  <a:pt x="2978038" y="493816"/>
                </a:lnTo>
                <a:lnTo>
                  <a:pt x="2984130" y="497924"/>
                </a:lnTo>
                <a:lnTo>
                  <a:pt x="2991594" y="499431"/>
                </a:lnTo>
                <a:lnTo>
                  <a:pt x="2999058" y="497924"/>
                </a:lnTo>
                <a:lnTo>
                  <a:pt x="3005151" y="493816"/>
                </a:lnTo>
                <a:lnTo>
                  <a:pt x="3009258" y="487723"/>
                </a:lnTo>
                <a:lnTo>
                  <a:pt x="3010763" y="480263"/>
                </a:lnTo>
                <a:lnTo>
                  <a:pt x="3009258" y="472802"/>
                </a:lnTo>
                <a:lnTo>
                  <a:pt x="3005151" y="466709"/>
                </a:lnTo>
                <a:lnTo>
                  <a:pt x="2999058" y="462601"/>
                </a:lnTo>
                <a:lnTo>
                  <a:pt x="2991594" y="461095"/>
                </a:lnTo>
                <a:close/>
              </a:path>
              <a:path w="5621655" h="3489960">
                <a:moveTo>
                  <a:pt x="3085117" y="461173"/>
                </a:moveTo>
                <a:lnTo>
                  <a:pt x="3077679" y="462673"/>
                </a:lnTo>
                <a:lnTo>
                  <a:pt x="3071605" y="466763"/>
                </a:lnTo>
                <a:lnTo>
                  <a:pt x="3067510" y="472830"/>
                </a:lnTo>
                <a:lnTo>
                  <a:pt x="3066008" y="480263"/>
                </a:lnTo>
                <a:lnTo>
                  <a:pt x="3067510" y="487695"/>
                </a:lnTo>
                <a:lnTo>
                  <a:pt x="3071605" y="493762"/>
                </a:lnTo>
                <a:lnTo>
                  <a:pt x="3077679" y="497852"/>
                </a:lnTo>
                <a:lnTo>
                  <a:pt x="3085117" y="499352"/>
                </a:lnTo>
                <a:lnTo>
                  <a:pt x="3092543" y="497852"/>
                </a:lnTo>
                <a:lnTo>
                  <a:pt x="3098611" y="493762"/>
                </a:lnTo>
                <a:lnTo>
                  <a:pt x="3102704" y="487695"/>
                </a:lnTo>
                <a:lnTo>
                  <a:pt x="3104205" y="480263"/>
                </a:lnTo>
                <a:lnTo>
                  <a:pt x="3102704" y="472830"/>
                </a:lnTo>
                <a:lnTo>
                  <a:pt x="3098611" y="466763"/>
                </a:lnTo>
                <a:lnTo>
                  <a:pt x="3092543" y="462673"/>
                </a:lnTo>
                <a:lnTo>
                  <a:pt x="3085117" y="461173"/>
                </a:lnTo>
                <a:close/>
              </a:path>
              <a:path w="5621655" h="3489960">
                <a:moveTo>
                  <a:pt x="3178619" y="461322"/>
                </a:moveTo>
                <a:lnTo>
                  <a:pt x="3171252" y="462811"/>
                </a:lnTo>
                <a:lnTo>
                  <a:pt x="3165236" y="466870"/>
                </a:lnTo>
                <a:lnTo>
                  <a:pt x="3161180" y="472891"/>
                </a:lnTo>
                <a:lnTo>
                  <a:pt x="3159692" y="480263"/>
                </a:lnTo>
                <a:lnTo>
                  <a:pt x="3161180" y="487635"/>
                </a:lnTo>
                <a:lnTo>
                  <a:pt x="3165236" y="493655"/>
                </a:lnTo>
                <a:lnTo>
                  <a:pt x="3171252" y="497714"/>
                </a:lnTo>
                <a:lnTo>
                  <a:pt x="3178619" y="499202"/>
                </a:lnTo>
                <a:lnTo>
                  <a:pt x="3185989" y="497714"/>
                </a:lnTo>
                <a:lnTo>
                  <a:pt x="3192012" y="493655"/>
                </a:lnTo>
                <a:lnTo>
                  <a:pt x="3196076" y="487635"/>
                </a:lnTo>
                <a:lnTo>
                  <a:pt x="3197566" y="480263"/>
                </a:lnTo>
                <a:lnTo>
                  <a:pt x="3196076" y="472891"/>
                </a:lnTo>
                <a:lnTo>
                  <a:pt x="3192012" y="466870"/>
                </a:lnTo>
                <a:lnTo>
                  <a:pt x="3185989" y="462811"/>
                </a:lnTo>
                <a:lnTo>
                  <a:pt x="3178619" y="461322"/>
                </a:lnTo>
                <a:close/>
              </a:path>
              <a:path w="5621655" h="3489960">
                <a:moveTo>
                  <a:pt x="3272142" y="461479"/>
                </a:moveTo>
                <a:lnTo>
                  <a:pt x="3264829" y="462956"/>
                </a:lnTo>
                <a:lnTo>
                  <a:pt x="3258851" y="466981"/>
                </a:lnTo>
                <a:lnTo>
                  <a:pt x="3254817" y="472952"/>
                </a:lnTo>
                <a:lnTo>
                  <a:pt x="3253337" y="480263"/>
                </a:lnTo>
                <a:lnTo>
                  <a:pt x="3254817" y="487574"/>
                </a:lnTo>
                <a:lnTo>
                  <a:pt x="3258851" y="493544"/>
                </a:lnTo>
                <a:lnTo>
                  <a:pt x="3264829" y="497569"/>
                </a:lnTo>
                <a:lnTo>
                  <a:pt x="3272142" y="499045"/>
                </a:lnTo>
                <a:lnTo>
                  <a:pt x="3279453" y="497569"/>
                </a:lnTo>
                <a:lnTo>
                  <a:pt x="3285424" y="493544"/>
                </a:lnTo>
                <a:lnTo>
                  <a:pt x="3289451" y="487574"/>
                </a:lnTo>
                <a:lnTo>
                  <a:pt x="3290928" y="480263"/>
                </a:lnTo>
                <a:lnTo>
                  <a:pt x="3289451" y="472952"/>
                </a:lnTo>
                <a:lnTo>
                  <a:pt x="3285424" y="466981"/>
                </a:lnTo>
                <a:lnTo>
                  <a:pt x="3279453" y="462956"/>
                </a:lnTo>
                <a:lnTo>
                  <a:pt x="3272142" y="461479"/>
                </a:lnTo>
                <a:close/>
              </a:path>
              <a:path w="5621655" h="3489960">
                <a:moveTo>
                  <a:pt x="3365624" y="461639"/>
                </a:moveTo>
                <a:lnTo>
                  <a:pt x="3358385" y="463103"/>
                </a:lnTo>
                <a:lnTo>
                  <a:pt x="3352471" y="467093"/>
                </a:lnTo>
                <a:lnTo>
                  <a:pt x="3348484" y="473013"/>
                </a:lnTo>
                <a:lnTo>
                  <a:pt x="3347021" y="480263"/>
                </a:lnTo>
                <a:lnTo>
                  <a:pt x="3348484" y="487512"/>
                </a:lnTo>
                <a:lnTo>
                  <a:pt x="3352471" y="493431"/>
                </a:lnTo>
                <a:lnTo>
                  <a:pt x="3358385" y="497423"/>
                </a:lnTo>
                <a:lnTo>
                  <a:pt x="3365624" y="498886"/>
                </a:lnTo>
                <a:lnTo>
                  <a:pt x="3372887" y="497423"/>
                </a:lnTo>
                <a:lnTo>
                  <a:pt x="3378813" y="493431"/>
                </a:lnTo>
                <a:lnTo>
                  <a:pt x="3382806" y="487512"/>
                </a:lnTo>
                <a:lnTo>
                  <a:pt x="3384269" y="480263"/>
                </a:lnTo>
                <a:lnTo>
                  <a:pt x="3382806" y="473013"/>
                </a:lnTo>
                <a:lnTo>
                  <a:pt x="3378813" y="467093"/>
                </a:lnTo>
                <a:lnTo>
                  <a:pt x="3372887" y="463103"/>
                </a:lnTo>
                <a:lnTo>
                  <a:pt x="3365624" y="461639"/>
                </a:lnTo>
                <a:close/>
              </a:path>
              <a:path w="5621655" h="3489960">
                <a:moveTo>
                  <a:pt x="5336220" y="467950"/>
                </a:moveTo>
                <a:lnTo>
                  <a:pt x="5322621" y="467950"/>
                </a:lnTo>
                <a:lnTo>
                  <a:pt x="5317132" y="473461"/>
                </a:lnTo>
                <a:lnTo>
                  <a:pt x="5317132" y="487064"/>
                </a:lnTo>
                <a:lnTo>
                  <a:pt x="5322621" y="492574"/>
                </a:lnTo>
                <a:lnTo>
                  <a:pt x="5336220" y="492574"/>
                </a:lnTo>
                <a:lnTo>
                  <a:pt x="5341749" y="487064"/>
                </a:lnTo>
                <a:lnTo>
                  <a:pt x="5341749" y="473461"/>
                </a:lnTo>
                <a:lnTo>
                  <a:pt x="5336220" y="467950"/>
                </a:lnTo>
                <a:close/>
              </a:path>
              <a:path w="5621655" h="3489960">
                <a:moveTo>
                  <a:pt x="5429541" y="468337"/>
                </a:moveTo>
                <a:lnTo>
                  <a:pt x="5416345" y="468337"/>
                </a:lnTo>
                <a:lnTo>
                  <a:pt x="5410997" y="473673"/>
                </a:lnTo>
                <a:lnTo>
                  <a:pt x="5410997" y="486853"/>
                </a:lnTo>
                <a:lnTo>
                  <a:pt x="5416345" y="492187"/>
                </a:lnTo>
                <a:lnTo>
                  <a:pt x="5429541" y="492187"/>
                </a:lnTo>
                <a:lnTo>
                  <a:pt x="5434868" y="486853"/>
                </a:lnTo>
                <a:lnTo>
                  <a:pt x="5434868" y="473673"/>
                </a:lnTo>
                <a:lnTo>
                  <a:pt x="5429541" y="468337"/>
                </a:lnTo>
                <a:close/>
              </a:path>
              <a:path w="5621655" h="3489960">
                <a:moveTo>
                  <a:pt x="5522842" y="468731"/>
                </a:moveTo>
                <a:lnTo>
                  <a:pt x="5510070" y="468731"/>
                </a:lnTo>
                <a:lnTo>
                  <a:pt x="5504924" y="473895"/>
                </a:lnTo>
                <a:lnTo>
                  <a:pt x="5504924" y="486630"/>
                </a:lnTo>
                <a:lnTo>
                  <a:pt x="5510070" y="491793"/>
                </a:lnTo>
                <a:lnTo>
                  <a:pt x="5522842" y="491793"/>
                </a:lnTo>
                <a:lnTo>
                  <a:pt x="5528007" y="486630"/>
                </a:lnTo>
                <a:lnTo>
                  <a:pt x="5528007" y="473895"/>
                </a:lnTo>
                <a:lnTo>
                  <a:pt x="5522842" y="468731"/>
                </a:lnTo>
                <a:close/>
              </a:path>
              <a:path w="5621655" h="3489960">
                <a:moveTo>
                  <a:pt x="5616182" y="469038"/>
                </a:moveTo>
                <a:lnTo>
                  <a:pt x="5603773" y="469038"/>
                </a:lnTo>
                <a:lnTo>
                  <a:pt x="5598749" y="474068"/>
                </a:lnTo>
                <a:lnTo>
                  <a:pt x="5598749" y="486456"/>
                </a:lnTo>
                <a:lnTo>
                  <a:pt x="5603773" y="491487"/>
                </a:lnTo>
                <a:lnTo>
                  <a:pt x="5616182" y="491487"/>
                </a:lnTo>
                <a:lnTo>
                  <a:pt x="5621208" y="486456"/>
                </a:lnTo>
                <a:lnTo>
                  <a:pt x="5621208" y="474068"/>
                </a:lnTo>
                <a:lnTo>
                  <a:pt x="5616182" y="469038"/>
                </a:lnTo>
                <a:close/>
              </a:path>
              <a:path w="5621655" h="3489960">
                <a:moveTo>
                  <a:pt x="240123" y="514004"/>
                </a:moveTo>
                <a:lnTo>
                  <a:pt x="225755" y="514004"/>
                </a:lnTo>
                <a:lnTo>
                  <a:pt x="219922" y="519827"/>
                </a:lnTo>
                <a:lnTo>
                  <a:pt x="219922" y="534203"/>
                </a:lnTo>
                <a:lnTo>
                  <a:pt x="225755" y="540029"/>
                </a:lnTo>
                <a:lnTo>
                  <a:pt x="240123" y="540029"/>
                </a:lnTo>
                <a:lnTo>
                  <a:pt x="245949" y="534203"/>
                </a:lnTo>
                <a:lnTo>
                  <a:pt x="245949" y="519827"/>
                </a:lnTo>
                <a:lnTo>
                  <a:pt x="240123" y="514004"/>
                </a:lnTo>
                <a:close/>
              </a:path>
              <a:path w="5621655" h="3489960">
                <a:moveTo>
                  <a:pt x="333808" y="513695"/>
                </a:moveTo>
                <a:lnTo>
                  <a:pt x="319092" y="513695"/>
                </a:lnTo>
                <a:lnTo>
                  <a:pt x="313126" y="519654"/>
                </a:lnTo>
                <a:lnTo>
                  <a:pt x="313126" y="534377"/>
                </a:lnTo>
                <a:lnTo>
                  <a:pt x="319092" y="540344"/>
                </a:lnTo>
                <a:lnTo>
                  <a:pt x="333808" y="540344"/>
                </a:lnTo>
                <a:lnTo>
                  <a:pt x="339774" y="534377"/>
                </a:lnTo>
                <a:lnTo>
                  <a:pt x="339774" y="519654"/>
                </a:lnTo>
                <a:lnTo>
                  <a:pt x="333808" y="513695"/>
                </a:lnTo>
                <a:close/>
              </a:path>
              <a:path w="5621655" h="3489960">
                <a:moveTo>
                  <a:pt x="427538" y="513302"/>
                </a:moveTo>
                <a:lnTo>
                  <a:pt x="412389" y="513302"/>
                </a:lnTo>
                <a:lnTo>
                  <a:pt x="406249" y="519442"/>
                </a:lnTo>
                <a:lnTo>
                  <a:pt x="406249" y="534591"/>
                </a:lnTo>
                <a:lnTo>
                  <a:pt x="412389" y="540731"/>
                </a:lnTo>
                <a:lnTo>
                  <a:pt x="427538" y="540731"/>
                </a:lnTo>
                <a:lnTo>
                  <a:pt x="433686" y="534591"/>
                </a:lnTo>
                <a:lnTo>
                  <a:pt x="433686" y="519442"/>
                </a:lnTo>
                <a:lnTo>
                  <a:pt x="427538" y="513302"/>
                </a:lnTo>
                <a:close/>
              </a:path>
              <a:path w="5621655" h="3489960">
                <a:moveTo>
                  <a:pt x="521230" y="512988"/>
                </a:moveTo>
                <a:lnTo>
                  <a:pt x="505734" y="512988"/>
                </a:lnTo>
                <a:lnTo>
                  <a:pt x="499453" y="519277"/>
                </a:lnTo>
                <a:lnTo>
                  <a:pt x="499453" y="534765"/>
                </a:lnTo>
                <a:lnTo>
                  <a:pt x="505734" y="541046"/>
                </a:lnTo>
                <a:lnTo>
                  <a:pt x="521230" y="541046"/>
                </a:lnTo>
                <a:lnTo>
                  <a:pt x="527504" y="534765"/>
                </a:lnTo>
                <a:lnTo>
                  <a:pt x="527504" y="519277"/>
                </a:lnTo>
                <a:lnTo>
                  <a:pt x="521230" y="512988"/>
                </a:lnTo>
                <a:close/>
              </a:path>
              <a:path w="5621655" h="3489960">
                <a:moveTo>
                  <a:pt x="614953" y="512601"/>
                </a:moveTo>
                <a:lnTo>
                  <a:pt x="599031" y="512601"/>
                </a:lnTo>
                <a:lnTo>
                  <a:pt x="592576" y="519057"/>
                </a:lnTo>
                <a:lnTo>
                  <a:pt x="592576" y="534977"/>
                </a:lnTo>
                <a:lnTo>
                  <a:pt x="599031" y="541431"/>
                </a:lnTo>
                <a:lnTo>
                  <a:pt x="614953" y="541431"/>
                </a:lnTo>
                <a:lnTo>
                  <a:pt x="621408" y="534977"/>
                </a:lnTo>
                <a:lnTo>
                  <a:pt x="621408" y="519057"/>
                </a:lnTo>
                <a:lnTo>
                  <a:pt x="614953" y="512601"/>
                </a:lnTo>
                <a:close/>
              </a:path>
              <a:path w="5621655" h="3489960">
                <a:moveTo>
                  <a:pt x="708643" y="512293"/>
                </a:moveTo>
                <a:lnTo>
                  <a:pt x="692368" y="512293"/>
                </a:lnTo>
                <a:lnTo>
                  <a:pt x="685778" y="518883"/>
                </a:lnTo>
                <a:lnTo>
                  <a:pt x="685778" y="535150"/>
                </a:lnTo>
                <a:lnTo>
                  <a:pt x="692368" y="541747"/>
                </a:lnTo>
                <a:lnTo>
                  <a:pt x="708643" y="541747"/>
                </a:lnTo>
                <a:lnTo>
                  <a:pt x="715233" y="535150"/>
                </a:lnTo>
                <a:lnTo>
                  <a:pt x="715233" y="518883"/>
                </a:lnTo>
                <a:lnTo>
                  <a:pt x="708643" y="512293"/>
                </a:lnTo>
                <a:close/>
              </a:path>
              <a:path w="5621655" h="3489960">
                <a:moveTo>
                  <a:pt x="802327" y="511978"/>
                </a:moveTo>
                <a:lnTo>
                  <a:pt x="785713" y="511978"/>
                </a:lnTo>
                <a:lnTo>
                  <a:pt x="778982" y="518709"/>
                </a:lnTo>
                <a:lnTo>
                  <a:pt x="778982" y="535324"/>
                </a:lnTo>
                <a:lnTo>
                  <a:pt x="785713" y="542055"/>
                </a:lnTo>
                <a:lnTo>
                  <a:pt x="802327" y="542055"/>
                </a:lnTo>
                <a:lnTo>
                  <a:pt x="809058" y="535324"/>
                </a:lnTo>
                <a:lnTo>
                  <a:pt x="809058" y="518709"/>
                </a:lnTo>
                <a:lnTo>
                  <a:pt x="802327" y="511978"/>
                </a:lnTo>
                <a:close/>
              </a:path>
              <a:path w="5621655" h="3489960">
                <a:moveTo>
                  <a:pt x="896058" y="511583"/>
                </a:moveTo>
                <a:lnTo>
                  <a:pt x="879010" y="511583"/>
                </a:lnTo>
                <a:lnTo>
                  <a:pt x="872105" y="518496"/>
                </a:lnTo>
                <a:lnTo>
                  <a:pt x="872105" y="535537"/>
                </a:lnTo>
                <a:lnTo>
                  <a:pt x="879010" y="542448"/>
                </a:lnTo>
                <a:lnTo>
                  <a:pt x="896058" y="542448"/>
                </a:lnTo>
                <a:lnTo>
                  <a:pt x="902962" y="535537"/>
                </a:lnTo>
                <a:lnTo>
                  <a:pt x="902962" y="518496"/>
                </a:lnTo>
                <a:lnTo>
                  <a:pt x="896058" y="511583"/>
                </a:lnTo>
                <a:close/>
              </a:path>
              <a:path w="5621655" h="3489960">
                <a:moveTo>
                  <a:pt x="989742" y="511276"/>
                </a:moveTo>
                <a:lnTo>
                  <a:pt x="972355" y="511276"/>
                </a:lnTo>
                <a:lnTo>
                  <a:pt x="965309" y="518322"/>
                </a:lnTo>
                <a:lnTo>
                  <a:pt x="965309" y="535708"/>
                </a:lnTo>
                <a:lnTo>
                  <a:pt x="972355" y="542757"/>
                </a:lnTo>
                <a:lnTo>
                  <a:pt x="989742" y="542757"/>
                </a:lnTo>
                <a:lnTo>
                  <a:pt x="996788" y="535708"/>
                </a:lnTo>
                <a:lnTo>
                  <a:pt x="996788" y="518322"/>
                </a:lnTo>
                <a:lnTo>
                  <a:pt x="989742" y="511276"/>
                </a:lnTo>
                <a:close/>
              </a:path>
              <a:path w="5621655" h="3489960">
                <a:moveTo>
                  <a:pt x="1083427" y="510970"/>
                </a:moveTo>
                <a:lnTo>
                  <a:pt x="1065692" y="510970"/>
                </a:lnTo>
                <a:lnTo>
                  <a:pt x="1058510" y="518149"/>
                </a:lnTo>
                <a:lnTo>
                  <a:pt x="1058510" y="535882"/>
                </a:lnTo>
                <a:lnTo>
                  <a:pt x="1065692" y="543072"/>
                </a:lnTo>
                <a:lnTo>
                  <a:pt x="1083427" y="543072"/>
                </a:lnTo>
                <a:lnTo>
                  <a:pt x="1090614" y="535882"/>
                </a:lnTo>
                <a:lnTo>
                  <a:pt x="1090614" y="518149"/>
                </a:lnTo>
                <a:lnTo>
                  <a:pt x="1083427" y="510970"/>
                </a:lnTo>
                <a:close/>
              </a:path>
              <a:path w="5621655" h="3489960">
                <a:moveTo>
                  <a:pt x="1177108" y="510653"/>
                </a:moveTo>
                <a:lnTo>
                  <a:pt x="1159035" y="510653"/>
                </a:lnTo>
                <a:lnTo>
                  <a:pt x="1151704" y="517975"/>
                </a:lnTo>
                <a:lnTo>
                  <a:pt x="1151704" y="536056"/>
                </a:lnTo>
                <a:lnTo>
                  <a:pt x="1159035" y="543378"/>
                </a:lnTo>
                <a:lnTo>
                  <a:pt x="1177108" y="543378"/>
                </a:lnTo>
                <a:lnTo>
                  <a:pt x="1184439" y="536056"/>
                </a:lnTo>
                <a:lnTo>
                  <a:pt x="1184439" y="517975"/>
                </a:lnTo>
                <a:lnTo>
                  <a:pt x="1177108" y="510653"/>
                </a:lnTo>
                <a:close/>
              </a:path>
              <a:path w="5621655" h="3489960">
                <a:moveTo>
                  <a:pt x="1270800" y="510339"/>
                </a:moveTo>
                <a:lnTo>
                  <a:pt x="1252380" y="510339"/>
                </a:lnTo>
                <a:lnTo>
                  <a:pt x="1244908" y="517810"/>
                </a:lnTo>
                <a:lnTo>
                  <a:pt x="1244908" y="536221"/>
                </a:lnTo>
                <a:lnTo>
                  <a:pt x="1252380" y="543693"/>
                </a:lnTo>
                <a:lnTo>
                  <a:pt x="1270800" y="543693"/>
                </a:lnTo>
                <a:lnTo>
                  <a:pt x="1278264" y="536221"/>
                </a:lnTo>
                <a:lnTo>
                  <a:pt x="1278264" y="517810"/>
                </a:lnTo>
                <a:lnTo>
                  <a:pt x="1270800" y="510339"/>
                </a:lnTo>
                <a:close/>
              </a:path>
              <a:path w="5621655" h="3489960">
                <a:moveTo>
                  <a:pt x="1364484" y="510032"/>
                </a:moveTo>
                <a:lnTo>
                  <a:pt x="1345726" y="510032"/>
                </a:lnTo>
                <a:lnTo>
                  <a:pt x="1338110" y="517636"/>
                </a:lnTo>
                <a:lnTo>
                  <a:pt x="1338110" y="536395"/>
                </a:lnTo>
                <a:lnTo>
                  <a:pt x="1345726" y="544001"/>
                </a:lnTo>
                <a:lnTo>
                  <a:pt x="1364484" y="544001"/>
                </a:lnTo>
                <a:lnTo>
                  <a:pt x="1372090" y="536395"/>
                </a:lnTo>
                <a:lnTo>
                  <a:pt x="1372090" y="517636"/>
                </a:lnTo>
                <a:lnTo>
                  <a:pt x="1364484" y="510032"/>
                </a:lnTo>
                <a:close/>
              </a:path>
              <a:path w="5621655" h="3489960">
                <a:moveTo>
                  <a:pt x="1458129" y="509795"/>
                </a:moveTo>
                <a:lnTo>
                  <a:pt x="1439100" y="509795"/>
                </a:lnTo>
                <a:lnTo>
                  <a:pt x="1431393" y="517503"/>
                </a:lnTo>
                <a:lnTo>
                  <a:pt x="1431393" y="536530"/>
                </a:lnTo>
                <a:lnTo>
                  <a:pt x="1439100" y="544238"/>
                </a:lnTo>
                <a:lnTo>
                  <a:pt x="1458129" y="544238"/>
                </a:lnTo>
                <a:lnTo>
                  <a:pt x="1465836" y="536530"/>
                </a:lnTo>
                <a:lnTo>
                  <a:pt x="1465836" y="517503"/>
                </a:lnTo>
                <a:lnTo>
                  <a:pt x="1458129" y="509795"/>
                </a:lnTo>
                <a:close/>
              </a:path>
              <a:path w="5621655" h="3489960">
                <a:moveTo>
                  <a:pt x="1551809" y="509479"/>
                </a:moveTo>
                <a:lnTo>
                  <a:pt x="1532438" y="509479"/>
                </a:lnTo>
                <a:lnTo>
                  <a:pt x="1524589" y="517338"/>
                </a:lnTo>
                <a:lnTo>
                  <a:pt x="1524589" y="536704"/>
                </a:lnTo>
                <a:lnTo>
                  <a:pt x="1532438" y="544544"/>
                </a:lnTo>
                <a:lnTo>
                  <a:pt x="1551809" y="544544"/>
                </a:lnTo>
                <a:lnTo>
                  <a:pt x="1559658" y="536704"/>
                </a:lnTo>
                <a:lnTo>
                  <a:pt x="1559658" y="517338"/>
                </a:lnTo>
                <a:lnTo>
                  <a:pt x="1551809" y="509479"/>
                </a:lnTo>
                <a:close/>
              </a:path>
              <a:path w="5621655" h="3489960">
                <a:moveTo>
                  <a:pt x="1645452" y="509250"/>
                </a:moveTo>
                <a:lnTo>
                  <a:pt x="1625840" y="509250"/>
                </a:lnTo>
                <a:lnTo>
                  <a:pt x="1617869" y="517204"/>
                </a:lnTo>
                <a:lnTo>
                  <a:pt x="1617869" y="536829"/>
                </a:lnTo>
                <a:lnTo>
                  <a:pt x="1625840" y="544783"/>
                </a:lnTo>
                <a:lnTo>
                  <a:pt x="1645452" y="544783"/>
                </a:lnTo>
                <a:lnTo>
                  <a:pt x="1653403" y="536829"/>
                </a:lnTo>
                <a:lnTo>
                  <a:pt x="1653403" y="517204"/>
                </a:lnTo>
                <a:lnTo>
                  <a:pt x="1645452" y="509250"/>
                </a:lnTo>
                <a:close/>
              </a:path>
              <a:path w="5621655" h="3489960">
                <a:moveTo>
                  <a:pt x="1729148" y="508944"/>
                </a:moveTo>
                <a:lnTo>
                  <a:pt x="1722122" y="510364"/>
                </a:lnTo>
                <a:lnTo>
                  <a:pt x="1716381" y="514236"/>
                </a:lnTo>
                <a:lnTo>
                  <a:pt x="1712510" y="519980"/>
                </a:lnTo>
                <a:lnTo>
                  <a:pt x="1711090" y="527016"/>
                </a:lnTo>
                <a:lnTo>
                  <a:pt x="1712510" y="534054"/>
                </a:lnTo>
                <a:lnTo>
                  <a:pt x="1716381" y="539802"/>
                </a:lnTo>
                <a:lnTo>
                  <a:pt x="1722122" y="543677"/>
                </a:lnTo>
                <a:lnTo>
                  <a:pt x="1729148" y="545097"/>
                </a:lnTo>
                <a:lnTo>
                  <a:pt x="1736187" y="543677"/>
                </a:lnTo>
                <a:lnTo>
                  <a:pt x="1741934" y="539802"/>
                </a:lnTo>
                <a:lnTo>
                  <a:pt x="1745807" y="534054"/>
                </a:lnTo>
                <a:lnTo>
                  <a:pt x="1747228" y="527016"/>
                </a:lnTo>
                <a:lnTo>
                  <a:pt x="1745807" y="519980"/>
                </a:lnTo>
                <a:lnTo>
                  <a:pt x="1741934" y="514236"/>
                </a:lnTo>
                <a:lnTo>
                  <a:pt x="1736187" y="510364"/>
                </a:lnTo>
                <a:lnTo>
                  <a:pt x="1729148" y="508944"/>
                </a:lnTo>
                <a:close/>
              </a:path>
              <a:path w="5621655" h="3489960">
                <a:moveTo>
                  <a:pt x="1822671" y="508701"/>
                </a:moveTo>
                <a:lnTo>
                  <a:pt x="1815544" y="510140"/>
                </a:lnTo>
                <a:lnTo>
                  <a:pt x="1809720" y="514066"/>
                </a:lnTo>
                <a:lnTo>
                  <a:pt x="1805791" y="519888"/>
                </a:lnTo>
                <a:lnTo>
                  <a:pt x="1804350" y="527016"/>
                </a:lnTo>
                <a:lnTo>
                  <a:pt x="1805791" y="534148"/>
                </a:lnTo>
                <a:lnTo>
                  <a:pt x="1809720" y="539970"/>
                </a:lnTo>
                <a:lnTo>
                  <a:pt x="1815544" y="543895"/>
                </a:lnTo>
                <a:lnTo>
                  <a:pt x="1822671" y="545334"/>
                </a:lnTo>
                <a:lnTo>
                  <a:pt x="1829798" y="543895"/>
                </a:lnTo>
                <a:lnTo>
                  <a:pt x="1835622" y="539970"/>
                </a:lnTo>
                <a:lnTo>
                  <a:pt x="1839551" y="534148"/>
                </a:lnTo>
                <a:lnTo>
                  <a:pt x="1840992" y="527016"/>
                </a:lnTo>
                <a:lnTo>
                  <a:pt x="1839551" y="519888"/>
                </a:lnTo>
                <a:lnTo>
                  <a:pt x="1835622" y="514066"/>
                </a:lnTo>
                <a:lnTo>
                  <a:pt x="1829798" y="510140"/>
                </a:lnTo>
                <a:lnTo>
                  <a:pt x="1822671" y="508701"/>
                </a:lnTo>
                <a:close/>
              </a:path>
              <a:path w="5621655" h="3489960">
                <a:moveTo>
                  <a:pt x="1916194" y="508469"/>
                </a:moveTo>
                <a:lnTo>
                  <a:pt x="1908969" y="509928"/>
                </a:lnTo>
                <a:lnTo>
                  <a:pt x="1903069" y="513904"/>
                </a:lnTo>
                <a:lnTo>
                  <a:pt x="1899090" y="519800"/>
                </a:lnTo>
                <a:lnTo>
                  <a:pt x="1897631" y="527016"/>
                </a:lnTo>
                <a:lnTo>
                  <a:pt x="1899090" y="534237"/>
                </a:lnTo>
                <a:lnTo>
                  <a:pt x="1903069" y="540131"/>
                </a:lnTo>
                <a:lnTo>
                  <a:pt x="1908969" y="544104"/>
                </a:lnTo>
                <a:lnTo>
                  <a:pt x="1916194" y="545561"/>
                </a:lnTo>
                <a:lnTo>
                  <a:pt x="1923407" y="544104"/>
                </a:lnTo>
                <a:lnTo>
                  <a:pt x="1929301" y="540131"/>
                </a:lnTo>
                <a:lnTo>
                  <a:pt x="1933278" y="534237"/>
                </a:lnTo>
                <a:lnTo>
                  <a:pt x="1934737" y="527016"/>
                </a:lnTo>
                <a:lnTo>
                  <a:pt x="1933278" y="519800"/>
                </a:lnTo>
                <a:lnTo>
                  <a:pt x="1929301" y="513904"/>
                </a:lnTo>
                <a:lnTo>
                  <a:pt x="1923407" y="509928"/>
                </a:lnTo>
                <a:lnTo>
                  <a:pt x="1916194" y="508469"/>
                </a:lnTo>
                <a:close/>
              </a:path>
              <a:path w="5621655" h="3489960">
                <a:moveTo>
                  <a:pt x="2009696" y="508312"/>
                </a:moveTo>
                <a:lnTo>
                  <a:pt x="2002415" y="509783"/>
                </a:lnTo>
                <a:lnTo>
                  <a:pt x="1996470" y="513793"/>
                </a:lnTo>
                <a:lnTo>
                  <a:pt x="1992461" y="519739"/>
                </a:lnTo>
                <a:lnTo>
                  <a:pt x="1990991" y="527016"/>
                </a:lnTo>
                <a:lnTo>
                  <a:pt x="1992461" y="534298"/>
                </a:lnTo>
                <a:lnTo>
                  <a:pt x="1996470" y="540242"/>
                </a:lnTo>
                <a:lnTo>
                  <a:pt x="2002415" y="544249"/>
                </a:lnTo>
                <a:lnTo>
                  <a:pt x="2009696" y="545719"/>
                </a:lnTo>
                <a:lnTo>
                  <a:pt x="2016977" y="544249"/>
                </a:lnTo>
                <a:lnTo>
                  <a:pt x="2022923" y="540242"/>
                </a:lnTo>
                <a:lnTo>
                  <a:pt x="2026931" y="534298"/>
                </a:lnTo>
                <a:lnTo>
                  <a:pt x="2028401" y="527016"/>
                </a:lnTo>
                <a:lnTo>
                  <a:pt x="2026931" y="519739"/>
                </a:lnTo>
                <a:lnTo>
                  <a:pt x="2022923" y="513793"/>
                </a:lnTo>
                <a:lnTo>
                  <a:pt x="2016977" y="509783"/>
                </a:lnTo>
                <a:lnTo>
                  <a:pt x="2009696" y="508312"/>
                </a:lnTo>
                <a:close/>
              </a:path>
              <a:path w="5621655" h="3489960">
                <a:moveTo>
                  <a:pt x="2103219" y="508085"/>
                </a:moveTo>
                <a:lnTo>
                  <a:pt x="2095841" y="509572"/>
                </a:lnTo>
                <a:lnTo>
                  <a:pt x="2089819" y="513628"/>
                </a:lnTo>
                <a:lnTo>
                  <a:pt x="2085761" y="519646"/>
                </a:lnTo>
                <a:lnTo>
                  <a:pt x="2084273" y="527016"/>
                </a:lnTo>
                <a:lnTo>
                  <a:pt x="2085761" y="534387"/>
                </a:lnTo>
                <a:lnTo>
                  <a:pt x="2089819" y="540404"/>
                </a:lnTo>
                <a:lnTo>
                  <a:pt x="2095841" y="544461"/>
                </a:lnTo>
                <a:lnTo>
                  <a:pt x="2103219" y="545948"/>
                </a:lnTo>
                <a:lnTo>
                  <a:pt x="2110586" y="544461"/>
                </a:lnTo>
                <a:lnTo>
                  <a:pt x="2116602" y="540404"/>
                </a:lnTo>
                <a:lnTo>
                  <a:pt x="2120658" y="534387"/>
                </a:lnTo>
                <a:lnTo>
                  <a:pt x="2122146" y="527016"/>
                </a:lnTo>
                <a:lnTo>
                  <a:pt x="2120658" y="519646"/>
                </a:lnTo>
                <a:lnTo>
                  <a:pt x="2116602" y="513628"/>
                </a:lnTo>
                <a:lnTo>
                  <a:pt x="2110586" y="509572"/>
                </a:lnTo>
                <a:lnTo>
                  <a:pt x="2103219" y="508085"/>
                </a:lnTo>
                <a:close/>
              </a:path>
              <a:path w="5621655" h="3489960">
                <a:moveTo>
                  <a:pt x="2196721" y="507927"/>
                </a:moveTo>
                <a:lnTo>
                  <a:pt x="2189296" y="509427"/>
                </a:lnTo>
                <a:lnTo>
                  <a:pt x="2183228" y="513517"/>
                </a:lnTo>
                <a:lnTo>
                  <a:pt x="2179135" y="519585"/>
                </a:lnTo>
                <a:lnTo>
                  <a:pt x="2177633" y="527016"/>
                </a:lnTo>
                <a:lnTo>
                  <a:pt x="2179135" y="534449"/>
                </a:lnTo>
                <a:lnTo>
                  <a:pt x="2183228" y="540520"/>
                </a:lnTo>
                <a:lnTo>
                  <a:pt x="2189296" y="544614"/>
                </a:lnTo>
                <a:lnTo>
                  <a:pt x="2196721" y="546115"/>
                </a:lnTo>
                <a:lnTo>
                  <a:pt x="2204156" y="544614"/>
                </a:lnTo>
                <a:lnTo>
                  <a:pt x="2210223" y="540520"/>
                </a:lnTo>
                <a:lnTo>
                  <a:pt x="2214311" y="534449"/>
                </a:lnTo>
                <a:lnTo>
                  <a:pt x="2215809" y="527016"/>
                </a:lnTo>
                <a:lnTo>
                  <a:pt x="2214311" y="519585"/>
                </a:lnTo>
                <a:lnTo>
                  <a:pt x="2210223" y="513517"/>
                </a:lnTo>
                <a:lnTo>
                  <a:pt x="2204156" y="509427"/>
                </a:lnTo>
                <a:lnTo>
                  <a:pt x="2196721" y="507927"/>
                </a:lnTo>
                <a:close/>
              </a:path>
              <a:path w="5621655" h="3489960">
                <a:moveTo>
                  <a:pt x="2290244" y="507770"/>
                </a:moveTo>
                <a:lnTo>
                  <a:pt x="2282750" y="509282"/>
                </a:lnTo>
                <a:lnTo>
                  <a:pt x="2276632" y="513405"/>
                </a:lnTo>
                <a:lnTo>
                  <a:pt x="2272507" y="519523"/>
                </a:lnTo>
                <a:lnTo>
                  <a:pt x="2270995" y="527016"/>
                </a:lnTo>
                <a:lnTo>
                  <a:pt x="2272507" y="534510"/>
                </a:lnTo>
                <a:lnTo>
                  <a:pt x="2276632" y="540630"/>
                </a:lnTo>
                <a:lnTo>
                  <a:pt x="2282750" y="544757"/>
                </a:lnTo>
                <a:lnTo>
                  <a:pt x="2290244" y="546271"/>
                </a:lnTo>
                <a:lnTo>
                  <a:pt x="2297738" y="544757"/>
                </a:lnTo>
                <a:lnTo>
                  <a:pt x="2303856" y="540630"/>
                </a:lnTo>
                <a:lnTo>
                  <a:pt x="2307981" y="534510"/>
                </a:lnTo>
                <a:lnTo>
                  <a:pt x="2309493" y="527016"/>
                </a:lnTo>
                <a:lnTo>
                  <a:pt x="2307981" y="519523"/>
                </a:lnTo>
                <a:lnTo>
                  <a:pt x="2303856" y="513405"/>
                </a:lnTo>
                <a:lnTo>
                  <a:pt x="2297738" y="509282"/>
                </a:lnTo>
                <a:lnTo>
                  <a:pt x="2290244" y="507770"/>
                </a:lnTo>
                <a:close/>
              </a:path>
              <a:path w="5621655" h="3489960">
                <a:moveTo>
                  <a:pt x="2383747" y="507691"/>
                </a:moveTo>
                <a:lnTo>
                  <a:pt x="2376227" y="509210"/>
                </a:lnTo>
                <a:lnTo>
                  <a:pt x="2370090" y="513352"/>
                </a:lnTo>
                <a:lnTo>
                  <a:pt x="2365954" y="519495"/>
                </a:lnTo>
                <a:lnTo>
                  <a:pt x="2364437" y="527016"/>
                </a:lnTo>
                <a:lnTo>
                  <a:pt x="2365954" y="534538"/>
                </a:lnTo>
                <a:lnTo>
                  <a:pt x="2370090" y="540681"/>
                </a:lnTo>
                <a:lnTo>
                  <a:pt x="2376227" y="544823"/>
                </a:lnTo>
                <a:lnTo>
                  <a:pt x="2383747" y="546342"/>
                </a:lnTo>
                <a:lnTo>
                  <a:pt x="2391270" y="544823"/>
                </a:lnTo>
                <a:lnTo>
                  <a:pt x="2397415" y="540681"/>
                </a:lnTo>
                <a:lnTo>
                  <a:pt x="2401558" y="534538"/>
                </a:lnTo>
                <a:lnTo>
                  <a:pt x="2403077" y="527016"/>
                </a:lnTo>
                <a:lnTo>
                  <a:pt x="2401558" y="519495"/>
                </a:lnTo>
                <a:lnTo>
                  <a:pt x="2397415" y="513352"/>
                </a:lnTo>
                <a:lnTo>
                  <a:pt x="2391270" y="509210"/>
                </a:lnTo>
                <a:lnTo>
                  <a:pt x="2383747" y="507691"/>
                </a:lnTo>
                <a:close/>
              </a:path>
              <a:path w="5621655" h="3489960">
                <a:moveTo>
                  <a:pt x="2477269" y="507612"/>
                </a:moveTo>
                <a:lnTo>
                  <a:pt x="2469717" y="509137"/>
                </a:lnTo>
                <a:lnTo>
                  <a:pt x="2463546" y="513294"/>
                </a:lnTo>
                <a:lnTo>
                  <a:pt x="2459385" y="519462"/>
                </a:lnTo>
                <a:lnTo>
                  <a:pt x="2457859" y="527016"/>
                </a:lnTo>
                <a:lnTo>
                  <a:pt x="2459385" y="534570"/>
                </a:lnTo>
                <a:lnTo>
                  <a:pt x="2463546" y="540738"/>
                </a:lnTo>
                <a:lnTo>
                  <a:pt x="2469717" y="544896"/>
                </a:lnTo>
                <a:lnTo>
                  <a:pt x="2477269" y="546421"/>
                </a:lnTo>
                <a:lnTo>
                  <a:pt x="2484823" y="544896"/>
                </a:lnTo>
                <a:lnTo>
                  <a:pt x="2490993" y="540738"/>
                </a:lnTo>
                <a:lnTo>
                  <a:pt x="2495154" y="534570"/>
                </a:lnTo>
                <a:lnTo>
                  <a:pt x="2496680" y="527016"/>
                </a:lnTo>
                <a:lnTo>
                  <a:pt x="2495154" y="519462"/>
                </a:lnTo>
                <a:lnTo>
                  <a:pt x="2490993" y="513294"/>
                </a:lnTo>
                <a:lnTo>
                  <a:pt x="2484823" y="509137"/>
                </a:lnTo>
                <a:lnTo>
                  <a:pt x="2477269" y="507612"/>
                </a:lnTo>
                <a:close/>
              </a:path>
              <a:path w="5621655" h="3489960">
                <a:moveTo>
                  <a:pt x="2570772" y="507533"/>
                </a:moveTo>
                <a:lnTo>
                  <a:pt x="2563193" y="509065"/>
                </a:lnTo>
                <a:lnTo>
                  <a:pt x="2557004" y="513241"/>
                </a:lnTo>
                <a:lnTo>
                  <a:pt x="2552831" y="519434"/>
                </a:lnTo>
                <a:lnTo>
                  <a:pt x="2551301" y="527016"/>
                </a:lnTo>
                <a:lnTo>
                  <a:pt x="2552831" y="534599"/>
                </a:lnTo>
                <a:lnTo>
                  <a:pt x="2557004" y="540792"/>
                </a:lnTo>
                <a:lnTo>
                  <a:pt x="2563193" y="544968"/>
                </a:lnTo>
                <a:lnTo>
                  <a:pt x="2570772" y="546500"/>
                </a:lnTo>
                <a:lnTo>
                  <a:pt x="2578363" y="544968"/>
                </a:lnTo>
                <a:lnTo>
                  <a:pt x="2584558" y="540792"/>
                </a:lnTo>
                <a:lnTo>
                  <a:pt x="2588733" y="534599"/>
                </a:lnTo>
                <a:lnTo>
                  <a:pt x="2590264" y="527016"/>
                </a:lnTo>
                <a:lnTo>
                  <a:pt x="2588733" y="519434"/>
                </a:lnTo>
                <a:lnTo>
                  <a:pt x="2584558" y="513241"/>
                </a:lnTo>
                <a:lnTo>
                  <a:pt x="2578363" y="509065"/>
                </a:lnTo>
                <a:lnTo>
                  <a:pt x="2570772" y="507533"/>
                </a:lnTo>
                <a:close/>
              </a:path>
              <a:path w="5621655" h="3489960">
                <a:moveTo>
                  <a:pt x="2664295" y="507533"/>
                </a:moveTo>
                <a:lnTo>
                  <a:pt x="2656712" y="509065"/>
                </a:lnTo>
                <a:lnTo>
                  <a:pt x="2650516" y="513241"/>
                </a:lnTo>
                <a:lnTo>
                  <a:pt x="2646337" y="519434"/>
                </a:lnTo>
                <a:lnTo>
                  <a:pt x="2644804" y="527016"/>
                </a:lnTo>
                <a:lnTo>
                  <a:pt x="2646337" y="534599"/>
                </a:lnTo>
                <a:lnTo>
                  <a:pt x="2650516" y="540792"/>
                </a:lnTo>
                <a:lnTo>
                  <a:pt x="2656712" y="544968"/>
                </a:lnTo>
                <a:lnTo>
                  <a:pt x="2664295" y="546500"/>
                </a:lnTo>
                <a:lnTo>
                  <a:pt x="2671877" y="544968"/>
                </a:lnTo>
                <a:lnTo>
                  <a:pt x="2678074" y="540792"/>
                </a:lnTo>
                <a:lnTo>
                  <a:pt x="2682253" y="534599"/>
                </a:lnTo>
                <a:lnTo>
                  <a:pt x="2683787" y="527016"/>
                </a:lnTo>
                <a:lnTo>
                  <a:pt x="2682253" y="519434"/>
                </a:lnTo>
                <a:lnTo>
                  <a:pt x="2678074" y="513241"/>
                </a:lnTo>
                <a:lnTo>
                  <a:pt x="2671877" y="509065"/>
                </a:lnTo>
                <a:lnTo>
                  <a:pt x="2664295" y="507533"/>
                </a:lnTo>
                <a:close/>
              </a:path>
              <a:path w="5621655" h="3489960">
                <a:moveTo>
                  <a:pt x="2757817" y="507533"/>
                </a:moveTo>
                <a:lnTo>
                  <a:pt x="2750226" y="509065"/>
                </a:lnTo>
                <a:lnTo>
                  <a:pt x="2744032" y="513241"/>
                </a:lnTo>
                <a:lnTo>
                  <a:pt x="2739857" y="519434"/>
                </a:lnTo>
                <a:lnTo>
                  <a:pt x="2738327" y="527016"/>
                </a:lnTo>
                <a:lnTo>
                  <a:pt x="2739857" y="534599"/>
                </a:lnTo>
                <a:lnTo>
                  <a:pt x="2744032" y="540792"/>
                </a:lnTo>
                <a:lnTo>
                  <a:pt x="2750226" y="544968"/>
                </a:lnTo>
                <a:lnTo>
                  <a:pt x="2757817" y="546500"/>
                </a:lnTo>
                <a:lnTo>
                  <a:pt x="2765397" y="544968"/>
                </a:lnTo>
                <a:lnTo>
                  <a:pt x="2771586" y="540792"/>
                </a:lnTo>
                <a:lnTo>
                  <a:pt x="2775759" y="534599"/>
                </a:lnTo>
                <a:lnTo>
                  <a:pt x="2777289" y="527016"/>
                </a:lnTo>
                <a:lnTo>
                  <a:pt x="2775759" y="519434"/>
                </a:lnTo>
                <a:lnTo>
                  <a:pt x="2771586" y="513241"/>
                </a:lnTo>
                <a:lnTo>
                  <a:pt x="2765397" y="509065"/>
                </a:lnTo>
                <a:lnTo>
                  <a:pt x="2757817" y="507533"/>
                </a:lnTo>
                <a:close/>
              </a:path>
              <a:path w="5621655" h="3489960">
                <a:moveTo>
                  <a:pt x="2851320" y="507533"/>
                </a:moveTo>
                <a:lnTo>
                  <a:pt x="2843741" y="509065"/>
                </a:lnTo>
                <a:lnTo>
                  <a:pt x="2837552" y="513241"/>
                </a:lnTo>
                <a:lnTo>
                  <a:pt x="2833379" y="519434"/>
                </a:lnTo>
                <a:lnTo>
                  <a:pt x="2831850" y="527016"/>
                </a:lnTo>
                <a:lnTo>
                  <a:pt x="2833379" y="534599"/>
                </a:lnTo>
                <a:lnTo>
                  <a:pt x="2837552" y="540792"/>
                </a:lnTo>
                <a:lnTo>
                  <a:pt x="2843741" y="544968"/>
                </a:lnTo>
                <a:lnTo>
                  <a:pt x="2851320" y="546500"/>
                </a:lnTo>
                <a:lnTo>
                  <a:pt x="2858903" y="544968"/>
                </a:lnTo>
                <a:lnTo>
                  <a:pt x="2865099" y="540792"/>
                </a:lnTo>
                <a:lnTo>
                  <a:pt x="2869279" y="534599"/>
                </a:lnTo>
                <a:lnTo>
                  <a:pt x="2870812" y="527016"/>
                </a:lnTo>
                <a:lnTo>
                  <a:pt x="2869279" y="519434"/>
                </a:lnTo>
                <a:lnTo>
                  <a:pt x="2865099" y="513241"/>
                </a:lnTo>
                <a:lnTo>
                  <a:pt x="2858903" y="509065"/>
                </a:lnTo>
                <a:lnTo>
                  <a:pt x="2851320" y="507533"/>
                </a:lnTo>
                <a:close/>
              </a:path>
              <a:path w="5621655" h="3489960">
                <a:moveTo>
                  <a:pt x="2944843" y="507612"/>
                </a:moveTo>
                <a:lnTo>
                  <a:pt x="2937290" y="509137"/>
                </a:lnTo>
                <a:lnTo>
                  <a:pt x="2931120" y="513294"/>
                </a:lnTo>
                <a:lnTo>
                  <a:pt x="2926958" y="519462"/>
                </a:lnTo>
                <a:lnTo>
                  <a:pt x="2925432" y="527016"/>
                </a:lnTo>
                <a:lnTo>
                  <a:pt x="2926958" y="534570"/>
                </a:lnTo>
                <a:lnTo>
                  <a:pt x="2931120" y="540738"/>
                </a:lnTo>
                <a:lnTo>
                  <a:pt x="2937290" y="544896"/>
                </a:lnTo>
                <a:lnTo>
                  <a:pt x="2944843" y="546421"/>
                </a:lnTo>
                <a:lnTo>
                  <a:pt x="2952393" y="544896"/>
                </a:lnTo>
                <a:lnTo>
                  <a:pt x="2958556" y="540738"/>
                </a:lnTo>
                <a:lnTo>
                  <a:pt x="2962710" y="534570"/>
                </a:lnTo>
                <a:lnTo>
                  <a:pt x="2964233" y="527016"/>
                </a:lnTo>
                <a:lnTo>
                  <a:pt x="2962710" y="519462"/>
                </a:lnTo>
                <a:lnTo>
                  <a:pt x="2958556" y="513294"/>
                </a:lnTo>
                <a:lnTo>
                  <a:pt x="2952393" y="509137"/>
                </a:lnTo>
                <a:lnTo>
                  <a:pt x="2944843" y="507612"/>
                </a:lnTo>
                <a:close/>
              </a:path>
              <a:path w="5621655" h="3489960">
                <a:moveTo>
                  <a:pt x="3038345" y="507691"/>
                </a:moveTo>
                <a:lnTo>
                  <a:pt x="3030822" y="509210"/>
                </a:lnTo>
                <a:lnTo>
                  <a:pt x="3024678" y="513352"/>
                </a:lnTo>
                <a:lnTo>
                  <a:pt x="3020535" y="519495"/>
                </a:lnTo>
                <a:lnTo>
                  <a:pt x="3019016" y="527016"/>
                </a:lnTo>
                <a:lnTo>
                  <a:pt x="3020535" y="534538"/>
                </a:lnTo>
                <a:lnTo>
                  <a:pt x="3024678" y="540681"/>
                </a:lnTo>
                <a:lnTo>
                  <a:pt x="3030822" y="544823"/>
                </a:lnTo>
                <a:lnTo>
                  <a:pt x="3038345" y="546342"/>
                </a:lnTo>
                <a:lnTo>
                  <a:pt x="3045869" y="544823"/>
                </a:lnTo>
                <a:lnTo>
                  <a:pt x="3052013" y="540681"/>
                </a:lnTo>
                <a:lnTo>
                  <a:pt x="3056157" y="534538"/>
                </a:lnTo>
                <a:lnTo>
                  <a:pt x="3057676" y="527016"/>
                </a:lnTo>
                <a:lnTo>
                  <a:pt x="3056157" y="519495"/>
                </a:lnTo>
                <a:lnTo>
                  <a:pt x="3052013" y="513352"/>
                </a:lnTo>
                <a:lnTo>
                  <a:pt x="3045869" y="509210"/>
                </a:lnTo>
                <a:lnTo>
                  <a:pt x="3038345" y="507691"/>
                </a:lnTo>
                <a:close/>
              </a:path>
              <a:path w="5621655" h="3489960">
                <a:moveTo>
                  <a:pt x="3131868" y="507848"/>
                </a:moveTo>
                <a:lnTo>
                  <a:pt x="3124404" y="509355"/>
                </a:lnTo>
                <a:lnTo>
                  <a:pt x="3118312" y="513463"/>
                </a:lnTo>
                <a:lnTo>
                  <a:pt x="3114205" y="519556"/>
                </a:lnTo>
                <a:lnTo>
                  <a:pt x="3112700" y="527016"/>
                </a:lnTo>
                <a:lnTo>
                  <a:pt x="3114205" y="534478"/>
                </a:lnTo>
                <a:lnTo>
                  <a:pt x="3118312" y="540574"/>
                </a:lnTo>
                <a:lnTo>
                  <a:pt x="3124404" y="544685"/>
                </a:lnTo>
                <a:lnTo>
                  <a:pt x="3131868" y="546192"/>
                </a:lnTo>
                <a:lnTo>
                  <a:pt x="3139332" y="544685"/>
                </a:lnTo>
                <a:lnTo>
                  <a:pt x="3145425" y="540574"/>
                </a:lnTo>
                <a:lnTo>
                  <a:pt x="3149532" y="534478"/>
                </a:lnTo>
                <a:lnTo>
                  <a:pt x="3151037" y="527016"/>
                </a:lnTo>
                <a:lnTo>
                  <a:pt x="3149532" y="519556"/>
                </a:lnTo>
                <a:lnTo>
                  <a:pt x="3145425" y="513463"/>
                </a:lnTo>
                <a:lnTo>
                  <a:pt x="3139332" y="509355"/>
                </a:lnTo>
                <a:lnTo>
                  <a:pt x="3131868" y="507848"/>
                </a:lnTo>
                <a:close/>
              </a:path>
              <a:path w="5621655" h="3489960">
                <a:moveTo>
                  <a:pt x="3225370" y="508006"/>
                </a:moveTo>
                <a:lnTo>
                  <a:pt x="3217975" y="509500"/>
                </a:lnTo>
                <a:lnTo>
                  <a:pt x="3211933" y="513574"/>
                </a:lnTo>
                <a:lnTo>
                  <a:pt x="3207858" y="519617"/>
                </a:lnTo>
                <a:lnTo>
                  <a:pt x="3206364" y="527016"/>
                </a:lnTo>
                <a:lnTo>
                  <a:pt x="3207858" y="534421"/>
                </a:lnTo>
                <a:lnTo>
                  <a:pt x="3211933" y="540466"/>
                </a:lnTo>
                <a:lnTo>
                  <a:pt x="3217975" y="544542"/>
                </a:lnTo>
                <a:lnTo>
                  <a:pt x="3225370" y="546036"/>
                </a:lnTo>
                <a:lnTo>
                  <a:pt x="3232779" y="544542"/>
                </a:lnTo>
                <a:lnTo>
                  <a:pt x="3238826" y="540466"/>
                </a:lnTo>
                <a:lnTo>
                  <a:pt x="3242903" y="534421"/>
                </a:lnTo>
                <a:lnTo>
                  <a:pt x="3244398" y="527016"/>
                </a:lnTo>
                <a:lnTo>
                  <a:pt x="3242903" y="519617"/>
                </a:lnTo>
                <a:lnTo>
                  <a:pt x="3238826" y="513574"/>
                </a:lnTo>
                <a:lnTo>
                  <a:pt x="3232779" y="509500"/>
                </a:lnTo>
                <a:lnTo>
                  <a:pt x="3225370" y="508006"/>
                </a:lnTo>
                <a:close/>
              </a:path>
              <a:path w="5621655" h="3489960">
                <a:moveTo>
                  <a:pt x="3318893" y="508156"/>
                </a:moveTo>
                <a:lnTo>
                  <a:pt x="3311545" y="509639"/>
                </a:lnTo>
                <a:lnTo>
                  <a:pt x="3305548" y="513682"/>
                </a:lnTo>
                <a:lnTo>
                  <a:pt x="3301508" y="519677"/>
                </a:lnTo>
                <a:lnTo>
                  <a:pt x="3300027" y="527016"/>
                </a:lnTo>
                <a:lnTo>
                  <a:pt x="3301508" y="534359"/>
                </a:lnTo>
                <a:lnTo>
                  <a:pt x="3305548" y="540355"/>
                </a:lnTo>
                <a:lnTo>
                  <a:pt x="3311545" y="544397"/>
                </a:lnTo>
                <a:lnTo>
                  <a:pt x="3318893" y="545879"/>
                </a:lnTo>
                <a:lnTo>
                  <a:pt x="3326225" y="544397"/>
                </a:lnTo>
                <a:lnTo>
                  <a:pt x="3332223" y="540355"/>
                </a:lnTo>
                <a:lnTo>
                  <a:pt x="3336273" y="534359"/>
                </a:lnTo>
                <a:lnTo>
                  <a:pt x="3337759" y="527016"/>
                </a:lnTo>
                <a:lnTo>
                  <a:pt x="3336273" y="519677"/>
                </a:lnTo>
                <a:lnTo>
                  <a:pt x="3332223" y="513682"/>
                </a:lnTo>
                <a:lnTo>
                  <a:pt x="3326225" y="509639"/>
                </a:lnTo>
                <a:lnTo>
                  <a:pt x="3318893" y="508156"/>
                </a:lnTo>
                <a:close/>
              </a:path>
              <a:path w="5621655" h="3489960">
                <a:moveTo>
                  <a:pt x="3599441" y="508787"/>
                </a:moveTo>
                <a:lnTo>
                  <a:pt x="3592335" y="510219"/>
                </a:lnTo>
                <a:lnTo>
                  <a:pt x="3586538" y="514125"/>
                </a:lnTo>
                <a:lnTo>
                  <a:pt x="3582633" y="519919"/>
                </a:lnTo>
                <a:lnTo>
                  <a:pt x="3581202" y="527016"/>
                </a:lnTo>
                <a:lnTo>
                  <a:pt x="3582633" y="534116"/>
                </a:lnTo>
                <a:lnTo>
                  <a:pt x="3586538" y="539913"/>
                </a:lnTo>
                <a:lnTo>
                  <a:pt x="3592335" y="543822"/>
                </a:lnTo>
                <a:lnTo>
                  <a:pt x="3599441" y="545255"/>
                </a:lnTo>
                <a:lnTo>
                  <a:pt x="3606527" y="543822"/>
                </a:lnTo>
                <a:lnTo>
                  <a:pt x="3612320" y="539913"/>
                </a:lnTo>
                <a:lnTo>
                  <a:pt x="3616228" y="534116"/>
                </a:lnTo>
                <a:lnTo>
                  <a:pt x="3617662" y="527016"/>
                </a:lnTo>
                <a:lnTo>
                  <a:pt x="3616228" y="519919"/>
                </a:lnTo>
                <a:lnTo>
                  <a:pt x="3612320" y="514125"/>
                </a:lnTo>
                <a:lnTo>
                  <a:pt x="3606527" y="510219"/>
                </a:lnTo>
                <a:lnTo>
                  <a:pt x="3599441" y="508787"/>
                </a:lnTo>
                <a:close/>
              </a:path>
              <a:path w="5621655" h="3489960">
                <a:moveTo>
                  <a:pt x="5289590" y="514469"/>
                </a:moveTo>
                <a:lnTo>
                  <a:pt x="5275749" y="514469"/>
                </a:lnTo>
                <a:lnTo>
                  <a:pt x="5270139" y="520087"/>
                </a:lnTo>
                <a:lnTo>
                  <a:pt x="5270139" y="533943"/>
                </a:lnTo>
                <a:lnTo>
                  <a:pt x="5275749" y="539564"/>
                </a:lnTo>
                <a:lnTo>
                  <a:pt x="5289590" y="539564"/>
                </a:lnTo>
                <a:lnTo>
                  <a:pt x="5295219" y="533943"/>
                </a:lnTo>
                <a:lnTo>
                  <a:pt x="5295219" y="520087"/>
                </a:lnTo>
                <a:lnTo>
                  <a:pt x="5289590" y="514469"/>
                </a:lnTo>
                <a:close/>
              </a:path>
              <a:path w="5621655" h="3489960">
                <a:moveTo>
                  <a:pt x="5382911" y="514863"/>
                </a:moveTo>
                <a:lnTo>
                  <a:pt x="5369472" y="514863"/>
                </a:lnTo>
                <a:lnTo>
                  <a:pt x="5364045" y="520302"/>
                </a:lnTo>
                <a:lnTo>
                  <a:pt x="5364045" y="533731"/>
                </a:lnTo>
                <a:lnTo>
                  <a:pt x="5369472" y="539177"/>
                </a:lnTo>
                <a:lnTo>
                  <a:pt x="5382911" y="539177"/>
                </a:lnTo>
                <a:lnTo>
                  <a:pt x="5388338" y="533731"/>
                </a:lnTo>
                <a:lnTo>
                  <a:pt x="5388338" y="520302"/>
                </a:lnTo>
                <a:lnTo>
                  <a:pt x="5382911" y="514863"/>
                </a:lnTo>
                <a:close/>
              </a:path>
              <a:path w="5621655" h="3489960">
                <a:moveTo>
                  <a:pt x="5476273" y="515171"/>
                </a:moveTo>
                <a:lnTo>
                  <a:pt x="5463156" y="515171"/>
                </a:lnTo>
                <a:lnTo>
                  <a:pt x="5457850" y="520475"/>
                </a:lnTo>
                <a:lnTo>
                  <a:pt x="5457850" y="533558"/>
                </a:lnTo>
                <a:lnTo>
                  <a:pt x="5463156" y="538863"/>
                </a:lnTo>
                <a:lnTo>
                  <a:pt x="5476273" y="538863"/>
                </a:lnTo>
                <a:lnTo>
                  <a:pt x="5481538" y="533558"/>
                </a:lnTo>
                <a:lnTo>
                  <a:pt x="5481538" y="520475"/>
                </a:lnTo>
                <a:lnTo>
                  <a:pt x="5476273" y="515171"/>
                </a:lnTo>
                <a:close/>
              </a:path>
              <a:path w="5621655" h="3489960">
                <a:moveTo>
                  <a:pt x="5569533" y="515564"/>
                </a:moveTo>
                <a:lnTo>
                  <a:pt x="5556881" y="515564"/>
                </a:lnTo>
                <a:lnTo>
                  <a:pt x="5551756" y="520687"/>
                </a:lnTo>
                <a:lnTo>
                  <a:pt x="5551756" y="533346"/>
                </a:lnTo>
                <a:lnTo>
                  <a:pt x="5556881" y="538477"/>
                </a:lnTo>
                <a:lnTo>
                  <a:pt x="5569533" y="538477"/>
                </a:lnTo>
                <a:lnTo>
                  <a:pt x="5574657" y="533346"/>
                </a:lnTo>
                <a:lnTo>
                  <a:pt x="5574657" y="520687"/>
                </a:lnTo>
                <a:lnTo>
                  <a:pt x="5569533" y="515564"/>
                </a:lnTo>
                <a:close/>
              </a:path>
              <a:path w="5621655" h="3489960">
                <a:moveTo>
                  <a:pt x="193330" y="560838"/>
                </a:moveTo>
                <a:lnTo>
                  <a:pt x="179040" y="560838"/>
                </a:lnTo>
                <a:lnTo>
                  <a:pt x="173247" y="566630"/>
                </a:lnTo>
                <a:lnTo>
                  <a:pt x="173247" y="580919"/>
                </a:lnTo>
                <a:lnTo>
                  <a:pt x="179040" y="586713"/>
                </a:lnTo>
                <a:lnTo>
                  <a:pt x="193330" y="586713"/>
                </a:lnTo>
                <a:lnTo>
                  <a:pt x="199115" y="580919"/>
                </a:lnTo>
                <a:lnTo>
                  <a:pt x="199115" y="566630"/>
                </a:lnTo>
                <a:lnTo>
                  <a:pt x="193330" y="560838"/>
                </a:lnTo>
                <a:close/>
              </a:path>
              <a:path w="5621655" h="3489960">
                <a:moveTo>
                  <a:pt x="287006" y="560520"/>
                </a:moveTo>
                <a:lnTo>
                  <a:pt x="272377" y="560520"/>
                </a:lnTo>
                <a:lnTo>
                  <a:pt x="266449" y="566456"/>
                </a:lnTo>
                <a:lnTo>
                  <a:pt x="266449" y="581085"/>
                </a:lnTo>
                <a:lnTo>
                  <a:pt x="272377" y="587019"/>
                </a:lnTo>
                <a:lnTo>
                  <a:pt x="287006" y="587019"/>
                </a:lnTo>
                <a:lnTo>
                  <a:pt x="292940" y="581085"/>
                </a:lnTo>
                <a:lnTo>
                  <a:pt x="292940" y="566456"/>
                </a:lnTo>
                <a:lnTo>
                  <a:pt x="287006" y="560520"/>
                </a:lnTo>
                <a:close/>
              </a:path>
              <a:path w="5621655" h="3489960">
                <a:moveTo>
                  <a:pt x="380736" y="560136"/>
                </a:moveTo>
                <a:lnTo>
                  <a:pt x="365682" y="560136"/>
                </a:lnTo>
                <a:lnTo>
                  <a:pt x="359564" y="566243"/>
                </a:lnTo>
                <a:lnTo>
                  <a:pt x="359564" y="581305"/>
                </a:lnTo>
                <a:lnTo>
                  <a:pt x="365682" y="587413"/>
                </a:lnTo>
                <a:lnTo>
                  <a:pt x="380736" y="587413"/>
                </a:lnTo>
                <a:lnTo>
                  <a:pt x="386844" y="581305"/>
                </a:lnTo>
                <a:lnTo>
                  <a:pt x="386844" y="566243"/>
                </a:lnTo>
                <a:lnTo>
                  <a:pt x="380736" y="560136"/>
                </a:lnTo>
                <a:close/>
              </a:path>
              <a:path w="5621655" h="3489960">
                <a:moveTo>
                  <a:pt x="474427" y="559828"/>
                </a:moveTo>
                <a:lnTo>
                  <a:pt x="459019" y="559828"/>
                </a:lnTo>
                <a:lnTo>
                  <a:pt x="452776" y="566069"/>
                </a:lnTo>
                <a:lnTo>
                  <a:pt x="452776" y="581478"/>
                </a:lnTo>
                <a:lnTo>
                  <a:pt x="459019" y="587721"/>
                </a:lnTo>
                <a:lnTo>
                  <a:pt x="474427" y="587721"/>
                </a:lnTo>
                <a:lnTo>
                  <a:pt x="480669" y="581478"/>
                </a:lnTo>
                <a:lnTo>
                  <a:pt x="480669" y="566069"/>
                </a:lnTo>
                <a:lnTo>
                  <a:pt x="474427" y="559828"/>
                </a:lnTo>
                <a:close/>
              </a:path>
              <a:path w="5621655" h="3489960">
                <a:moveTo>
                  <a:pt x="568149" y="559433"/>
                </a:moveTo>
                <a:lnTo>
                  <a:pt x="552316" y="559433"/>
                </a:lnTo>
                <a:lnTo>
                  <a:pt x="545891" y="565849"/>
                </a:lnTo>
                <a:lnTo>
                  <a:pt x="545891" y="581693"/>
                </a:lnTo>
                <a:lnTo>
                  <a:pt x="552316" y="588106"/>
                </a:lnTo>
                <a:lnTo>
                  <a:pt x="568149" y="588106"/>
                </a:lnTo>
                <a:lnTo>
                  <a:pt x="574574" y="581693"/>
                </a:lnTo>
                <a:lnTo>
                  <a:pt x="574574" y="565849"/>
                </a:lnTo>
                <a:lnTo>
                  <a:pt x="568149" y="559433"/>
                </a:lnTo>
                <a:close/>
              </a:path>
              <a:path w="5621655" h="3489960">
                <a:moveTo>
                  <a:pt x="661841" y="559126"/>
                </a:moveTo>
                <a:lnTo>
                  <a:pt x="645661" y="559126"/>
                </a:lnTo>
                <a:lnTo>
                  <a:pt x="639103" y="565684"/>
                </a:lnTo>
                <a:lnTo>
                  <a:pt x="639103" y="581864"/>
                </a:lnTo>
                <a:lnTo>
                  <a:pt x="645661" y="588421"/>
                </a:lnTo>
                <a:lnTo>
                  <a:pt x="661841" y="588421"/>
                </a:lnTo>
                <a:lnTo>
                  <a:pt x="668399" y="581864"/>
                </a:lnTo>
                <a:lnTo>
                  <a:pt x="668399" y="565684"/>
                </a:lnTo>
                <a:lnTo>
                  <a:pt x="661841" y="559126"/>
                </a:lnTo>
                <a:close/>
              </a:path>
              <a:path w="5621655" h="3489960">
                <a:moveTo>
                  <a:pt x="755572" y="558733"/>
                </a:moveTo>
                <a:lnTo>
                  <a:pt x="738958" y="558733"/>
                </a:lnTo>
                <a:lnTo>
                  <a:pt x="732227" y="565470"/>
                </a:lnTo>
                <a:lnTo>
                  <a:pt x="732227" y="582086"/>
                </a:lnTo>
                <a:lnTo>
                  <a:pt x="738958" y="588817"/>
                </a:lnTo>
                <a:lnTo>
                  <a:pt x="755572" y="588817"/>
                </a:lnTo>
                <a:lnTo>
                  <a:pt x="762303" y="582086"/>
                </a:lnTo>
                <a:lnTo>
                  <a:pt x="762303" y="565470"/>
                </a:lnTo>
                <a:lnTo>
                  <a:pt x="755572" y="558733"/>
                </a:lnTo>
                <a:close/>
              </a:path>
              <a:path w="5621655" h="3489960">
                <a:moveTo>
                  <a:pt x="849256" y="558416"/>
                </a:moveTo>
                <a:lnTo>
                  <a:pt x="832295" y="558416"/>
                </a:lnTo>
                <a:lnTo>
                  <a:pt x="825420" y="565298"/>
                </a:lnTo>
                <a:lnTo>
                  <a:pt x="825420" y="582251"/>
                </a:lnTo>
                <a:lnTo>
                  <a:pt x="832295" y="589123"/>
                </a:lnTo>
                <a:lnTo>
                  <a:pt x="849256" y="589123"/>
                </a:lnTo>
                <a:lnTo>
                  <a:pt x="856128" y="582251"/>
                </a:lnTo>
                <a:lnTo>
                  <a:pt x="856128" y="565298"/>
                </a:lnTo>
                <a:lnTo>
                  <a:pt x="849256" y="558416"/>
                </a:lnTo>
                <a:close/>
              </a:path>
              <a:path w="5621655" h="3489960">
                <a:moveTo>
                  <a:pt x="942940" y="558110"/>
                </a:moveTo>
                <a:lnTo>
                  <a:pt x="925638" y="558110"/>
                </a:lnTo>
                <a:lnTo>
                  <a:pt x="918624" y="565125"/>
                </a:lnTo>
                <a:lnTo>
                  <a:pt x="918624" y="582424"/>
                </a:lnTo>
                <a:lnTo>
                  <a:pt x="925638" y="589438"/>
                </a:lnTo>
                <a:lnTo>
                  <a:pt x="942940" y="589438"/>
                </a:lnTo>
                <a:lnTo>
                  <a:pt x="949954" y="582424"/>
                </a:lnTo>
                <a:lnTo>
                  <a:pt x="949954" y="565125"/>
                </a:lnTo>
                <a:lnTo>
                  <a:pt x="942940" y="558110"/>
                </a:lnTo>
                <a:close/>
              </a:path>
              <a:path w="5621655" h="3489960">
                <a:moveTo>
                  <a:pt x="1036630" y="557803"/>
                </a:moveTo>
                <a:lnTo>
                  <a:pt x="1018975" y="557803"/>
                </a:lnTo>
                <a:lnTo>
                  <a:pt x="1011834" y="564951"/>
                </a:lnTo>
                <a:lnTo>
                  <a:pt x="1011834" y="582598"/>
                </a:lnTo>
                <a:lnTo>
                  <a:pt x="1018975" y="589747"/>
                </a:lnTo>
                <a:lnTo>
                  <a:pt x="1036630" y="589747"/>
                </a:lnTo>
                <a:lnTo>
                  <a:pt x="1043779" y="582598"/>
                </a:lnTo>
                <a:lnTo>
                  <a:pt x="1043779" y="564951"/>
                </a:lnTo>
                <a:lnTo>
                  <a:pt x="1036630" y="557803"/>
                </a:lnTo>
                <a:close/>
              </a:path>
              <a:path w="5621655" h="3489960">
                <a:moveTo>
                  <a:pt x="1130315" y="557486"/>
                </a:moveTo>
                <a:lnTo>
                  <a:pt x="1112320" y="557486"/>
                </a:lnTo>
                <a:lnTo>
                  <a:pt x="1105031" y="564777"/>
                </a:lnTo>
                <a:lnTo>
                  <a:pt x="1105031" y="582772"/>
                </a:lnTo>
                <a:lnTo>
                  <a:pt x="1112320" y="590062"/>
                </a:lnTo>
                <a:lnTo>
                  <a:pt x="1130315" y="590062"/>
                </a:lnTo>
                <a:lnTo>
                  <a:pt x="1137605" y="582772"/>
                </a:lnTo>
                <a:lnTo>
                  <a:pt x="1137605" y="564777"/>
                </a:lnTo>
                <a:lnTo>
                  <a:pt x="1130315" y="557486"/>
                </a:lnTo>
                <a:close/>
              </a:path>
              <a:path w="5621655" h="3489960">
                <a:moveTo>
                  <a:pt x="1223999" y="557171"/>
                </a:moveTo>
                <a:lnTo>
                  <a:pt x="1205665" y="557171"/>
                </a:lnTo>
                <a:lnTo>
                  <a:pt x="1198232" y="564605"/>
                </a:lnTo>
                <a:lnTo>
                  <a:pt x="1198232" y="582945"/>
                </a:lnTo>
                <a:lnTo>
                  <a:pt x="1205665" y="590368"/>
                </a:lnTo>
                <a:lnTo>
                  <a:pt x="1223999" y="590368"/>
                </a:lnTo>
                <a:lnTo>
                  <a:pt x="1231430" y="582945"/>
                </a:lnTo>
                <a:lnTo>
                  <a:pt x="1231430" y="564605"/>
                </a:lnTo>
                <a:lnTo>
                  <a:pt x="1223999" y="557171"/>
                </a:lnTo>
                <a:close/>
              </a:path>
              <a:path w="5621655" h="3489960">
                <a:moveTo>
                  <a:pt x="1317681" y="556864"/>
                </a:moveTo>
                <a:lnTo>
                  <a:pt x="1299000" y="556864"/>
                </a:lnTo>
                <a:lnTo>
                  <a:pt x="1291434" y="564431"/>
                </a:lnTo>
                <a:lnTo>
                  <a:pt x="1291434" y="583119"/>
                </a:lnTo>
                <a:lnTo>
                  <a:pt x="1299000" y="590685"/>
                </a:lnTo>
                <a:lnTo>
                  <a:pt x="1317681" y="590685"/>
                </a:lnTo>
                <a:lnTo>
                  <a:pt x="1325255" y="583119"/>
                </a:lnTo>
                <a:lnTo>
                  <a:pt x="1325255" y="564431"/>
                </a:lnTo>
                <a:lnTo>
                  <a:pt x="1317681" y="556864"/>
                </a:lnTo>
                <a:close/>
              </a:path>
              <a:path w="5621655" h="3489960">
                <a:moveTo>
                  <a:pt x="1411372" y="556549"/>
                </a:moveTo>
                <a:lnTo>
                  <a:pt x="1392345" y="556549"/>
                </a:lnTo>
                <a:lnTo>
                  <a:pt x="1384638" y="564266"/>
                </a:lnTo>
                <a:lnTo>
                  <a:pt x="1384638" y="583284"/>
                </a:lnTo>
                <a:lnTo>
                  <a:pt x="1392345" y="590991"/>
                </a:lnTo>
                <a:lnTo>
                  <a:pt x="1411372" y="590991"/>
                </a:lnTo>
                <a:lnTo>
                  <a:pt x="1419081" y="583284"/>
                </a:lnTo>
                <a:lnTo>
                  <a:pt x="1419081" y="564266"/>
                </a:lnTo>
                <a:lnTo>
                  <a:pt x="1411372" y="556549"/>
                </a:lnTo>
                <a:close/>
              </a:path>
              <a:path w="5621655" h="3489960">
                <a:moveTo>
                  <a:pt x="1505058" y="556240"/>
                </a:moveTo>
                <a:lnTo>
                  <a:pt x="1485690" y="556240"/>
                </a:lnTo>
                <a:lnTo>
                  <a:pt x="1477839" y="564092"/>
                </a:lnTo>
                <a:lnTo>
                  <a:pt x="1477839" y="583458"/>
                </a:lnTo>
                <a:lnTo>
                  <a:pt x="1485690" y="591306"/>
                </a:lnTo>
                <a:lnTo>
                  <a:pt x="1505058" y="591306"/>
                </a:lnTo>
                <a:lnTo>
                  <a:pt x="1512906" y="583458"/>
                </a:lnTo>
                <a:lnTo>
                  <a:pt x="1512906" y="564092"/>
                </a:lnTo>
                <a:lnTo>
                  <a:pt x="1505058" y="556240"/>
                </a:lnTo>
                <a:close/>
              </a:path>
              <a:path w="5621655" h="3489960">
                <a:moveTo>
                  <a:pt x="1598742" y="555934"/>
                </a:moveTo>
                <a:lnTo>
                  <a:pt x="1579028" y="555934"/>
                </a:lnTo>
                <a:lnTo>
                  <a:pt x="1571038" y="563919"/>
                </a:lnTo>
                <a:lnTo>
                  <a:pt x="1571038" y="583629"/>
                </a:lnTo>
                <a:lnTo>
                  <a:pt x="1579028" y="591614"/>
                </a:lnTo>
                <a:lnTo>
                  <a:pt x="1598742" y="591614"/>
                </a:lnTo>
                <a:lnTo>
                  <a:pt x="1606731" y="583629"/>
                </a:lnTo>
                <a:lnTo>
                  <a:pt x="1606731" y="563919"/>
                </a:lnTo>
                <a:lnTo>
                  <a:pt x="1598742" y="555934"/>
                </a:lnTo>
                <a:close/>
              </a:path>
              <a:path w="5621655" h="3489960">
                <a:moveTo>
                  <a:pt x="1682397" y="555698"/>
                </a:moveTo>
                <a:lnTo>
                  <a:pt x="1675359" y="557119"/>
                </a:lnTo>
                <a:lnTo>
                  <a:pt x="1669612" y="560992"/>
                </a:lnTo>
                <a:lnTo>
                  <a:pt x="1665739" y="566736"/>
                </a:lnTo>
                <a:lnTo>
                  <a:pt x="1664318" y="573770"/>
                </a:lnTo>
                <a:lnTo>
                  <a:pt x="1665739" y="580808"/>
                </a:lnTo>
                <a:lnTo>
                  <a:pt x="1669612" y="586556"/>
                </a:lnTo>
                <a:lnTo>
                  <a:pt x="1675359" y="590430"/>
                </a:lnTo>
                <a:lnTo>
                  <a:pt x="1682397" y="591851"/>
                </a:lnTo>
                <a:lnTo>
                  <a:pt x="1689436" y="590430"/>
                </a:lnTo>
                <a:lnTo>
                  <a:pt x="1695182" y="586556"/>
                </a:lnTo>
                <a:lnTo>
                  <a:pt x="1699056" y="580808"/>
                </a:lnTo>
                <a:lnTo>
                  <a:pt x="1700476" y="573770"/>
                </a:lnTo>
                <a:lnTo>
                  <a:pt x="1699056" y="566736"/>
                </a:lnTo>
                <a:lnTo>
                  <a:pt x="1695182" y="560992"/>
                </a:lnTo>
                <a:lnTo>
                  <a:pt x="1689436" y="557119"/>
                </a:lnTo>
                <a:lnTo>
                  <a:pt x="1682397" y="555698"/>
                </a:lnTo>
                <a:close/>
              </a:path>
              <a:path w="5621655" h="3489960">
                <a:moveTo>
                  <a:pt x="1775919" y="555462"/>
                </a:moveTo>
                <a:lnTo>
                  <a:pt x="1768793" y="556901"/>
                </a:lnTo>
                <a:lnTo>
                  <a:pt x="1762969" y="560824"/>
                </a:lnTo>
                <a:lnTo>
                  <a:pt x="1759040" y="566644"/>
                </a:lnTo>
                <a:lnTo>
                  <a:pt x="1757598" y="573770"/>
                </a:lnTo>
                <a:lnTo>
                  <a:pt x="1759040" y="580898"/>
                </a:lnTo>
                <a:lnTo>
                  <a:pt x="1762969" y="586721"/>
                </a:lnTo>
                <a:lnTo>
                  <a:pt x="1768793" y="590647"/>
                </a:lnTo>
                <a:lnTo>
                  <a:pt x="1775919" y="592087"/>
                </a:lnTo>
                <a:lnTo>
                  <a:pt x="1783044" y="590647"/>
                </a:lnTo>
                <a:lnTo>
                  <a:pt x="1788861" y="586721"/>
                </a:lnTo>
                <a:lnTo>
                  <a:pt x="1792783" y="580898"/>
                </a:lnTo>
                <a:lnTo>
                  <a:pt x="1794221" y="573770"/>
                </a:lnTo>
                <a:lnTo>
                  <a:pt x="1792783" y="566644"/>
                </a:lnTo>
                <a:lnTo>
                  <a:pt x="1788861" y="560824"/>
                </a:lnTo>
                <a:lnTo>
                  <a:pt x="1783044" y="556901"/>
                </a:lnTo>
                <a:lnTo>
                  <a:pt x="1775919" y="555462"/>
                </a:lnTo>
                <a:close/>
              </a:path>
              <a:path w="5621655" h="3489960">
                <a:moveTo>
                  <a:pt x="1869422" y="555224"/>
                </a:moveTo>
                <a:lnTo>
                  <a:pt x="1862209" y="556683"/>
                </a:lnTo>
                <a:lnTo>
                  <a:pt x="1856314" y="560658"/>
                </a:lnTo>
                <a:lnTo>
                  <a:pt x="1852338" y="566554"/>
                </a:lnTo>
                <a:lnTo>
                  <a:pt x="1850879" y="573770"/>
                </a:lnTo>
                <a:lnTo>
                  <a:pt x="1852338" y="580992"/>
                </a:lnTo>
                <a:lnTo>
                  <a:pt x="1856314" y="586889"/>
                </a:lnTo>
                <a:lnTo>
                  <a:pt x="1862209" y="590866"/>
                </a:lnTo>
                <a:lnTo>
                  <a:pt x="1869422" y="592324"/>
                </a:lnTo>
                <a:lnTo>
                  <a:pt x="1876644" y="590866"/>
                </a:lnTo>
                <a:lnTo>
                  <a:pt x="1882537" y="586889"/>
                </a:lnTo>
                <a:lnTo>
                  <a:pt x="1886509" y="580992"/>
                </a:lnTo>
                <a:lnTo>
                  <a:pt x="1887965" y="573770"/>
                </a:lnTo>
                <a:lnTo>
                  <a:pt x="1886509" y="566554"/>
                </a:lnTo>
                <a:lnTo>
                  <a:pt x="1882537" y="560658"/>
                </a:lnTo>
                <a:lnTo>
                  <a:pt x="1876644" y="556683"/>
                </a:lnTo>
                <a:lnTo>
                  <a:pt x="1869422" y="555224"/>
                </a:lnTo>
                <a:close/>
              </a:path>
              <a:path w="5621655" h="3489960">
                <a:moveTo>
                  <a:pt x="1962945" y="554996"/>
                </a:moveTo>
                <a:lnTo>
                  <a:pt x="1955634" y="556471"/>
                </a:lnTo>
                <a:lnTo>
                  <a:pt x="1949663" y="560494"/>
                </a:lnTo>
                <a:lnTo>
                  <a:pt x="1945637" y="566461"/>
                </a:lnTo>
                <a:lnTo>
                  <a:pt x="1944160" y="573770"/>
                </a:lnTo>
                <a:lnTo>
                  <a:pt x="1945637" y="581080"/>
                </a:lnTo>
                <a:lnTo>
                  <a:pt x="1949663" y="587050"/>
                </a:lnTo>
                <a:lnTo>
                  <a:pt x="1955634" y="591075"/>
                </a:lnTo>
                <a:lnTo>
                  <a:pt x="1962945" y="592551"/>
                </a:lnTo>
                <a:lnTo>
                  <a:pt x="1970256" y="591075"/>
                </a:lnTo>
                <a:lnTo>
                  <a:pt x="1976227" y="587050"/>
                </a:lnTo>
                <a:lnTo>
                  <a:pt x="1980254" y="581080"/>
                </a:lnTo>
                <a:lnTo>
                  <a:pt x="1981731" y="573770"/>
                </a:lnTo>
                <a:lnTo>
                  <a:pt x="1980254" y="566461"/>
                </a:lnTo>
                <a:lnTo>
                  <a:pt x="1976227" y="560494"/>
                </a:lnTo>
                <a:lnTo>
                  <a:pt x="1970256" y="556471"/>
                </a:lnTo>
                <a:lnTo>
                  <a:pt x="1962945" y="554996"/>
                </a:lnTo>
                <a:close/>
              </a:path>
              <a:path w="5621655" h="3489960">
                <a:moveTo>
                  <a:pt x="2056447" y="554760"/>
                </a:moveTo>
                <a:lnTo>
                  <a:pt x="2049051" y="556254"/>
                </a:lnTo>
                <a:lnTo>
                  <a:pt x="2043010" y="560328"/>
                </a:lnTo>
                <a:lnTo>
                  <a:pt x="2038935" y="566371"/>
                </a:lnTo>
                <a:lnTo>
                  <a:pt x="2037440" y="573770"/>
                </a:lnTo>
                <a:lnTo>
                  <a:pt x="2038935" y="581175"/>
                </a:lnTo>
                <a:lnTo>
                  <a:pt x="2043010" y="587220"/>
                </a:lnTo>
                <a:lnTo>
                  <a:pt x="2049051" y="591295"/>
                </a:lnTo>
                <a:lnTo>
                  <a:pt x="2056447" y="592790"/>
                </a:lnTo>
                <a:lnTo>
                  <a:pt x="2063856" y="591295"/>
                </a:lnTo>
                <a:lnTo>
                  <a:pt x="2069904" y="587220"/>
                </a:lnTo>
                <a:lnTo>
                  <a:pt x="2073981" y="581175"/>
                </a:lnTo>
                <a:lnTo>
                  <a:pt x="2075476" y="573770"/>
                </a:lnTo>
                <a:lnTo>
                  <a:pt x="2073981" y="566371"/>
                </a:lnTo>
                <a:lnTo>
                  <a:pt x="2069904" y="560328"/>
                </a:lnTo>
                <a:lnTo>
                  <a:pt x="2063856" y="556254"/>
                </a:lnTo>
                <a:lnTo>
                  <a:pt x="2056447" y="554760"/>
                </a:lnTo>
                <a:close/>
              </a:path>
              <a:path w="5621655" h="3489960">
                <a:moveTo>
                  <a:pt x="2149970" y="554602"/>
                </a:moveTo>
                <a:lnTo>
                  <a:pt x="2142506" y="556109"/>
                </a:lnTo>
                <a:lnTo>
                  <a:pt x="2136414" y="560217"/>
                </a:lnTo>
                <a:lnTo>
                  <a:pt x="2132307" y="566310"/>
                </a:lnTo>
                <a:lnTo>
                  <a:pt x="2130802" y="573770"/>
                </a:lnTo>
                <a:lnTo>
                  <a:pt x="2132307" y="581236"/>
                </a:lnTo>
                <a:lnTo>
                  <a:pt x="2136414" y="587331"/>
                </a:lnTo>
                <a:lnTo>
                  <a:pt x="2142506" y="591441"/>
                </a:lnTo>
                <a:lnTo>
                  <a:pt x="2149970" y="592947"/>
                </a:lnTo>
                <a:lnTo>
                  <a:pt x="2157434" y="591441"/>
                </a:lnTo>
                <a:lnTo>
                  <a:pt x="2163527" y="587331"/>
                </a:lnTo>
                <a:lnTo>
                  <a:pt x="2167634" y="581236"/>
                </a:lnTo>
                <a:lnTo>
                  <a:pt x="2169139" y="573770"/>
                </a:lnTo>
                <a:lnTo>
                  <a:pt x="2167634" y="566310"/>
                </a:lnTo>
                <a:lnTo>
                  <a:pt x="2163527" y="560217"/>
                </a:lnTo>
                <a:lnTo>
                  <a:pt x="2157434" y="556109"/>
                </a:lnTo>
                <a:lnTo>
                  <a:pt x="2149970" y="554602"/>
                </a:lnTo>
                <a:close/>
              </a:path>
              <a:path w="5621655" h="3489960">
                <a:moveTo>
                  <a:pt x="2243493" y="554445"/>
                </a:moveTo>
                <a:lnTo>
                  <a:pt x="2235970" y="555964"/>
                </a:lnTo>
                <a:lnTo>
                  <a:pt x="2229826" y="560106"/>
                </a:lnTo>
                <a:lnTo>
                  <a:pt x="2225683" y="566249"/>
                </a:lnTo>
                <a:lnTo>
                  <a:pt x="2224163" y="573770"/>
                </a:lnTo>
                <a:lnTo>
                  <a:pt x="2225683" y="581297"/>
                </a:lnTo>
                <a:lnTo>
                  <a:pt x="2229826" y="587443"/>
                </a:lnTo>
                <a:lnTo>
                  <a:pt x="2235970" y="591586"/>
                </a:lnTo>
                <a:lnTo>
                  <a:pt x="2243493" y="593105"/>
                </a:lnTo>
                <a:lnTo>
                  <a:pt x="2251013" y="591586"/>
                </a:lnTo>
                <a:lnTo>
                  <a:pt x="2257151" y="587443"/>
                </a:lnTo>
                <a:lnTo>
                  <a:pt x="2261287" y="581297"/>
                </a:lnTo>
                <a:lnTo>
                  <a:pt x="2262803" y="573770"/>
                </a:lnTo>
                <a:lnTo>
                  <a:pt x="2261287" y="566249"/>
                </a:lnTo>
                <a:lnTo>
                  <a:pt x="2257151" y="560106"/>
                </a:lnTo>
                <a:lnTo>
                  <a:pt x="2251013" y="555964"/>
                </a:lnTo>
                <a:lnTo>
                  <a:pt x="2243493" y="554445"/>
                </a:lnTo>
                <a:close/>
              </a:path>
              <a:path w="5621655" h="3489960">
                <a:moveTo>
                  <a:pt x="2336995" y="554294"/>
                </a:moveTo>
                <a:lnTo>
                  <a:pt x="2329416" y="555825"/>
                </a:lnTo>
                <a:lnTo>
                  <a:pt x="2323227" y="560001"/>
                </a:lnTo>
                <a:lnTo>
                  <a:pt x="2319055" y="566192"/>
                </a:lnTo>
                <a:lnTo>
                  <a:pt x="2317525" y="573770"/>
                </a:lnTo>
                <a:lnTo>
                  <a:pt x="2319055" y="581357"/>
                </a:lnTo>
                <a:lnTo>
                  <a:pt x="2323227" y="587549"/>
                </a:lnTo>
                <a:lnTo>
                  <a:pt x="2329416" y="591723"/>
                </a:lnTo>
                <a:lnTo>
                  <a:pt x="2336995" y="593253"/>
                </a:lnTo>
                <a:lnTo>
                  <a:pt x="2344578" y="591723"/>
                </a:lnTo>
                <a:lnTo>
                  <a:pt x="2350775" y="587549"/>
                </a:lnTo>
                <a:lnTo>
                  <a:pt x="2354954" y="581357"/>
                </a:lnTo>
                <a:lnTo>
                  <a:pt x="2356487" y="573770"/>
                </a:lnTo>
                <a:lnTo>
                  <a:pt x="2354954" y="566192"/>
                </a:lnTo>
                <a:lnTo>
                  <a:pt x="2350775" y="560001"/>
                </a:lnTo>
                <a:lnTo>
                  <a:pt x="2344578" y="555825"/>
                </a:lnTo>
                <a:lnTo>
                  <a:pt x="2336995" y="554294"/>
                </a:lnTo>
                <a:close/>
              </a:path>
              <a:path w="5621655" h="3489960">
                <a:moveTo>
                  <a:pt x="2430518" y="554215"/>
                </a:moveTo>
                <a:lnTo>
                  <a:pt x="2422897" y="555752"/>
                </a:lnTo>
                <a:lnTo>
                  <a:pt x="2416676" y="559943"/>
                </a:lnTo>
                <a:lnTo>
                  <a:pt x="2412483" y="566159"/>
                </a:lnTo>
                <a:lnTo>
                  <a:pt x="2410946" y="573770"/>
                </a:lnTo>
                <a:lnTo>
                  <a:pt x="2412483" y="581385"/>
                </a:lnTo>
                <a:lnTo>
                  <a:pt x="2416676" y="587603"/>
                </a:lnTo>
                <a:lnTo>
                  <a:pt x="2422897" y="591795"/>
                </a:lnTo>
                <a:lnTo>
                  <a:pt x="2430518" y="593332"/>
                </a:lnTo>
                <a:lnTo>
                  <a:pt x="2438127" y="591795"/>
                </a:lnTo>
                <a:lnTo>
                  <a:pt x="2444343" y="587603"/>
                </a:lnTo>
                <a:lnTo>
                  <a:pt x="2448534" y="581385"/>
                </a:lnTo>
                <a:lnTo>
                  <a:pt x="2450071" y="573770"/>
                </a:lnTo>
                <a:lnTo>
                  <a:pt x="2448534" y="566159"/>
                </a:lnTo>
                <a:lnTo>
                  <a:pt x="2444343" y="559943"/>
                </a:lnTo>
                <a:lnTo>
                  <a:pt x="2438127" y="555752"/>
                </a:lnTo>
                <a:lnTo>
                  <a:pt x="2430518" y="554215"/>
                </a:lnTo>
                <a:close/>
              </a:path>
              <a:path w="5621655" h="3489960">
                <a:moveTo>
                  <a:pt x="2524021" y="554136"/>
                </a:moveTo>
                <a:lnTo>
                  <a:pt x="2516382" y="555679"/>
                </a:lnTo>
                <a:lnTo>
                  <a:pt x="2510141" y="559886"/>
                </a:lnTo>
                <a:lnTo>
                  <a:pt x="2505932" y="566127"/>
                </a:lnTo>
                <a:lnTo>
                  <a:pt x="2504388" y="573770"/>
                </a:lnTo>
                <a:lnTo>
                  <a:pt x="2505932" y="581418"/>
                </a:lnTo>
                <a:lnTo>
                  <a:pt x="2510141" y="587661"/>
                </a:lnTo>
                <a:lnTo>
                  <a:pt x="2516382" y="591868"/>
                </a:lnTo>
                <a:lnTo>
                  <a:pt x="2524021" y="593411"/>
                </a:lnTo>
                <a:lnTo>
                  <a:pt x="2531668" y="591868"/>
                </a:lnTo>
                <a:lnTo>
                  <a:pt x="2537908" y="587661"/>
                </a:lnTo>
                <a:lnTo>
                  <a:pt x="2542113" y="581418"/>
                </a:lnTo>
                <a:lnTo>
                  <a:pt x="2543654" y="573770"/>
                </a:lnTo>
                <a:lnTo>
                  <a:pt x="2542113" y="566127"/>
                </a:lnTo>
                <a:lnTo>
                  <a:pt x="2537908" y="559886"/>
                </a:lnTo>
                <a:lnTo>
                  <a:pt x="2531668" y="555679"/>
                </a:lnTo>
                <a:lnTo>
                  <a:pt x="2524021" y="554136"/>
                </a:lnTo>
                <a:close/>
              </a:path>
              <a:path w="5621655" h="3489960">
                <a:moveTo>
                  <a:pt x="2617543" y="554057"/>
                </a:moveTo>
                <a:lnTo>
                  <a:pt x="2609867" y="555607"/>
                </a:lnTo>
                <a:lnTo>
                  <a:pt x="2603601" y="559832"/>
                </a:lnTo>
                <a:lnTo>
                  <a:pt x="2599378" y="566098"/>
                </a:lnTo>
                <a:lnTo>
                  <a:pt x="2597830" y="573770"/>
                </a:lnTo>
                <a:lnTo>
                  <a:pt x="2599378" y="581446"/>
                </a:lnTo>
                <a:lnTo>
                  <a:pt x="2603601" y="587714"/>
                </a:lnTo>
                <a:lnTo>
                  <a:pt x="2609867" y="591940"/>
                </a:lnTo>
                <a:lnTo>
                  <a:pt x="2617543" y="593490"/>
                </a:lnTo>
                <a:lnTo>
                  <a:pt x="2625212" y="591940"/>
                </a:lnTo>
                <a:lnTo>
                  <a:pt x="2631479" y="587714"/>
                </a:lnTo>
                <a:lnTo>
                  <a:pt x="2635707" y="581446"/>
                </a:lnTo>
                <a:lnTo>
                  <a:pt x="2637258" y="573770"/>
                </a:lnTo>
                <a:lnTo>
                  <a:pt x="2635707" y="566098"/>
                </a:lnTo>
                <a:lnTo>
                  <a:pt x="2631479" y="559832"/>
                </a:lnTo>
                <a:lnTo>
                  <a:pt x="2625212" y="555607"/>
                </a:lnTo>
                <a:lnTo>
                  <a:pt x="2617543" y="554057"/>
                </a:lnTo>
                <a:close/>
              </a:path>
              <a:path w="5621655" h="3489960">
                <a:moveTo>
                  <a:pt x="2711046" y="554057"/>
                </a:moveTo>
                <a:lnTo>
                  <a:pt x="2703378" y="555607"/>
                </a:lnTo>
                <a:lnTo>
                  <a:pt x="2697111" y="559832"/>
                </a:lnTo>
                <a:lnTo>
                  <a:pt x="2692884" y="566098"/>
                </a:lnTo>
                <a:lnTo>
                  <a:pt x="2691333" y="573770"/>
                </a:lnTo>
                <a:lnTo>
                  <a:pt x="2692884" y="581446"/>
                </a:lnTo>
                <a:lnTo>
                  <a:pt x="2697111" y="587714"/>
                </a:lnTo>
                <a:lnTo>
                  <a:pt x="2703378" y="591940"/>
                </a:lnTo>
                <a:lnTo>
                  <a:pt x="2711046" y="593490"/>
                </a:lnTo>
                <a:lnTo>
                  <a:pt x="2718723" y="591940"/>
                </a:lnTo>
                <a:lnTo>
                  <a:pt x="2724989" y="587714"/>
                </a:lnTo>
                <a:lnTo>
                  <a:pt x="2729212" y="581446"/>
                </a:lnTo>
                <a:lnTo>
                  <a:pt x="2730760" y="573770"/>
                </a:lnTo>
                <a:lnTo>
                  <a:pt x="2729212" y="566098"/>
                </a:lnTo>
                <a:lnTo>
                  <a:pt x="2724989" y="559832"/>
                </a:lnTo>
                <a:lnTo>
                  <a:pt x="2718723" y="555607"/>
                </a:lnTo>
                <a:lnTo>
                  <a:pt x="2711046" y="554057"/>
                </a:lnTo>
                <a:close/>
              </a:path>
              <a:path w="5621655" h="3489960">
                <a:moveTo>
                  <a:pt x="2804569" y="554057"/>
                </a:moveTo>
                <a:lnTo>
                  <a:pt x="2796892" y="555607"/>
                </a:lnTo>
                <a:lnTo>
                  <a:pt x="2790626" y="559832"/>
                </a:lnTo>
                <a:lnTo>
                  <a:pt x="2786404" y="566098"/>
                </a:lnTo>
                <a:lnTo>
                  <a:pt x="2784856" y="573770"/>
                </a:lnTo>
                <a:lnTo>
                  <a:pt x="2786404" y="581446"/>
                </a:lnTo>
                <a:lnTo>
                  <a:pt x="2790626" y="587714"/>
                </a:lnTo>
                <a:lnTo>
                  <a:pt x="2796892" y="591940"/>
                </a:lnTo>
                <a:lnTo>
                  <a:pt x="2804569" y="593490"/>
                </a:lnTo>
                <a:lnTo>
                  <a:pt x="2812237" y="591940"/>
                </a:lnTo>
                <a:lnTo>
                  <a:pt x="2818504" y="587714"/>
                </a:lnTo>
                <a:lnTo>
                  <a:pt x="2822732" y="581446"/>
                </a:lnTo>
                <a:lnTo>
                  <a:pt x="2824283" y="573770"/>
                </a:lnTo>
                <a:lnTo>
                  <a:pt x="2822732" y="566098"/>
                </a:lnTo>
                <a:lnTo>
                  <a:pt x="2818504" y="559832"/>
                </a:lnTo>
                <a:lnTo>
                  <a:pt x="2812237" y="555607"/>
                </a:lnTo>
                <a:lnTo>
                  <a:pt x="2804569" y="554057"/>
                </a:lnTo>
                <a:close/>
              </a:path>
              <a:path w="5621655" h="3489960">
                <a:moveTo>
                  <a:pt x="2898071" y="554136"/>
                </a:moveTo>
                <a:lnTo>
                  <a:pt x="2890433" y="555679"/>
                </a:lnTo>
                <a:lnTo>
                  <a:pt x="2884192" y="559886"/>
                </a:lnTo>
                <a:lnTo>
                  <a:pt x="2879982" y="566127"/>
                </a:lnTo>
                <a:lnTo>
                  <a:pt x="2878438" y="573770"/>
                </a:lnTo>
                <a:lnTo>
                  <a:pt x="2879982" y="581418"/>
                </a:lnTo>
                <a:lnTo>
                  <a:pt x="2884192" y="587661"/>
                </a:lnTo>
                <a:lnTo>
                  <a:pt x="2890433" y="591868"/>
                </a:lnTo>
                <a:lnTo>
                  <a:pt x="2898071" y="593411"/>
                </a:lnTo>
                <a:lnTo>
                  <a:pt x="2905722" y="591868"/>
                </a:lnTo>
                <a:lnTo>
                  <a:pt x="2911969" y="587661"/>
                </a:lnTo>
                <a:lnTo>
                  <a:pt x="2916180" y="581418"/>
                </a:lnTo>
                <a:lnTo>
                  <a:pt x="2917724" y="573770"/>
                </a:lnTo>
                <a:lnTo>
                  <a:pt x="2916180" y="566127"/>
                </a:lnTo>
                <a:lnTo>
                  <a:pt x="2911969" y="559886"/>
                </a:lnTo>
                <a:lnTo>
                  <a:pt x="2905722" y="555679"/>
                </a:lnTo>
                <a:lnTo>
                  <a:pt x="2898071" y="554136"/>
                </a:lnTo>
                <a:close/>
              </a:path>
              <a:path w="5621655" h="3489960">
                <a:moveTo>
                  <a:pt x="2991594" y="554215"/>
                </a:moveTo>
                <a:lnTo>
                  <a:pt x="2983985" y="555752"/>
                </a:lnTo>
                <a:lnTo>
                  <a:pt x="2977770" y="559943"/>
                </a:lnTo>
                <a:lnTo>
                  <a:pt x="2973579" y="566159"/>
                </a:lnTo>
                <a:lnTo>
                  <a:pt x="2972042" y="573770"/>
                </a:lnTo>
                <a:lnTo>
                  <a:pt x="2973579" y="581385"/>
                </a:lnTo>
                <a:lnTo>
                  <a:pt x="2977770" y="587603"/>
                </a:lnTo>
                <a:lnTo>
                  <a:pt x="2983985" y="591795"/>
                </a:lnTo>
                <a:lnTo>
                  <a:pt x="2991594" y="593332"/>
                </a:lnTo>
                <a:lnTo>
                  <a:pt x="2999203" y="591795"/>
                </a:lnTo>
                <a:lnTo>
                  <a:pt x="3005419" y="587603"/>
                </a:lnTo>
                <a:lnTo>
                  <a:pt x="3009610" y="581385"/>
                </a:lnTo>
                <a:lnTo>
                  <a:pt x="3011147" y="573770"/>
                </a:lnTo>
                <a:lnTo>
                  <a:pt x="3009610" y="566159"/>
                </a:lnTo>
                <a:lnTo>
                  <a:pt x="3005419" y="559943"/>
                </a:lnTo>
                <a:lnTo>
                  <a:pt x="2999203" y="555752"/>
                </a:lnTo>
                <a:lnTo>
                  <a:pt x="2991594" y="554215"/>
                </a:lnTo>
                <a:close/>
              </a:path>
              <a:path w="5621655" h="3489960">
                <a:moveTo>
                  <a:pt x="3085117" y="554372"/>
                </a:moveTo>
                <a:lnTo>
                  <a:pt x="3077555" y="555896"/>
                </a:lnTo>
                <a:lnTo>
                  <a:pt x="3071386" y="560051"/>
                </a:lnTo>
                <a:lnTo>
                  <a:pt x="3067230" y="566217"/>
                </a:lnTo>
                <a:lnTo>
                  <a:pt x="3065706" y="573770"/>
                </a:lnTo>
                <a:lnTo>
                  <a:pt x="3067230" y="581326"/>
                </a:lnTo>
                <a:lnTo>
                  <a:pt x="3071386" y="587496"/>
                </a:lnTo>
                <a:lnTo>
                  <a:pt x="3077555" y="591657"/>
                </a:lnTo>
                <a:lnTo>
                  <a:pt x="3085117" y="593183"/>
                </a:lnTo>
                <a:lnTo>
                  <a:pt x="3092667" y="591657"/>
                </a:lnTo>
                <a:lnTo>
                  <a:pt x="3098830" y="587496"/>
                </a:lnTo>
                <a:lnTo>
                  <a:pt x="3102984" y="581326"/>
                </a:lnTo>
                <a:lnTo>
                  <a:pt x="3104507" y="573770"/>
                </a:lnTo>
                <a:lnTo>
                  <a:pt x="3102984" y="566217"/>
                </a:lnTo>
                <a:lnTo>
                  <a:pt x="3098830" y="560051"/>
                </a:lnTo>
                <a:lnTo>
                  <a:pt x="3092667" y="555896"/>
                </a:lnTo>
                <a:lnTo>
                  <a:pt x="3085117" y="554372"/>
                </a:lnTo>
                <a:close/>
              </a:path>
              <a:path w="5621655" h="3489960">
                <a:moveTo>
                  <a:pt x="3178619" y="554523"/>
                </a:moveTo>
                <a:lnTo>
                  <a:pt x="3171125" y="556036"/>
                </a:lnTo>
                <a:lnTo>
                  <a:pt x="3165007" y="560160"/>
                </a:lnTo>
                <a:lnTo>
                  <a:pt x="3160882" y="566277"/>
                </a:lnTo>
                <a:lnTo>
                  <a:pt x="3159370" y="573770"/>
                </a:lnTo>
                <a:lnTo>
                  <a:pt x="3160882" y="581263"/>
                </a:lnTo>
                <a:lnTo>
                  <a:pt x="3165007" y="587380"/>
                </a:lnTo>
                <a:lnTo>
                  <a:pt x="3171125" y="591505"/>
                </a:lnTo>
                <a:lnTo>
                  <a:pt x="3178619" y="593017"/>
                </a:lnTo>
                <a:lnTo>
                  <a:pt x="3186113" y="591505"/>
                </a:lnTo>
                <a:lnTo>
                  <a:pt x="3192232" y="587380"/>
                </a:lnTo>
                <a:lnTo>
                  <a:pt x="3196356" y="581263"/>
                </a:lnTo>
                <a:lnTo>
                  <a:pt x="3197869" y="573770"/>
                </a:lnTo>
                <a:lnTo>
                  <a:pt x="3196356" y="566277"/>
                </a:lnTo>
                <a:lnTo>
                  <a:pt x="3192232" y="560160"/>
                </a:lnTo>
                <a:lnTo>
                  <a:pt x="3186113" y="556036"/>
                </a:lnTo>
                <a:lnTo>
                  <a:pt x="3178619" y="554523"/>
                </a:lnTo>
                <a:close/>
              </a:path>
              <a:path w="5621655" h="3489960">
                <a:moveTo>
                  <a:pt x="3272142" y="554681"/>
                </a:moveTo>
                <a:lnTo>
                  <a:pt x="3264705" y="556181"/>
                </a:lnTo>
                <a:lnTo>
                  <a:pt x="3258631" y="560271"/>
                </a:lnTo>
                <a:lnTo>
                  <a:pt x="3254535" y="566338"/>
                </a:lnTo>
                <a:lnTo>
                  <a:pt x="3253034" y="573770"/>
                </a:lnTo>
                <a:lnTo>
                  <a:pt x="3254535" y="581203"/>
                </a:lnTo>
                <a:lnTo>
                  <a:pt x="3258631" y="587274"/>
                </a:lnTo>
                <a:lnTo>
                  <a:pt x="3264705" y="591367"/>
                </a:lnTo>
                <a:lnTo>
                  <a:pt x="3272142" y="592869"/>
                </a:lnTo>
                <a:lnTo>
                  <a:pt x="3279568" y="591367"/>
                </a:lnTo>
                <a:lnTo>
                  <a:pt x="3285636" y="587274"/>
                </a:lnTo>
                <a:lnTo>
                  <a:pt x="3289729" y="581203"/>
                </a:lnTo>
                <a:lnTo>
                  <a:pt x="3291230" y="573770"/>
                </a:lnTo>
                <a:lnTo>
                  <a:pt x="3289729" y="566338"/>
                </a:lnTo>
                <a:lnTo>
                  <a:pt x="3285636" y="560271"/>
                </a:lnTo>
                <a:lnTo>
                  <a:pt x="3279568" y="556181"/>
                </a:lnTo>
                <a:lnTo>
                  <a:pt x="3272142" y="554681"/>
                </a:lnTo>
                <a:close/>
              </a:path>
              <a:path w="5621655" h="3489960">
                <a:moveTo>
                  <a:pt x="3552670" y="555303"/>
                </a:moveTo>
                <a:lnTo>
                  <a:pt x="3545481" y="556754"/>
                </a:lnTo>
                <a:lnTo>
                  <a:pt x="3539620" y="560712"/>
                </a:lnTo>
                <a:lnTo>
                  <a:pt x="3535674" y="566582"/>
                </a:lnTo>
                <a:lnTo>
                  <a:pt x="3534228" y="573770"/>
                </a:lnTo>
                <a:lnTo>
                  <a:pt x="3535674" y="580959"/>
                </a:lnTo>
                <a:lnTo>
                  <a:pt x="3539620" y="586832"/>
                </a:lnTo>
                <a:lnTo>
                  <a:pt x="3545481" y="590792"/>
                </a:lnTo>
                <a:lnTo>
                  <a:pt x="3552670" y="592245"/>
                </a:lnTo>
                <a:lnTo>
                  <a:pt x="3559857" y="590792"/>
                </a:lnTo>
                <a:lnTo>
                  <a:pt x="3565732" y="586832"/>
                </a:lnTo>
                <a:lnTo>
                  <a:pt x="3569697" y="580959"/>
                </a:lnTo>
                <a:lnTo>
                  <a:pt x="3571152" y="573770"/>
                </a:lnTo>
                <a:lnTo>
                  <a:pt x="3569697" y="566582"/>
                </a:lnTo>
                <a:lnTo>
                  <a:pt x="3565732" y="560712"/>
                </a:lnTo>
                <a:lnTo>
                  <a:pt x="3559857" y="556754"/>
                </a:lnTo>
                <a:lnTo>
                  <a:pt x="3552670" y="555303"/>
                </a:lnTo>
                <a:close/>
              </a:path>
              <a:path w="5621655" h="3489960">
                <a:moveTo>
                  <a:pt x="5242980" y="560994"/>
                </a:moveTo>
                <a:lnTo>
                  <a:pt x="5228855" y="560994"/>
                </a:lnTo>
                <a:lnTo>
                  <a:pt x="5223145" y="566717"/>
                </a:lnTo>
                <a:lnTo>
                  <a:pt x="5223145" y="580833"/>
                </a:lnTo>
                <a:lnTo>
                  <a:pt x="5228855" y="586555"/>
                </a:lnTo>
                <a:lnTo>
                  <a:pt x="5242980" y="586555"/>
                </a:lnTo>
                <a:lnTo>
                  <a:pt x="5248710" y="580833"/>
                </a:lnTo>
                <a:lnTo>
                  <a:pt x="5248710" y="566717"/>
                </a:lnTo>
                <a:lnTo>
                  <a:pt x="5242980" y="560994"/>
                </a:lnTo>
                <a:close/>
              </a:path>
              <a:path w="5621655" h="3489960">
                <a:moveTo>
                  <a:pt x="5336321" y="561301"/>
                </a:moveTo>
                <a:lnTo>
                  <a:pt x="5322560" y="561301"/>
                </a:lnTo>
                <a:lnTo>
                  <a:pt x="5316970" y="566891"/>
                </a:lnTo>
                <a:lnTo>
                  <a:pt x="5316970" y="580659"/>
                </a:lnTo>
                <a:lnTo>
                  <a:pt x="5322560" y="586247"/>
                </a:lnTo>
                <a:lnTo>
                  <a:pt x="5336321" y="586247"/>
                </a:lnTo>
                <a:lnTo>
                  <a:pt x="5341911" y="580659"/>
                </a:lnTo>
                <a:lnTo>
                  <a:pt x="5341911" y="566891"/>
                </a:lnTo>
                <a:lnTo>
                  <a:pt x="5336321" y="561301"/>
                </a:lnTo>
                <a:close/>
              </a:path>
              <a:path w="5621655" h="3489960">
                <a:moveTo>
                  <a:pt x="5429602" y="561695"/>
                </a:moveTo>
                <a:lnTo>
                  <a:pt x="5416284" y="561695"/>
                </a:lnTo>
                <a:lnTo>
                  <a:pt x="5410856" y="567103"/>
                </a:lnTo>
                <a:lnTo>
                  <a:pt x="5410856" y="580445"/>
                </a:lnTo>
                <a:lnTo>
                  <a:pt x="5416284" y="585853"/>
                </a:lnTo>
                <a:lnTo>
                  <a:pt x="5429602" y="585853"/>
                </a:lnTo>
                <a:lnTo>
                  <a:pt x="5435030" y="580445"/>
                </a:lnTo>
                <a:lnTo>
                  <a:pt x="5435030" y="567103"/>
                </a:lnTo>
                <a:lnTo>
                  <a:pt x="5429602" y="561695"/>
                </a:lnTo>
                <a:close/>
              </a:path>
              <a:path w="5621655" h="3489960">
                <a:moveTo>
                  <a:pt x="5522922" y="562082"/>
                </a:moveTo>
                <a:lnTo>
                  <a:pt x="5510009" y="562082"/>
                </a:lnTo>
                <a:lnTo>
                  <a:pt x="5504763" y="567316"/>
                </a:lnTo>
                <a:lnTo>
                  <a:pt x="5504763" y="580233"/>
                </a:lnTo>
                <a:lnTo>
                  <a:pt x="5510009" y="585467"/>
                </a:lnTo>
                <a:lnTo>
                  <a:pt x="5522922" y="585467"/>
                </a:lnTo>
                <a:lnTo>
                  <a:pt x="5528148" y="580233"/>
                </a:lnTo>
                <a:lnTo>
                  <a:pt x="5528148" y="567316"/>
                </a:lnTo>
                <a:lnTo>
                  <a:pt x="5522922" y="562082"/>
                </a:lnTo>
                <a:close/>
              </a:path>
              <a:path w="5621655" h="3489960">
                <a:moveTo>
                  <a:pt x="146480" y="607749"/>
                </a:moveTo>
                <a:lnTo>
                  <a:pt x="132363" y="607749"/>
                </a:lnTo>
                <a:lnTo>
                  <a:pt x="126641" y="613470"/>
                </a:lnTo>
                <a:lnTo>
                  <a:pt x="126641" y="627587"/>
                </a:lnTo>
                <a:lnTo>
                  <a:pt x="132363" y="633309"/>
                </a:lnTo>
                <a:lnTo>
                  <a:pt x="146480" y="633309"/>
                </a:lnTo>
                <a:lnTo>
                  <a:pt x="152202" y="627587"/>
                </a:lnTo>
                <a:lnTo>
                  <a:pt x="152202" y="613470"/>
                </a:lnTo>
                <a:lnTo>
                  <a:pt x="146480" y="607749"/>
                </a:lnTo>
                <a:close/>
              </a:path>
              <a:path w="5621655" h="3489960">
                <a:moveTo>
                  <a:pt x="240210" y="607362"/>
                </a:moveTo>
                <a:lnTo>
                  <a:pt x="225668" y="607362"/>
                </a:lnTo>
                <a:lnTo>
                  <a:pt x="219764" y="613257"/>
                </a:lnTo>
                <a:lnTo>
                  <a:pt x="219764" y="627806"/>
                </a:lnTo>
                <a:lnTo>
                  <a:pt x="225668" y="633703"/>
                </a:lnTo>
                <a:lnTo>
                  <a:pt x="240210" y="633703"/>
                </a:lnTo>
                <a:lnTo>
                  <a:pt x="246106" y="627806"/>
                </a:lnTo>
                <a:lnTo>
                  <a:pt x="246106" y="613257"/>
                </a:lnTo>
                <a:lnTo>
                  <a:pt x="240210" y="607362"/>
                </a:lnTo>
                <a:close/>
              </a:path>
              <a:path w="5621655" h="3489960">
                <a:moveTo>
                  <a:pt x="333941" y="606976"/>
                </a:moveTo>
                <a:lnTo>
                  <a:pt x="318965" y="606976"/>
                </a:lnTo>
                <a:lnTo>
                  <a:pt x="312890" y="613037"/>
                </a:lnTo>
                <a:lnTo>
                  <a:pt x="312890" y="628018"/>
                </a:lnTo>
                <a:lnTo>
                  <a:pt x="318965" y="634088"/>
                </a:lnTo>
                <a:lnTo>
                  <a:pt x="333941" y="634088"/>
                </a:lnTo>
                <a:lnTo>
                  <a:pt x="340010" y="628018"/>
                </a:lnTo>
                <a:lnTo>
                  <a:pt x="340010" y="613037"/>
                </a:lnTo>
                <a:lnTo>
                  <a:pt x="333941" y="606976"/>
                </a:lnTo>
                <a:close/>
              </a:path>
              <a:path w="5621655" h="3489960">
                <a:moveTo>
                  <a:pt x="427625" y="606661"/>
                </a:moveTo>
                <a:lnTo>
                  <a:pt x="412302" y="606661"/>
                </a:lnTo>
                <a:lnTo>
                  <a:pt x="406091" y="612872"/>
                </a:lnTo>
                <a:lnTo>
                  <a:pt x="406091" y="628185"/>
                </a:lnTo>
                <a:lnTo>
                  <a:pt x="412302" y="634405"/>
                </a:lnTo>
                <a:lnTo>
                  <a:pt x="427625" y="634405"/>
                </a:lnTo>
                <a:lnTo>
                  <a:pt x="433835" y="628185"/>
                </a:lnTo>
                <a:lnTo>
                  <a:pt x="433835" y="612872"/>
                </a:lnTo>
                <a:lnTo>
                  <a:pt x="427625" y="606661"/>
                </a:lnTo>
                <a:close/>
              </a:path>
              <a:path w="5621655" h="3489960">
                <a:moveTo>
                  <a:pt x="521355" y="606266"/>
                </a:moveTo>
                <a:lnTo>
                  <a:pt x="505599" y="606266"/>
                </a:lnTo>
                <a:lnTo>
                  <a:pt x="499223" y="612658"/>
                </a:lnTo>
                <a:lnTo>
                  <a:pt x="499223" y="628406"/>
                </a:lnTo>
                <a:lnTo>
                  <a:pt x="505599" y="634790"/>
                </a:lnTo>
                <a:lnTo>
                  <a:pt x="521355" y="634790"/>
                </a:lnTo>
                <a:lnTo>
                  <a:pt x="527740" y="628406"/>
                </a:lnTo>
                <a:lnTo>
                  <a:pt x="527740" y="612658"/>
                </a:lnTo>
                <a:lnTo>
                  <a:pt x="521355" y="606266"/>
                </a:lnTo>
                <a:close/>
              </a:path>
              <a:path w="5621655" h="3489960">
                <a:moveTo>
                  <a:pt x="615040" y="605960"/>
                </a:moveTo>
                <a:lnTo>
                  <a:pt x="598944" y="605960"/>
                </a:lnTo>
                <a:lnTo>
                  <a:pt x="592419" y="612485"/>
                </a:lnTo>
                <a:lnTo>
                  <a:pt x="592419" y="628580"/>
                </a:lnTo>
                <a:lnTo>
                  <a:pt x="598944" y="635097"/>
                </a:lnTo>
                <a:lnTo>
                  <a:pt x="615040" y="635097"/>
                </a:lnTo>
                <a:lnTo>
                  <a:pt x="621565" y="628580"/>
                </a:lnTo>
                <a:lnTo>
                  <a:pt x="621565" y="612485"/>
                </a:lnTo>
                <a:lnTo>
                  <a:pt x="615040" y="605960"/>
                </a:lnTo>
                <a:close/>
              </a:path>
              <a:path w="5621655" h="3489960">
                <a:moveTo>
                  <a:pt x="708770" y="605566"/>
                </a:moveTo>
                <a:lnTo>
                  <a:pt x="692243" y="605566"/>
                </a:lnTo>
                <a:lnTo>
                  <a:pt x="685542" y="612264"/>
                </a:lnTo>
                <a:lnTo>
                  <a:pt x="685542" y="628792"/>
                </a:lnTo>
                <a:lnTo>
                  <a:pt x="692243" y="635492"/>
                </a:lnTo>
                <a:lnTo>
                  <a:pt x="708770" y="635492"/>
                </a:lnTo>
                <a:lnTo>
                  <a:pt x="715469" y="628792"/>
                </a:lnTo>
                <a:lnTo>
                  <a:pt x="715469" y="612264"/>
                </a:lnTo>
                <a:lnTo>
                  <a:pt x="708770" y="605566"/>
                </a:lnTo>
                <a:close/>
              </a:path>
              <a:path w="5621655" h="3489960">
                <a:moveTo>
                  <a:pt x="802454" y="605257"/>
                </a:moveTo>
                <a:lnTo>
                  <a:pt x="785586" y="605257"/>
                </a:lnTo>
                <a:lnTo>
                  <a:pt x="778746" y="612091"/>
                </a:lnTo>
                <a:lnTo>
                  <a:pt x="778746" y="628964"/>
                </a:lnTo>
                <a:lnTo>
                  <a:pt x="785586" y="635798"/>
                </a:lnTo>
                <a:lnTo>
                  <a:pt x="802454" y="635798"/>
                </a:lnTo>
                <a:lnTo>
                  <a:pt x="809294" y="628964"/>
                </a:lnTo>
                <a:lnTo>
                  <a:pt x="809294" y="612091"/>
                </a:lnTo>
                <a:lnTo>
                  <a:pt x="802454" y="605257"/>
                </a:lnTo>
                <a:close/>
              </a:path>
              <a:path w="5621655" h="3489960">
                <a:moveTo>
                  <a:pt x="896144" y="604942"/>
                </a:moveTo>
                <a:lnTo>
                  <a:pt x="878923" y="604942"/>
                </a:lnTo>
                <a:lnTo>
                  <a:pt x="871948" y="611917"/>
                </a:lnTo>
                <a:lnTo>
                  <a:pt x="871948" y="629138"/>
                </a:lnTo>
                <a:lnTo>
                  <a:pt x="878923" y="636113"/>
                </a:lnTo>
                <a:lnTo>
                  <a:pt x="896144" y="636113"/>
                </a:lnTo>
                <a:lnTo>
                  <a:pt x="903120" y="629138"/>
                </a:lnTo>
                <a:lnTo>
                  <a:pt x="903120" y="611917"/>
                </a:lnTo>
                <a:lnTo>
                  <a:pt x="896144" y="604942"/>
                </a:lnTo>
                <a:close/>
              </a:path>
              <a:path w="5621655" h="3489960">
                <a:moveTo>
                  <a:pt x="989867" y="604556"/>
                </a:moveTo>
                <a:lnTo>
                  <a:pt x="972220" y="604556"/>
                </a:lnTo>
                <a:lnTo>
                  <a:pt x="965071" y="611705"/>
                </a:lnTo>
                <a:lnTo>
                  <a:pt x="965071" y="629352"/>
                </a:lnTo>
                <a:lnTo>
                  <a:pt x="972220" y="636507"/>
                </a:lnTo>
                <a:lnTo>
                  <a:pt x="989867" y="636507"/>
                </a:lnTo>
                <a:lnTo>
                  <a:pt x="997016" y="629352"/>
                </a:lnTo>
                <a:lnTo>
                  <a:pt x="997016" y="611705"/>
                </a:lnTo>
                <a:lnTo>
                  <a:pt x="989867" y="604556"/>
                </a:lnTo>
                <a:close/>
              </a:path>
              <a:path w="5621655" h="3489960">
                <a:moveTo>
                  <a:pt x="1083551" y="604240"/>
                </a:moveTo>
                <a:lnTo>
                  <a:pt x="1065565" y="604240"/>
                </a:lnTo>
                <a:lnTo>
                  <a:pt x="1058274" y="611538"/>
                </a:lnTo>
                <a:lnTo>
                  <a:pt x="1058274" y="629526"/>
                </a:lnTo>
                <a:lnTo>
                  <a:pt x="1065565" y="636816"/>
                </a:lnTo>
                <a:lnTo>
                  <a:pt x="1083551" y="636816"/>
                </a:lnTo>
                <a:lnTo>
                  <a:pt x="1090850" y="629526"/>
                </a:lnTo>
                <a:lnTo>
                  <a:pt x="1090850" y="611538"/>
                </a:lnTo>
                <a:lnTo>
                  <a:pt x="1083551" y="604240"/>
                </a:lnTo>
                <a:close/>
              </a:path>
              <a:path w="5621655" h="3489960">
                <a:moveTo>
                  <a:pt x="1177243" y="603933"/>
                </a:moveTo>
                <a:lnTo>
                  <a:pt x="1158901" y="603933"/>
                </a:lnTo>
                <a:lnTo>
                  <a:pt x="1151477" y="611366"/>
                </a:lnTo>
                <a:lnTo>
                  <a:pt x="1151477" y="629697"/>
                </a:lnTo>
                <a:lnTo>
                  <a:pt x="1158901" y="637123"/>
                </a:lnTo>
                <a:lnTo>
                  <a:pt x="1177243" y="637123"/>
                </a:lnTo>
                <a:lnTo>
                  <a:pt x="1184675" y="629697"/>
                </a:lnTo>
                <a:lnTo>
                  <a:pt x="1184675" y="611366"/>
                </a:lnTo>
                <a:lnTo>
                  <a:pt x="1177243" y="603933"/>
                </a:lnTo>
                <a:close/>
              </a:path>
              <a:path w="5621655" h="3489960">
                <a:moveTo>
                  <a:pt x="1270926" y="603619"/>
                </a:moveTo>
                <a:lnTo>
                  <a:pt x="1252253" y="603619"/>
                </a:lnTo>
                <a:lnTo>
                  <a:pt x="1244681" y="611193"/>
                </a:lnTo>
                <a:lnTo>
                  <a:pt x="1244681" y="629871"/>
                </a:lnTo>
                <a:lnTo>
                  <a:pt x="1252253" y="637438"/>
                </a:lnTo>
                <a:lnTo>
                  <a:pt x="1270926" y="637438"/>
                </a:lnTo>
                <a:lnTo>
                  <a:pt x="1278500" y="629871"/>
                </a:lnTo>
                <a:lnTo>
                  <a:pt x="1278500" y="611193"/>
                </a:lnTo>
                <a:lnTo>
                  <a:pt x="1270926" y="603619"/>
                </a:lnTo>
                <a:close/>
              </a:path>
              <a:path w="5621655" h="3489960">
                <a:moveTo>
                  <a:pt x="1364610" y="603310"/>
                </a:moveTo>
                <a:lnTo>
                  <a:pt x="1345590" y="603310"/>
                </a:lnTo>
                <a:lnTo>
                  <a:pt x="1337875" y="611019"/>
                </a:lnTo>
                <a:lnTo>
                  <a:pt x="1337875" y="630036"/>
                </a:lnTo>
                <a:lnTo>
                  <a:pt x="1345590" y="637754"/>
                </a:lnTo>
                <a:lnTo>
                  <a:pt x="1364610" y="637754"/>
                </a:lnTo>
                <a:lnTo>
                  <a:pt x="1372325" y="630036"/>
                </a:lnTo>
                <a:lnTo>
                  <a:pt x="1372325" y="611019"/>
                </a:lnTo>
                <a:lnTo>
                  <a:pt x="1364610" y="603310"/>
                </a:lnTo>
                <a:close/>
              </a:path>
              <a:path w="5621655" h="3489960">
                <a:moveTo>
                  <a:pt x="1458301" y="602996"/>
                </a:moveTo>
                <a:lnTo>
                  <a:pt x="1438935" y="602996"/>
                </a:lnTo>
                <a:lnTo>
                  <a:pt x="1431076" y="610845"/>
                </a:lnTo>
                <a:lnTo>
                  <a:pt x="1431076" y="630210"/>
                </a:lnTo>
                <a:lnTo>
                  <a:pt x="1438935" y="638060"/>
                </a:lnTo>
                <a:lnTo>
                  <a:pt x="1458301" y="638060"/>
                </a:lnTo>
                <a:lnTo>
                  <a:pt x="1466151" y="630210"/>
                </a:lnTo>
                <a:lnTo>
                  <a:pt x="1466151" y="610845"/>
                </a:lnTo>
                <a:lnTo>
                  <a:pt x="1458301" y="602996"/>
                </a:lnTo>
                <a:close/>
              </a:path>
              <a:path w="5621655" h="3489960">
                <a:moveTo>
                  <a:pt x="1551950" y="602759"/>
                </a:moveTo>
                <a:lnTo>
                  <a:pt x="1532317" y="602759"/>
                </a:lnTo>
                <a:lnTo>
                  <a:pt x="1524367" y="610711"/>
                </a:lnTo>
                <a:lnTo>
                  <a:pt x="1524367" y="630345"/>
                </a:lnTo>
                <a:lnTo>
                  <a:pt x="1532317" y="638296"/>
                </a:lnTo>
                <a:lnTo>
                  <a:pt x="1551950" y="638296"/>
                </a:lnTo>
                <a:lnTo>
                  <a:pt x="1559900" y="630345"/>
                </a:lnTo>
                <a:lnTo>
                  <a:pt x="1559900" y="610711"/>
                </a:lnTo>
                <a:lnTo>
                  <a:pt x="1551950" y="602759"/>
                </a:lnTo>
                <a:close/>
              </a:path>
              <a:path w="5621655" h="3489960">
                <a:moveTo>
                  <a:pt x="1635645" y="602452"/>
                </a:moveTo>
                <a:lnTo>
                  <a:pt x="1628607" y="603873"/>
                </a:lnTo>
                <a:lnTo>
                  <a:pt x="1622861" y="607747"/>
                </a:lnTo>
                <a:lnTo>
                  <a:pt x="1618987" y="613494"/>
                </a:lnTo>
                <a:lnTo>
                  <a:pt x="1617567" y="620533"/>
                </a:lnTo>
                <a:lnTo>
                  <a:pt x="1618987" y="627571"/>
                </a:lnTo>
                <a:lnTo>
                  <a:pt x="1622861" y="633317"/>
                </a:lnTo>
                <a:lnTo>
                  <a:pt x="1628607" y="637191"/>
                </a:lnTo>
                <a:lnTo>
                  <a:pt x="1635645" y="638611"/>
                </a:lnTo>
                <a:lnTo>
                  <a:pt x="1642684" y="637191"/>
                </a:lnTo>
                <a:lnTo>
                  <a:pt x="1648431" y="633317"/>
                </a:lnTo>
                <a:lnTo>
                  <a:pt x="1652305" y="627571"/>
                </a:lnTo>
                <a:lnTo>
                  <a:pt x="1653725" y="620533"/>
                </a:lnTo>
                <a:lnTo>
                  <a:pt x="1652305" y="613494"/>
                </a:lnTo>
                <a:lnTo>
                  <a:pt x="1648431" y="607747"/>
                </a:lnTo>
                <a:lnTo>
                  <a:pt x="1642684" y="603873"/>
                </a:lnTo>
                <a:lnTo>
                  <a:pt x="1635645" y="602452"/>
                </a:lnTo>
                <a:close/>
              </a:path>
              <a:path w="5621655" h="3489960">
                <a:moveTo>
                  <a:pt x="1729148" y="602214"/>
                </a:moveTo>
                <a:lnTo>
                  <a:pt x="1722024" y="603653"/>
                </a:lnTo>
                <a:lnTo>
                  <a:pt x="1716207" y="607578"/>
                </a:lnTo>
                <a:lnTo>
                  <a:pt x="1712285" y="613401"/>
                </a:lnTo>
                <a:lnTo>
                  <a:pt x="1710847" y="620533"/>
                </a:lnTo>
                <a:lnTo>
                  <a:pt x="1712285" y="627659"/>
                </a:lnTo>
                <a:lnTo>
                  <a:pt x="1716207" y="633479"/>
                </a:lnTo>
                <a:lnTo>
                  <a:pt x="1722024" y="637402"/>
                </a:lnTo>
                <a:lnTo>
                  <a:pt x="1729148" y="638841"/>
                </a:lnTo>
                <a:lnTo>
                  <a:pt x="1736284" y="637402"/>
                </a:lnTo>
                <a:lnTo>
                  <a:pt x="1742108" y="633479"/>
                </a:lnTo>
                <a:lnTo>
                  <a:pt x="1746032" y="627659"/>
                </a:lnTo>
                <a:lnTo>
                  <a:pt x="1747470" y="620533"/>
                </a:lnTo>
                <a:lnTo>
                  <a:pt x="1746032" y="613401"/>
                </a:lnTo>
                <a:lnTo>
                  <a:pt x="1742108" y="607578"/>
                </a:lnTo>
                <a:lnTo>
                  <a:pt x="1736284" y="603653"/>
                </a:lnTo>
                <a:lnTo>
                  <a:pt x="1729148" y="602214"/>
                </a:lnTo>
                <a:close/>
              </a:path>
              <a:path w="5621655" h="3489960">
                <a:moveTo>
                  <a:pt x="1822671" y="601907"/>
                </a:moveTo>
                <a:lnTo>
                  <a:pt x="1815420" y="603371"/>
                </a:lnTo>
                <a:lnTo>
                  <a:pt x="1809501" y="607363"/>
                </a:lnTo>
                <a:lnTo>
                  <a:pt x="1805510" y="613283"/>
                </a:lnTo>
                <a:lnTo>
                  <a:pt x="1804047" y="620533"/>
                </a:lnTo>
                <a:lnTo>
                  <a:pt x="1805510" y="627782"/>
                </a:lnTo>
                <a:lnTo>
                  <a:pt x="1809501" y="633701"/>
                </a:lnTo>
                <a:lnTo>
                  <a:pt x="1815420" y="637693"/>
                </a:lnTo>
                <a:lnTo>
                  <a:pt x="1822671" y="639156"/>
                </a:lnTo>
                <a:lnTo>
                  <a:pt x="1829922" y="637693"/>
                </a:lnTo>
                <a:lnTo>
                  <a:pt x="1835842" y="633701"/>
                </a:lnTo>
                <a:lnTo>
                  <a:pt x="1839832" y="627782"/>
                </a:lnTo>
                <a:lnTo>
                  <a:pt x="1841295" y="620533"/>
                </a:lnTo>
                <a:lnTo>
                  <a:pt x="1839832" y="613283"/>
                </a:lnTo>
                <a:lnTo>
                  <a:pt x="1835842" y="607363"/>
                </a:lnTo>
                <a:lnTo>
                  <a:pt x="1829922" y="603371"/>
                </a:lnTo>
                <a:lnTo>
                  <a:pt x="1822671" y="601907"/>
                </a:lnTo>
                <a:close/>
              </a:path>
              <a:path w="5621655" h="3489960">
                <a:moveTo>
                  <a:pt x="1916194" y="601671"/>
                </a:moveTo>
                <a:lnTo>
                  <a:pt x="1908845" y="603153"/>
                </a:lnTo>
                <a:lnTo>
                  <a:pt x="1902849" y="607194"/>
                </a:lnTo>
                <a:lnTo>
                  <a:pt x="1898809" y="613189"/>
                </a:lnTo>
                <a:lnTo>
                  <a:pt x="1897328" y="620533"/>
                </a:lnTo>
                <a:lnTo>
                  <a:pt x="1898809" y="627871"/>
                </a:lnTo>
                <a:lnTo>
                  <a:pt x="1902849" y="633863"/>
                </a:lnTo>
                <a:lnTo>
                  <a:pt x="1908845" y="637903"/>
                </a:lnTo>
                <a:lnTo>
                  <a:pt x="1916194" y="639385"/>
                </a:lnTo>
                <a:lnTo>
                  <a:pt x="1923530" y="637903"/>
                </a:lnTo>
                <a:lnTo>
                  <a:pt x="1929521" y="633863"/>
                </a:lnTo>
                <a:lnTo>
                  <a:pt x="1933559" y="627871"/>
                </a:lnTo>
                <a:lnTo>
                  <a:pt x="1935039" y="620533"/>
                </a:lnTo>
                <a:lnTo>
                  <a:pt x="1933559" y="613189"/>
                </a:lnTo>
                <a:lnTo>
                  <a:pt x="1929521" y="607194"/>
                </a:lnTo>
                <a:lnTo>
                  <a:pt x="1923530" y="603153"/>
                </a:lnTo>
                <a:lnTo>
                  <a:pt x="1916194" y="601671"/>
                </a:lnTo>
                <a:close/>
              </a:path>
              <a:path w="5621655" h="3489960">
                <a:moveTo>
                  <a:pt x="2009696" y="601436"/>
                </a:moveTo>
                <a:lnTo>
                  <a:pt x="2002270" y="602937"/>
                </a:lnTo>
                <a:lnTo>
                  <a:pt x="1996202" y="607030"/>
                </a:lnTo>
                <a:lnTo>
                  <a:pt x="1992109" y="613100"/>
                </a:lnTo>
                <a:lnTo>
                  <a:pt x="1990608" y="620533"/>
                </a:lnTo>
                <a:lnTo>
                  <a:pt x="1992109" y="627960"/>
                </a:lnTo>
                <a:lnTo>
                  <a:pt x="1996202" y="634028"/>
                </a:lnTo>
                <a:lnTo>
                  <a:pt x="2002270" y="638120"/>
                </a:lnTo>
                <a:lnTo>
                  <a:pt x="2009696" y="639621"/>
                </a:lnTo>
                <a:lnTo>
                  <a:pt x="2017131" y="638120"/>
                </a:lnTo>
                <a:lnTo>
                  <a:pt x="2023198" y="634028"/>
                </a:lnTo>
                <a:lnTo>
                  <a:pt x="2027286" y="627960"/>
                </a:lnTo>
                <a:lnTo>
                  <a:pt x="2028784" y="620533"/>
                </a:lnTo>
                <a:lnTo>
                  <a:pt x="2027286" y="613100"/>
                </a:lnTo>
                <a:lnTo>
                  <a:pt x="2023198" y="607030"/>
                </a:lnTo>
                <a:lnTo>
                  <a:pt x="2017131" y="602937"/>
                </a:lnTo>
                <a:lnTo>
                  <a:pt x="2009696" y="601436"/>
                </a:lnTo>
                <a:close/>
              </a:path>
              <a:path w="5621655" h="3489960">
                <a:moveTo>
                  <a:pt x="2103219" y="601284"/>
                </a:moveTo>
                <a:lnTo>
                  <a:pt x="2095725" y="602796"/>
                </a:lnTo>
                <a:lnTo>
                  <a:pt x="2089606" y="606921"/>
                </a:lnTo>
                <a:lnTo>
                  <a:pt x="2085482" y="613039"/>
                </a:lnTo>
                <a:lnTo>
                  <a:pt x="2083969" y="620533"/>
                </a:lnTo>
                <a:lnTo>
                  <a:pt x="2085482" y="628022"/>
                </a:lnTo>
                <a:lnTo>
                  <a:pt x="2089606" y="634140"/>
                </a:lnTo>
                <a:lnTo>
                  <a:pt x="2095725" y="638266"/>
                </a:lnTo>
                <a:lnTo>
                  <a:pt x="2103219" y="639780"/>
                </a:lnTo>
                <a:lnTo>
                  <a:pt x="2110713" y="638266"/>
                </a:lnTo>
                <a:lnTo>
                  <a:pt x="2116831" y="634140"/>
                </a:lnTo>
                <a:lnTo>
                  <a:pt x="2120956" y="628022"/>
                </a:lnTo>
                <a:lnTo>
                  <a:pt x="2122468" y="620533"/>
                </a:lnTo>
                <a:lnTo>
                  <a:pt x="2120956" y="613039"/>
                </a:lnTo>
                <a:lnTo>
                  <a:pt x="2116831" y="606921"/>
                </a:lnTo>
                <a:lnTo>
                  <a:pt x="2110713" y="602796"/>
                </a:lnTo>
                <a:lnTo>
                  <a:pt x="2103219" y="601284"/>
                </a:lnTo>
                <a:close/>
              </a:path>
              <a:path w="5621655" h="3489960">
                <a:moveTo>
                  <a:pt x="2196721" y="601127"/>
                </a:moveTo>
                <a:lnTo>
                  <a:pt x="2189172" y="602652"/>
                </a:lnTo>
                <a:lnTo>
                  <a:pt x="2183008" y="606810"/>
                </a:lnTo>
                <a:lnTo>
                  <a:pt x="2178854" y="612978"/>
                </a:lnTo>
                <a:lnTo>
                  <a:pt x="2177331" y="620533"/>
                </a:lnTo>
                <a:lnTo>
                  <a:pt x="2178854" y="628082"/>
                </a:lnTo>
                <a:lnTo>
                  <a:pt x="2183008" y="634248"/>
                </a:lnTo>
                <a:lnTo>
                  <a:pt x="2189172" y="638405"/>
                </a:lnTo>
                <a:lnTo>
                  <a:pt x="2196721" y="639930"/>
                </a:lnTo>
                <a:lnTo>
                  <a:pt x="2204275" y="638405"/>
                </a:lnTo>
                <a:lnTo>
                  <a:pt x="2210445" y="634248"/>
                </a:lnTo>
                <a:lnTo>
                  <a:pt x="2214606" y="628082"/>
                </a:lnTo>
                <a:lnTo>
                  <a:pt x="2216132" y="620533"/>
                </a:lnTo>
                <a:lnTo>
                  <a:pt x="2214606" y="612978"/>
                </a:lnTo>
                <a:lnTo>
                  <a:pt x="2210445" y="606810"/>
                </a:lnTo>
                <a:lnTo>
                  <a:pt x="2204275" y="602652"/>
                </a:lnTo>
                <a:lnTo>
                  <a:pt x="2196721" y="601127"/>
                </a:lnTo>
                <a:close/>
              </a:path>
              <a:path w="5621655" h="3489960">
                <a:moveTo>
                  <a:pt x="2290244" y="600970"/>
                </a:moveTo>
                <a:lnTo>
                  <a:pt x="2282623" y="602507"/>
                </a:lnTo>
                <a:lnTo>
                  <a:pt x="2276402" y="606699"/>
                </a:lnTo>
                <a:lnTo>
                  <a:pt x="2272209" y="612917"/>
                </a:lnTo>
                <a:lnTo>
                  <a:pt x="2270672" y="620533"/>
                </a:lnTo>
                <a:lnTo>
                  <a:pt x="2272209" y="628143"/>
                </a:lnTo>
                <a:lnTo>
                  <a:pt x="2276402" y="634359"/>
                </a:lnTo>
                <a:lnTo>
                  <a:pt x="2282623" y="638550"/>
                </a:lnTo>
                <a:lnTo>
                  <a:pt x="2290244" y="640087"/>
                </a:lnTo>
                <a:lnTo>
                  <a:pt x="2297853" y="638550"/>
                </a:lnTo>
                <a:lnTo>
                  <a:pt x="2304069" y="634359"/>
                </a:lnTo>
                <a:lnTo>
                  <a:pt x="2308260" y="628143"/>
                </a:lnTo>
                <a:lnTo>
                  <a:pt x="2309797" y="620533"/>
                </a:lnTo>
                <a:lnTo>
                  <a:pt x="2308260" y="612917"/>
                </a:lnTo>
                <a:lnTo>
                  <a:pt x="2304069" y="606699"/>
                </a:lnTo>
                <a:lnTo>
                  <a:pt x="2297853" y="602507"/>
                </a:lnTo>
                <a:lnTo>
                  <a:pt x="2290244" y="600970"/>
                </a:lnTo>
                <a:close/>
              </a:path>
              <a:path w="5621655" h="3489960">
                <a:moveTo>
                  <a:pt x="2383747" y="600812"/>
                </a:moveTo>
                <a:lnTo>
                  <a:pt x="2376079" y="602362"/>
                </a:lnTo>
                <a:lnTo>
                  <a:pt x="2369812" y="606587"/>
                </a:lnTo>
                <a:lnTo>
                  <a:pt x="2365584" y="612856"/>
                </a:lnTo>
                <a:lnTo>
                  <a:pt x="2364034" y="620533"/>
                </a:lnTo>
                <a:lnTo>
                  <a:pt x="2365584" y="628204"/>
                </a:lnTo>
                <a:lnTo>
                  <a:pt x="2369812" y="634470"/>
                </a:lnTo>
                <a:lnTo>
                  <a:pt x="2376079" y="638694"/>
                </a:lnTo>
                <a:lnTo>
                  <a:pt x="2383747" y="640243"/>
                </a:lnTo>
                <a:lnTo>
                  <a:pt x="2391424" y="638694"/>
                </a:lnTo>
                <a:lnTo>
                  <a:pt x="2397690" y="634470"/>
                </a:lnTo>
                <a:lnTo>
                  <a:pt x="2401913" y="628204"/>
                </a:lnTo>
                <a:lnTo>
                  <a:pt x="2403461" y="620533"/>
                </a:lnTo>
                <a:lnTo>
                  <a:pt x="2401913" y="612856"/>
                </a:lnTo>
                <a:lnTo>
                  <a:pt x="2397690" y="606587"/>
                </a:lnTo>
                <a:lnTo>
                  <a:pt x="2391424" y="602362"/>
                </a:lnTo>
                <a:lnTo>
                  <a:pt x="2383747" y="600812"/>
                </a:lnTo>
                <a:close/>
              </a:path>
              <a:path w="5621655" h="3489960">
                <a:moveTo>
                  <a:pt x="2477269" y="600734"/>
                </a:moveTo>
                <a:lnTo>
                  <a:pt x="2469563" y="602290"/>
                </a:lnTo>
                <a:lnTo>
                  <a:pt x="2463271" y="606534"/>
                </a:lnTo>
                <a:lnTo>
                  <a:pt x="2459030" y="612827"/>
                </a:lnTo>
                <a:lnTo>
                  <a:pt x="2457475" y="620533"/>
                </a:lnTo>
                <a:lnTo>
                  <a:pt x="2459030" y="628233"/>
                </a:lnTo>
                <a:lnTo>
                  <a:pt x="2463271" y="634524"/>
                </a:lnTo>
                <a:lnTo>
                  <a:pt x="2469563" y="638766"/>
                </a:lnTo>
                <a:lnTo>
                  <a:pt x="2477269" y="640322"/>
                </a:lnTo>
                <a:lnTo>
                  <a:pt x="2484976" y="638766"/>
                </a:lnTo>
                <a:lnTo>
                  <a:pt x="2491267" y="634524"/>
                </a:lnTo>
                <a:lnTo>
                  <a:pt x="2495509" y="628233"/>
                </a:lnTo>
                <a:lnTo>
                  <a:pt x="2497064" y="620533"/>
                </a:lnTo>
                <a:lnTo>
                  <a:pt x="2495509" y="612827"/>
                </a:lnTo>
                <a:lnTo>
                  <a:pt x="2491267" y="606534"/>
                </a:lnTo>
                <a:lnTo>
                  <a:pt x="2484976" y="602290"/>
                </a:lnTo>
                <a:lnTo>
                  <a:pt x="2477269" y="600734"/>
                </a:lnTo>
                <a:close/>
              </a:path>
              <a:path w="5621655" h="3489960">
                <a:moveTo>
                  <a:pt x="2570772" y="600655"/>
                </a:moveTo>
                <a:lnTo>
                  <a:pt x="2563047" y="602217"/>
                </a:lnTo>
                <a:lnTo>
                  <a:pt x="2556736" y="606476"/>
                </a:lnTo>
                <a:lnTo>
                  <a:pt x="2552479" y="612795"/>
                </a:lnTo>
                <a:lnTo>
                  <a:pt x="2550918" y="620533"/>
                </a:lnTo>
                <a:lnTo>
                  <a:pt x="2552479" y="628265"/>
                </a:lnTo>
                <a:lnTo>
                  <a:pt x="2556736" y="634581"/>
                </a:lnTo>
                <a:lnTo>
                  <a:pt x="2563047" y="638839"/>
                </a:lnTo>
                <a:lnTo>
                  <a:pt x="2570772" y="640401"/>
                </a:lnTo>
                <a:lnTo>
                  <a:pt x="2578508" y="638839"/>
                </a:lnTo>
                <a:lnTo>
                  <a:pt x="2584826" y="634581"/>
                </a:lnTo>
                <a:lnTo>
                  <a:pt x="2589085" y="628265"/>
                </a:lnTo>
                <a:lnTo>
                  <a:pt x="2590647" y="620533"/>
                </a:lnTo>
                <a:lnTo>
                  <a:pt x="2589085" y="612795"/>
                </a:lnTo>
                <a:lnTo>
                  <a:pt x="2584826" y="606476"/>
                </a:lnTo>
                <a:lnTo>
                  <a:pt x="2578508" y="602217"/>
                </a:lnTo>
                <a:lnTo>
                  <a:pt x="2570772" y="600655"/>
                </a:lnTo>
                <a:close/>
              </a:path>
              <a:path w="5621655" h="3489960">
                <a:moveTo>
                  <a:pt x="2664295" y="600655"/>
                </a:moveTo>
                <a:lnTo>
                  <a:pt x="2656559" y="602217"/>
                </a:lnTo>
                <a:lnTo>
                  <a:pt x="2650241" y="606476"/>
                </a:lnTo>
                <a:lnTo>
                  <a:pt x="2645982" y="612795"/>
                </a:lnTo>
                <a:lnTo>
                  <a:pt x="2644420" y="620533"/>
                </a:lnTo>
                <a:lnTo>
                  <a:pt x="2645982" y="628265"/>
                </a:lnTo>
                <a:lnTo>
                  <a:pt x="2650241" y="634581"/>
                </a:lnTo>
                <a:lnTo>
                  <a:pt x="2656559" y="638839"/>
                </a:lnTo>
                <a:lnTo>
                  <a:pt x="2664295" y="640401"/>
                </a:lnTo>
                <a:lnTo>
                  <a:pt x="2672031" y="638839"/>
                </a:lnTo>
                <a:lnTo>
                  <a:pt x="2678349" y="634581"/>
                </a:lnTo>
                <a:lnTo>
                  <a:pt x="2682608" y="628265"/>
                </a:lnTo>
                <a:lnTo>
                  <a:pt x="2684170" y="620533"/>
                </a:lnTo>
                <a:lnTo>
                  <a:pt x="2682608" y="612795"/>
                </a:lnTo>
                <a:lnTo>
                  <a:pt x="2678349" y="606476"/>
                </a:lnTo>
                <a:lnTo>
                  <a:pt x="2672031" y="602217"/>
                </a:lnTo>
                <a:lnTo>
                  <a:pt x="2664295" y="600655"/>
                </a:lnTo>
                <a:close/>
              </a:path>
              <a:path w="5621655" h="3489960">
                <a:moveTo>
                  <a:pt x="2757817" y="600655"/>
                </a:moveTo>
                <a:lnTo>
                  <a:pt x="2750081" y="602217"/>
                </a:lnTo>
                <a:lnTo>
                  <a:pt x="2743764" y="606476"/>
                </a:lnTo>
                <a:lnTo>
                  <a:pt x="2739505" y="612795"/>
                </a:lnTo>
                <a:lnTo>
                  <a:pt x="2737943" y="620533"/>
                </a:lnTo>
                <a:lnTo>
                  <a:pt x="2739505" y="628265"/>
                </a:lnTo>
                <a:lnTo>
                  <a:pt x="2743764" y="634581"/>
                </a:lnTo>
                <a:lnTo>
                  <a:pt x="2750081" y="638839"/>
                </a:lnTo>
                <a:lnTo>
                  <a:pt x="2757817" y="640401"/>
                </a:lnTo>
                <a:lnTo>
                  <a:pt x="2765542" y="638839"/>
                </a:lnTo>
                <a:lnTo>
                  <a:pt x="2771854" y="634581"/>
                </a:lnTo>
                <a:lnTo>
                  <a:pt x="2776111" y="628265"/>
                </a:lnTo>
                <a:lnTo>
                  <a:pt x="2777673" y="620533"/>
                </a:lnTo>
                <a:lnTo>
                  <a:pt x="2776111" y="612795"/>
                </a:lnTo>
                <a:lnTo>
                  <a:pt x="2771854" y="606476"/>
                </a:lnTo>
                <a:lnTo>
                  <a:pt x="2765542" y="602217"/>
                </a:lnTo>
                <a:lnTo>
                  <a:pt x="2757817" y="600655"/>
                </a:lnTo>
                <a:close/>
              </a:path>
              <a:path w="5621655" h="3489960">
                <a:moveTo>
                  <a:pt x="2851320" y="600655"/>
                </a:moveTo>
                <a:lnTo>
                  <a:pt x="2843584" y="602217"/>
                </a:lnTo>
                <a:lnTo>
                  <a:pt x="2837267" y="606476"/>
                </a:lnTo>
                <a:lnTo>
                  <a:pt x="2833007" y="612795"/>
                </a:lnTo>
                <a:lnTo>
                  <a:pt x="2831446" y="620533"/>
                </a:lnTo>
                <a:lnTo>
                  <a:pt x="2833007" y="628265"/>
                </a:lnTo>
                <a:lnTo>
                  <a:pt x="2837267" y="634581"/>
                </a:lnTo>
                <a:lnTo>
                  <a:pt x="2843584" y="638839"/>
                </a:lnTo>
                <a:lnTo>
                  <a:pt x="2851320" y="640401"/>
                </a:lnTo>
                <a:lnTo>
                  <a:pt x="2859056" y="638839"/>
                </a:lnTo>
                <a:lnTo>
                  <a:pt x="2865374" y="634581"/>
                </a:lnTo>
                <a:lnTo>
                  <a:pt x="2869633" y="628265"/>
                </a:lnTo>
                <a:lnTo>
                  <a:pt x="2871195" y="620533"/>
                </a:lnTo>
                <a:lnTo>
                  <a:pt x="2869633" y="612795"/>
                </a:lnTo>
                <a:lnTo>
                  <a:pt x="2865374" y="606476"/>
                </a:lnTo>
                <a:lnTo>
                  <a:pt x="2859056" y="602217"/>
                </a:lnTo>
                <a:lnTo>
                  <a:pt x="2851320" y="600655"/>
                </a:lnTo>
                <a:close/>
              </a:path>
              <a:path w="5621655" h="3489960">
                <a:moveTo>
                  <a:pt x="2944843" y="600734"/>
                </a:moveTo>
                <a:lnTo>
                  <a:pt x="2937136" y="602290"/>
                </a:lnTo>
                <a:lnTo>
                  <a:pt x="2930845" y="606534"/>
                </a:lnTo>
                <a:lnTo>
                  <a:pt x="2926603" y="612827"/>
                </a:lnTo>
                <a:lnTo>
                  <a:pt x="2925049" y="620533"/>
                </a:lnTo>
                <a:lnTo>
                  <a:pt x="2926603" y="628233"/>
                </a:lnTo>
                <a:lnTo>
                  <a:pt x="2930845" y="634524"/>
                </a:lnTo>
                <a:lnTo>
                  <a:pt x="2937136" y="638766"/>
                </a:lnTo>
                <a:lnTo>
                  <a:pt x="2944843" y="640322"/>
                </a:lnTo>
                <a:lnTo>
                  <a:pt x="2952541" y="638766"/>
                </a:lnTo>
                <a:lnTo>
                  <a:pt x="2958834" y="634524"/>
                </a:lnTo>
                <a:lnTo>
                  <a:pt x="2963079" y="628233"/>
                </a:lnTo>
                <a:lnTo>
                  <a:pt x="2964637" y="620533"/>
                </a:lnTo>
                <a:lnTo>
                  <a:pt x="2963079" y="612827"/>
                </a:lnTo>
                <a:lnTo>
                  <a:pt x="2958834" y="606534"/>
                </a:lnTo>
                <a:lnTo>
                  <a:pt x="2952541" y="602290"/>
                </a:lnTo>
                <a:lnTo>
                  <a:pt x="2944843" y="600734"/>
                </a:lnTo>
                <a:close/>
              </a:path>
              <a:path w="5621655" h="3489960">
                <a:moveTo>
                  <a:pt x="3038345" y="600891"/>
                </a:moveTo>
                <a:lnTo>
                  <a:pt x="3030707" y="602435"/>
                </a:lnTo>
                <a:lnTo>
                  <a:pt x="3024466" y="606645"/>
                </a:lnTo>
                <a:lnTo>
                  <a:pt x="3020256" y="612889"/>
                </a:lnTo>
                <a:lnTo>
                  <a:pt x="3018712" y="620533"/>
                </a:lnTo>
                <a:lnTo>
                  <a:pt x="3020256" y="628172"/>
                </a:lnTo>
                <a:lnTo>
                  <a:pt x="3024466" y="634413"/>
                </a:lnTo>
                <a:lnTo>
                  <a:pt x="3030707" y="638621"/>
                </a:lnTo>
                <a:lnTo>
                  <a:pt x="3038345" y="640165"/>
                </a:lnTo>
                <a:lnTo>
                  <a:pt x="3045993" y="638621"/>
                </a:lnTo>
                <a:lnTo>
                  <a:pt x="3052233" y="634413"/>
                </a:lnTo>
                <a:lnTo>
                  <a:pt x="3056437" y="628172"/>
                </a:lnTo>
                <a:lnTo>
                  <a:pt x="3057978" y="620533"/>
                </a:lnTo>
                <a:lnTo>
                  <a:pt x="3056437" y="612889"/>
                </a:lnTo>
                <a:lnTo>
                  <a:pt x="3052233" y="606645"/>
                </a:lnTo>
                <a:lnTo>
                  <a:pt x="3045993" y="602435"/>
                </a:lnTo>
                <a:lnTo>
                  <a:pt x="3038345" y="600891"/>
                </a:lnTo>
                <a:close/>
              </a:path>
              <a:path w="5621655" h="3489960">
                <a:moveTo>
                  <a:pt x="3131868" y="600970"/>
                </a:moveTo>
                <a:lnTo>
                  <a:pt x="3124247" y="602507"/>
                </a:lnTo>
                <a:lnTo>
                  <a:pt x="3118026" y="606699"/>
                </a:lnTo>
                <a:lnTo>
                  <a:pt x="3113833" y="612917"/>
                </a:lnTo>
                <a:lnTo>
                  <a:pt x="3112296" y="620533"/>
                </a:lnTo>
                <a:lnTo>
                  <a:pt x="3113833" y="628143"/>
                </a:lnTo>
                <a:lnTo>
                  <a:pt x="3118026" y="634359"/>
                </a:lnTo>
                <a:lnTo>
                  <a:pt x="3124247" y="638550"/>
                </a:lnTo>
                <a:lnTo>
                  <a:pt x="3131868" y="640087"/>
                </a:lnTo>
                <a:lnTo>
                  <a:pt x="3139477" y="638550"/>
                </a:lnTo>
                <a:lnTo>
                  <a:pt x="3145692" y="634359"/>
                </a:lnTo>
                <a:lnTo>
                  <a:pt x="3149883" y="628143"/>
                </a:lnTo>
                <a:lnTo>
                  <a:pt x="3151420" y="620533"/>
                </a:lnTo>
                <a:lnTo>
                  <a:pt x="3149883" y="612917"/>
                </a:lnTo>
                <a:lnTo>
                  <a:pt x="3145692" y="606699"/>
                </a:lnTo>
                <a:lnTo>
                  <a:pt x="3139477" y="602507"/>
                </a:lnTo>
                <a:lnTo>
                  <a:pt x="3131868" y="600970"/>
                </a:lnTo>
                <a:close/>
              </a:path>
              <a:path w="5621655" h="3489960">
                <a:moveTo>
                  <a:pt x="3225370" y="601127"/>
                </a:moveTo>
                <a:lnTo>
                  <a:pt x="3217821" y="602652"/>
                </a:lnTo>
                <a:lnTo>
                  <a:pt x="3211658" y="606810"/>
                </a:lnTo>
                <a:lnTo>
                  <a:pt x="3207503" y="612978"/>
                </a:lnTo>
                <a:lnTo>
                  <a:pt x="3205980" y="620533"/>
                </a:lnTo>
                <a:lnTo>
                  <a:pt x="3207503" y="628082"/>
                </a:lnTo>
                <a:lnTo>
                  <a:pt x="3211658" y="634248"/>
                </a:lnTo>
                <a:lnTo>
                  <a:pt x="3217821" y="638405"/>
                </a:lnTo>
                <a:lnTo>
                  <a:pt x="3225370" y="639930"/>
                </a:lnTo>
                <a:lnTo>
                  <a:pt x="3232924" y="638405"/>
                </a:lnTo>
                <a:lnTo>
                  <a:pt x="3239094" y="634248"/>
                </a:lnTo>
                <a:lnTo>
                  <a:pt x="3243255" y="628082"/>
                </a:lnTo>
                <a:lnTo>
                  <a:pt x="3244781" y="620533"/>
                </a:lnTo>
                <a:lnTo>
                  <a:pt x="3243255" y="612978"/>
                </a:lnTo>
                <a:lnTo>
                  <a:pt x="3239094" y="606810"/>
                </a:lnTo>
                <a:lnTo>
                  <a:pt x="3232924" y="602652"/>
                </a:lnTo>
                <a:lnTo>
                  <a:pt x="3225370" y="601127"/>
                </a:lnTo>
                <a:close/>
              </a:path>
              <a:path w="5621655" h="3489960">
                <a:moveTo>
                  <a:pt x="3318893" y="601365"/>
                </a:moveTo>
                <a:lnTo>
                  <a:pt x="3311421" y="602871"/>
                </a:lnTo>
                <a:lnTo>
                  <a:pt x="3305329" y="606979"/>
                </a:lnTo>
                <a:lnTo>
                  <a:pt x="3301228" y="613072"/>
                </a:lnTo>
                <a:lnTo>
                  <a:pt x="3299725" y="620533"/>
                </a:lnTo>
                <a:lnTo>
                  <a:pt x="3301228" y="627994"/>
                </a:lnTo>
                <a:lnTo>
                  <a:pt x="3305329" y="634087"/>
                </a:lnTo>
                <a:lnTo>
                  <a:pt x="3311421" y="638195"/>
                </a:lnTo>
                <a:lnTo>
                  <a:pt x="3318893" y="639701"/>
                </a:lnTo>
                <a:lnTo>
                  <a:pt x="3326357" y="638195"/>
                </a:lnTo>
                <a:lnTo>
                  <a:pt x="3332450" y="634087"/>
                </a:lnTo>
                <a:lnTo>
                  <a:pt x="3336557" y="627994"/>
                </a:lnTo>
                <a:lnTo>
                  <a:pt x="3338063" y="620533"/>
                </a:lnTo>
                <a:lnTo>
                  <a:pt x="3336557" y="613072"/>
                </a:lnTo>
                <a:lnTo>
                  <a:pt x="3332450" y="606979"/>
                </a:lnTo>
                <a:lnTo>
                  <a:pt x="3326357" y="602871"/>
                </a:lnTo>
                <a:lnTo>
                  <a:pt x="3318893" y="601365"/>
                </a:lnTo>
                <a:close/>
              </a:path>
              <a:path w="5621655" h="3489960">
                <a:moveTo>
                  <a:pt x="3505898" y="601750"/>
                </a:moveTo>
                <a:lnTo>
                  <a:pt x="3498603" y="603226"/>
                </a:lnTo>
                <a:lnTo>
                  <a:pt x="3492645" y="607251"/>
                </a:lnTo>
                <a:lnTo>
                  <a:pt x="3488628" y="613222"/>
                </a:lnTo>
                <a:lnTo>
                  <a:pt x="3487154" y="620533"/>
                </a:lnTo>
                <a:lnTo>
                  <a:pt x="3488628" y="627841"/>
                </a:lnTo>
                <a:lnTo>
                  <a:pt x="3492645" y="633809"/>
                </a:lnTo>
                <a:lnTo>
                  <a:pt x="3498603" y="637831"/>
                </a:lnTo>
                <a:lnTo>
                  <a:pt x="3505898" y="639306"/>
                </a:lnTo>
                <a:lnTo>
                  <a:pt x="3513218" y="637831"/>
                </a:lnTo>
                <a:lnTo>
                  <a:pt x="3519188" y="633809"/>
                </a:lnTo>
                <a:lnTo>
                  <a:pt x="3523210" y="627841"/>
                </a:lnTo>
                <a:lnTo>
                  <a:pt x="3524684" y="620533"/>
                </a:lnTo>
                <a:lnTo>
                  <a:pt x="3523210" y="613222"/>
                </a:lnTo>
                <a:lnTo>
                  <a:pt x="3519188" y="607251"/>
                </a:lnTo>
                <a:lnTo>
                  <a:pt x="3513218" y="603226"/>
                </a:lnTo>
                <a:lnTo>
                  <a:pt x="3505898" y="601750"/>
                </a:lnTo>
                <a:close/>
              </a:path>
              <a:path w="5621655" h="3489960">
                <a:moveTo>
                  <a:pt x="3599441" y="601978"/>
                </a:moveTo>
                <a:lnTo>
                  <a:pt x="3592217" y="603436"/>
                </a:lnTo>
                <a:lnTo>
                  <a:pt x="3586316" y="607413"/>
                </a:lnTo>
                <a:lnTo>
                  <a:pt x="3582337" y="613311"/>
                </a:lnTo>
                <a:lnTo>
                  <a:pt x="3580878" y="620533"/>
                </a:lnTo>
                <a:lnTo>
                  <a:pt x="3582337" y="627748"/>
                </a:lnTo>
                <a:lnTo>
                  <a:pt x="3586316" y="633640"/>
                </a:lnTo>
                <a:lnTo>
                  <a:pt x="3592217" y="637613"/>
                </a:lnTo>
                <a:lnTo>
                  <a:pt x="3599441" y="639070"/>
                </a:lnTo>
                <a:lnTo>
                  <a:pt x="3606651" y="637613"/>
                </a:lnTo>
                <a:lnTo>
                  <a:pt x="3612539" y="633640"/>
                </a:lnTo>
                <a:lnTo>
                  <a:pt x="3616509" y="627748"/>
                </a:lnTo>
                <a:lnTo>
                  <a:pt x="3617964" y="620533"/>
                </a:lnTo>
                <a:lnTo>
                  <a:pt x="3616509" y="613311"/>
                </a:lnTo>
                <a:lnTo>
                  <a:pt x="3612539" y="607413"/>
                </a:lnTo>
                <a:lnTo>
                  <a:pt x="3606651" y="603436"/>
                </a:lnTo>
                <a:lnTo>
                  <a:pt x="3599441" y="601978"/>
                </a:lnTo>
                <a:close/>
              </a:path>
              <a:path w="5621655" h="3489960">
                <a:moveTo>
                  <a:pt x="3786487" y="602531"/>
                </a:moveTo>
                <a:lnTo>
                  <a:pt x="3779458" y="603945"/>
                </a:lnTo>
                <a:lnTo>
                  <a:pt x="3773732" y="607802"/>
                </a:lnTo>
                <a:lnTo>
                  <a:pt x="3769879" y="613524"/>
                </a:lnTo>
                <a:lnTo>
                  <a:pt x="3768468" y="620533"/>
                </a:lnTo>
                <a:lnTo>
                  <a:pt x="3769879" y="627538"/>
                </a:lnTo>
                <a:lnTo>
                  <a:pt x="3773732" y="633259"/>
                </a:lnTo>
                <a:lnTo>
                  <a:pt x="3779458" y="637118"/>
                </a:lnTo>
                <a:lnTo>
                  <a:pt x="3786487" y="638533"/>
                </a:lnTo>
                <a:lnTo>
                  <a:pt x="3793467" y="637118"/>
                </a:lnTo>
                <a:lnTo>
                  <a:pt x="3799184" y="633259"/>
                </a:lnTo>
                <a:lnTo>
                  <a:pt x="3803046" y="627538"/>
                </a:lnTo>
                <a:lnTo>
                  <a:pt x="3804465" y="620533"/>
                </a:lnTo>
                <a:lnTo>
                  <a:pt x="3803046" y="613524"/>
                </a:lnTo>
                <a:lnTo>
                  <a:pt x="3799184" y="607802"/>
                </a:lnTo>
                <a:lnTo>
                  <a:pt x="3793467" y="603945"/>
                </a:lnTo>
                <a:lnTo>
                  <a:pt x="3786487" y="602531"/>
                </a:lnTo>
                <a:close/>
              </a:path>
              <a:path w="5621655" h="3489960">
                <a:moveTo>
                  <a:pt x="3889735" y="602838"/>
                </a:moveTo>
                <a:lnTo>
                  <a:pt x="3870184" y="602838"/>
                </a:lnTo>
                <a:lnTo>
                  <a:pt x="3862274" y="610759"/>
                </a:lnTo>
                <a:lnTo>
                  <a:pt x="3862274" y="630297"/>
                </a:lnTo>
                <a:lnTo>
                  <a:pt x="3870184" y="638218"/>
                </a:lnTo>
                <a:lnTo>
                  <a:pt x="3889735" y="638218"/>
                </a:lnTo>
                <a:lnTo>
                  <a:pt x="3897665" y="630297"/>
                </a:lnTo>
                <a:lnTo>
                  <a:pt x="3897665" y="610759"/>
                </a:lnTo>
                <a:lnTo>
                  <a:pt x="3889735" y="602838"/>
                </a:lnTo>
                <a:close/>
              </a:path>
              <a:path w="5621655" h="3489960">
                <a:moveTo>
                  <a:pt x="3983077" y="603153"/>
                </a:moveTo>
                <a:lnTo>
                  <a:pt x="3963868" y="603153"/>
                </a:lnTo>
                <a:lnTo>
                  <a:pt x="3956120" y="610933"/>
                </a:lnTo>
                <a:lnTo>
                  <a:pt x="3956120" y="630123"/>
                </a:lnTo>
                <a:lnTo>
                  <a:pt x="3963868" y="637904"/>
                </a:lnTo>
                <a:lnTo>
                  <a:pt x="3983077" y="637904"/>
                </a:lnTo>
                <a:lnTo>
                  <a:pt x="3990885" y="630123"/>
                </a:lnTo>
                <a:lnTo>
                  <a:pt x="3990885" y="610933"/>
                </a:lnTo>
                <a:lnTo>
                  <a:pt x="3983077" y="603153"/>
                </a:lnTo>
                <a:close/>
              </a:path>
              <a:path w="5621655" h="3489960">
                <a:moveTo>
                  <a:pt x="5103049" y="607126"/>
                </a:moveTo>
                <a:lnTo>
                  <a:pt x="5088218" y="607126"/>
                </a:lnTo>
                <a:lnTo>
                  <a:pt x="5082226" y="613133"/>
                </a:lnTo>
                <a:lnTo>
                  <a:pt x="5082226" y="627932"/>
                </a:lnTo>
                <a:lnTo>
                  <a:pt x="5088218" y="633930"/>
                </a:lnTo>
                <a:lnTo>
                  <a:pt x="5103049" y="633930"/>
                </a:lnTo>
                <a:lnTo>
                  <a:pt x="5109042" y="627932"/>
                </a:lnTo>
                <a:lnTo>
                  <a:pt x="5109042" y="613133"/>
                </a:lnTo>
                <a:lnTo>
                  <a:pt x="5103049" y="607126"/>
                </a:lnTo>
                <a:close/>
              </a:path>
              <a:path w="5621655" h="3489960">
                <a:moveTo>
                  <a:pt x="5196410" y="607441"/>
                </a:moveTo>
                <a:lnTo>
                  <a:pt x="5181943" y="607441"/>
                </a:lnTo>
                <a:lnTo>
                  <a:pt x="5176071" y="613304"/>
                </a:lnTo>
                <a:lnTo>
                  <a:pt x="5176071" y="627761"/>
                </a:lnTo>
                <a:lnTo>
                  <a:pt x="5181943" y="633624"/>
                </a:lnTo>
                <a:lnTo>
                  <a:pt x="5196410" y="633624"/>
                </a:lnTo>
                <a:lnTo>
                  <a:pt x="5202241" y="627761"/>
                </a:lnTo>
                <a:lnTo>
                  <a:pt x="5202241" y="613304"/>
                </a:lnTo>
                <a:lnTo>
                  <a:pt x="5196410" y="607441"/>
                </a:lnTo>
                <a:close/>
              </a:path>
              <a:path w="5621655" h="3489960">
                <a:moveTo>
                  <a:pt x="5289670" y="607828"/>
                </a:moveTo>
                <a:lnTo>
                  <a:pt x="5275667" y="607828"/>
                </a:lnTo>
                <a:lnTo>
                  <a:pt x="5269978" y="613510"/>
                </a:lnTo>
                <a:lnTo>
                  <a:pt x="5269978" y="627547"/>
                </a:lnTo>
                <a:lnTo>
                  <a:pt x="5275667" y="633228"/>
                </a:lnTo>
                <a:lnTo>
                  <a:pt x="5289670" y="633228"/>
                </a:lnTo>
                <a:lnTo>
                  <a:pt x="5295361" y="627547"/>
                </a:lnTo>
                <a:lnTo>
                  <a:pt x="5295361" y="613510"/>
                </a:lnTo>
                <a:lnTo>
                  <a:pt x="5289670" y="607828"/>
                </a:lnTo>
                <a:close/>
              </a:path>
              <a:path w="5621655" h="3489960">
                <a:moveTo>
                  <a:pt x="5382991" y="608213"/>
                </a:moveTo>
                <a:lnTo>
                  <a:pt x="5369392" y="608213"/>
                </a:lnTo>
                <a:lnTo>
                  <a:pt x="5363883" y="613730"/>
                </a:lnTo>
                <a:lnTo>
                  <a:pt x="5363883" y="627326"/>
                </a:lnTo>
                <a:lnTo>
                  <a:pt x="5369392" y="632843"/>
                </a:lnTo>
                <a:lnTo>
                  <a:pt x="5382991" y="632843"/>
                </a:lnTo>
                <a:lnTo>
                  <a:pt x="5388480" y="627326"/>
                </a:lnTo>
                <a:lnTo>
                  <a:pt x="5388480" y="613730"/>
                </a:lnTo>
                <a:lnTo>
                  <a:pt x="5382991" y="608213"/>
                </a:lnTo>
                <a:close/>
              </a:path>
              <a:path w="5621655" h="3489960">
                <a:moveTo>
                  <a:pt x="5476332" y="608528"/>
                </a:moveTo>
                <a:lnTo>
                  <a:pt x="5463076" y="608528"/>
                </a:lnTo>
                <a:lnTo>
                  <a:pt x="5457689" y="613902"/>
                </a:lnTo>
                <a:lnTo>
                  <a:pt x="5457689" y="627161"/>
                </a:lnTo>
                <a:lnTo>
                  <a:pt x="5463076" y="632528"/>
                </a:lnTo>
                <a:lnTo>
                  <a:pt x="5476332" y="632528"/>
                </a:lnTo>
                <a:lnTo>
                  <a:pt x="5481679" y="627161"/>
                </a:lnTo>
                <a:lnTo>
                  <a:pt x="5481679" y="613902"/>
                </a:lnTo>
                <a:lnTo>
                  <a:pt x="5476332" y="608528"/>
                </a:lnTo>
                <a:close/>
              </a:path>
              <a:path w="5621655" h="3489960">
                <a:moveTo>
                  <a:pt x="99686" y="654582"/>
                </a:moveTo>
                <a:lnTo>
                  <a:pt x="85657" y="654582"/>
                </a:lnTo>
                <a:lnTo>
                  <a:pt x="79964" y="660271"/>
                </a:lnTo>
                <a:lnTo>
                  <a:pt x="79964" y="674301"/>
                </a:lnTo>
                <a:lnTo>
                  <a:pt x="85657" y="679983"/>
                </a:lnTo>
                <a:lnTo>
                  <a:pt x="99686" y="679983"/>
                </a:lnTo>
                <a:lnTo>
                  <a:pt x="105368" y="674301"/>
                </a:lnTo>
                <a:lnTo>
                  <a:pt x="105368" y="660271"/>
                </a:lnTo>
                <a:lnTo>
                  <a:pt x="99686" y="654582"/>
                </a:lnTo>
                <a:close/>
              </a:path>
              <a:path w="5621655" h="3489960">
                <a:moveTo>
                  <a:pt x="193417" y="654194"/>
                </a:moveTo>
                <a:lnTo>
                  <a:pt x="178953" y="654194"/>
                </a:lnTo>
                <a:lnTo>
                  <a:pt x="173090" y="660050"/>
                </a:lnTo>
                <a:lnTo>
                  <a:pt x="173090" y="674513"/>
                </a:lnTo>
                <a:lnTo>
                  <a:pt x="178953" y="680378"/>
                </a:lnTo>
                <a:lnTo>
                  <a:pt x="193417" y="680378"/>
                </a:lnTo>
                <a:lnTo>
                  <a:pt x="199272" y="674513"/>
                </a:lnTo>
                <a:lnTo>
                  <a:pt x="199272" y="660050"/>
                </a:lnTo>
                <a:lnTo>
                  <a:pt x="193417" y="654194"/>
                </a:lnTo>
                <a:close/>
              </a:path>
              <a:path w="5621655" h="3489960">
                <a:moveTo>
                  <a:pt x="287093" y="653888"/>
                </a:moveTo>
                <a:lnTo>
                  <a:pt x="272290" y="653888"/>
                </a:lnTo>
                <a:lnTo>
                  <a:pt x="266292" y="659884"/>
                </a:lnTo>
                <a:lnTo>
                  <a:pt x="266292" y="674686"/>
                </a:lnTo>
                <a:lnTo>
                  <a:pt x="272290" y="680685"/>
                </a:lnTo>
                <a:lnTo>
                  <a:pt x="287093" y="680685"/>
                </a:lnTo>
                <a:lnTo>
                  <a:pt x="293097" y="674686"/>
                </a:lnTo>
                <a:lnTo>
                  <a:pt x="293097" y="659884"/>
                </a:lnTo>
                <a:lnTo>
                  <a:pt x="287093" y="653888"/>
                </a:lnTo>
                <a:close/>
              </a:path>
              <a:path w="5621655" h="3489960">
                <a:moveTo>
                  <a:pt x="380823" y="653492"/>
                </a:moveTo>
                <a:lnTo>
                  <a:pt x="365595" y="653492"/>
                </a:lnTo>
                <a:lnTo>
                  <a:pt x="359415" y="659664"/>
                </a:lnTo>
                <a:lnTo>
                  <a:pt x="359415" y="674900"/>
                </a:lnTo>
                <a:lnTo>
                  <a:pt x="365595" y="681078"/>
                </a:lnTo>
                <a:lnTo>
                  <a:pt x="380823" y="681078"/>
                </a:lnTo>
                <a:lnTo>
                  <a:pt x="387002" y="674900"/>
                </a:lnTo>
                <a:lnTo>
                  <a:pt x="387002" y="659664"/>
                </a:lnTo>
                <a:lnTo>
                  <a:pt x="380823" y="653492"/>
                </a:lnTo>
                <a:close/>
              </a:path>
              <a:path w="5621655" h="3489960">
                <a:moveTo>
                  <a:pt x="474505" y="653177"/>
                </a:moveTo>
                <a:lnTo>
                  <a:pt x="458932" y="653177"/>
                </a:lnTo>
                <a:lnTo>
                  <a:pt x="452619" y="659490"/>
                </a:lnTo>
                <a:lnTo>
                  <a:pt x="452619" y="675073"/>
                </a:lnTo>
                <a:lnTo>
                  <a:pt x="458932" y="681395"/>
                </a:lnTo>
                <a:lnTo>
                  <a:pt x="474505" y="681395"/>
                </a:lnTo>
                <a:lnTo>
                  <a:pt x="480827" y="675073"/>
                </a:lnTo>
                <a:lnTo>
                  <a:pt x="480827" y="659490"/>
                </a:lnTo>
                <a:lnTo>
                  <a:pt x="474505" y="653177"/>
                </a:lnTo>
                <a:close/>
              </a:path>
              <a:path w="5621655" h="3489960">
                <a:moveTo>
                  <a:pt x="568236" y="652792"/>
                </a:moveTo>
                <a:lnTo>
                  <a:pt x="552229" y="652792"/>
                </a:lnTo>
                <a:lnTo>
                  <a:pt x="545742" y="659279"/>
                </a:lnTo>
                <a:lnTo>
                  <a:pt x="545742" y="675285"/>
                </a:lnTo>
                <a:lnTo>
                  <a:pt x="552229" y="681780"/>
                </a:lnTo>
                <a:lnTo>
                  <a:pt x="568236" y="681780"/>
                </a:lnTo>
                <a:lnTo>
                  <a:pt x="574731" y="675285"/>
                </a:lnTo>
                <a:lnTo>
                  <a:pt x="574731" y="659279"/>
                </a:lnTo>
                <a:lnTo>
                  <a:pt x="568236" y="652792"/>
                </a:lnTo>
                <a:close/>
              </a:path>
              <a:path w="5621655" h="3489960">
                <a:moveTo>
                  <a:pt x="661968" y="652396"/>
                </a:moveTo>
                <a:lnTo>
                  <a:pt x="645526" y="652396"/>
                </a:lnTo>
                <a:lnTo>
                  <a:pt x="638865" y="659065"/>
                </a:lnTo>
                <a:lnTo>
                  <a:pt x="638865" y="675507"/>
                </a:lnTo>
                <a:lnTo>
                  <a:pt x="645526" y="682166"/>
                </a:lnTo>
                <a:lnTo>
                  <a:pt x="661968" y="682166"/>
                </a:lnTo>
                <a:lnTo>
                  <a:pt x="668627" y="675507"/>
                </a:lnTo>
                <a:lnTo>
                  <a:pt x="668627" y="659065"/>
                </a:lnTo>
                <a:lnTo>
                  <a:pt x="661968" y="652396"/>
                </a:lnTo>
                <a:close/>
              </a:path>
              <a:path w="5621655" h="3489960">
                <a:moveTo>
                  <a:pt x="755651" y="652090"/>
                </a:moveTo>
                <a:lnTo>
                  <a:pt x="738871" y="652090"/>
                </a:lnTo>
                <a:lnTo>
                  <a:pt x="732069" y="658892"/>
                </a:lnTo>
                <a:lnTo>
                  <a:pt x="732069" y="675680"/>
                </a:lnTo>
                <a:lnTo>
                  <a:pt x="738871" y="682482"/>
                </a:lnTo>
                <a:lnTo>
                  <a:pt x="755651" y="682482"/>
                </a:lnTo>
                <a:lnTo>
                  <a:pt x="762452" y="675680"/>
                </a:lnTo>
                <a:lnTo>
                  <a:pt x="762452" y="658892"/>
                </a:lnTo>
                <a:lnTo>
                  <a:pt x="755651" y="652090"/>
                </a:lnTo>
                <a:close/>
              </a:path>
              <a:path w="5621655" h="3489960">
                <a:moveTo>
                  <a:pt x="849343" y="651775"/>
                </a:moveTo>
                <a:lnTo>
                  <a:pt x="832216" y="651775"/>
                </a:lnTo>
                <a:lnTo>
                  <a:pt x="825263" y="658718"/>
                </a:lnTo>
                <a:lnTo>
                  <a:pt x="825263" y="675847"/>
                </a:lnTo>
                <a:lnTo>
                  <a:pt x="832216" y="682790"/>
                </a:lnTo>
                <a:lnTo>
                  <a:pt x="849343" y="682790"/>
                </a:lnTo>
                <a:lnTo>
                  <a:pt x="856286" y="675847"/>
                </a:lnTo>
                <a:lnTo>
                  <a:pt x="856286" y="658718"/>
                </a:lnTo>
                <a:lnTo>
                  <a:pt x="849343" y="651775"/>
                </a:lnTo>
                <a:close/>
              </a:path>
              <a:path w="5621655" h="3489960">
                <a:moveTo>
                  <a:pt x="943073" y="651388"/>
                </a:moveTo>
                <a:lnTo>
                  <a:pt x="925513" y="651388"/>
                </a:lnTo>
                <a:lnTo>
                  <a:pt x="918396" y="658506"/>
                </a:lnTo>
                <a:lnTo>
                  <a:pt x="918396" y="676066"/>
                </a:lnTo>
                <a:lnTo>
                  <a:pt x="925513" y="683182"/>
                </a:lnTo>
                <a:lnTo>
                  <a:pt x="943073" y="683182"/>
                </a:lnTo>
                <a:lnTo>
                  <a:pt x="950190" y="676066"/>
                </a:lnTo>
                <a:lnTo>
                  <a:pt x="950190" y="658506"/>
                </a:lnTo>
                <a:lnTo>
                  <a:pt x="943073" y="651388"/>
                </a:lnTo>
                <a:close/>
              </a:path>
              <a:path w="5621655" h="3489960">
                <a:moveTo>
                  <a:pt x="1036757" y="651073"/>
                </a:moveTo>
                <a:lnTo>
                  <a:pt x="1018858" y="651073"/>
                </a:lnTo>
                <a:lnTo>
                  <a:pt x="1011590" y="658333"/>
                </a:lnTo>
                <a:lnTo>
                  <a:pt x="1011590" y="676240"/>
                </a:lnTo>
                <a:lnTo>
                  <a:pt x="1018858" y="683500"/>
                </a:lnTo>
                <a:lnTo>
                  <a:pt x="1036757" y="683500"/>
                </a:lnTo>
                <a:lnTo>
                  <a:pt x="1044007" y="676240"/>
                </a:lnTo>
                <a:lnTo>
                  <a:pt x="1044007" y="658333"/>
                </a:lnTo>
                <a:lnTo>
                  <a:pt x="1036757" y="651073"/>
                </a:lnTo>
                <a:close/>
              </a:path>
              <a:path w="5621655" h="3489960">
                <a:moveTo>
                  <a:pt x="1130439" y="650767"/>
                </a:moveTo>
                <a:lnTo>
                  <a:pt x="1112193" y="650767"/>
                </a:lnTo>
                <a:lnTo>
                  <a:pt x="1104792" y="658159"/>
                </a:lnTo>
                <a:lnTo>
                  <a:pt x="1104792" y="676405"/>
                </a:lnTo>
                <a:lnTo>
                  <a:pt x="1112193" y="683806"/>
                </a:lnTo>
                <a:lnTo>
                  <a:pt x="1130439" y="683806"/>
                </a:lnTo>
                <a:lnTo>
                  <a:pt x="1137832" y="676405"/>
                </a:lnTo>
                <a:lnTo>
                  <a:pt x="1137832" y="658159"/>
                </a:lnTo>
                <a:lnTo>
                  <a:pt x="1130439" y="650767"/>
                </a:lnTo>
                <a:close/>
              </a:path>
              <a:path w="5621655" h="3489960">
                <a:moveTo>
                  <a:pt x="1224131" y="650452"/>
                </a:moveTo>
                <a:lnTo>
                  <a:pt x="1205531" y="650452"/>
                </a:lnTo>
                <a:lnTo>
                  <a:pt x="1197996" y="657985"/>
                </a:lnTo>
                <a:lnTo>
                  <a:pt x="1197996" y="676578"/>
                </a:lnTo>
                <a:lnTo>
                  <a:pt x="1205531" y="684113"/>
                </a:lnTo>
                <a:lnTo>
                  <a:pt x="1224131" y="684113"/>
                </a:lnTo>
                <a:lnTo>
                  <a:pt x="1231666" y="676578"/>
                </a:lnTo>
                <a:lnTo>
                  <a:pt x="1231666" y="657985"/>
                </a:lnTo>
                <a:lnTo>
                  <a:pt x="1224131" y="650452"/>
                </a:lnTo>
                <a:close/>
              </a:path>
              <a:path w="5621655" h="3489960">
                <a:moveTo>
                  <a:pt x="1317817" y="650143"/>
                </a:moveTo>
                <a:lnTo>
                  <a:pt x="1298876" y="650143"/>
                </a:lnTo>
                <a:lnTo>
                  <a:pt x="1291206" y="657820"/>
                </a:lnTo>
                <a:lnTo>
                  <a:pt x="1291206" y="676752"/>
                </a:lnTo>
                <a:lnTo>
                  <a:pt x="1298876" y="684428"/>
                </a:lnTo>
                <a:lnTo>
                  <a:pt x="1317817" y="684428"/>
                </a:lnTo>
                <a:lnTo>
                  <a:pt x="1325491" y="676752"/>
                </a:lnTo>
                <a:lnTo>
                  <a:pt x="1325491" y="657820"/>
                </a:lnTo>
                <a:lnTo>
                  <a:pt x="1317817" y="650143"/>
                </a:lnTo>
                <a:close/>
              </a:path>
              <a:path w="5621655" h="3489960">
                <a:moveTo>
                  <a:pt x="1411498" y="649828"/>
                </a:moveTo>
                <a:lnTo>
                  <a:pt x="1392221" y="649828"/>
                </a:lnTo>
                <a:lnTo>
                  <a:pt x="1384410" y="657646"/>
                </a:lnTo>
                <a:lnTo>
                  <a:pt x="1384410" y="676926"/>
                </a:lnTo>
                <a:lnTo>
                  <a:pt x="1392221" y="684744"/>
                </a:lnTo>
                <a:lnTo>
                  <a:pt x="1411498" y="684744"/>
                </a:lnTo>
                <a:lnTo>
                  <a:pt x="1419309" y="676926"/>
                </a:lnTo>
                <a:lnTo>
                  <a:pt x="1419309" y="657646"/>
                </a:lnTo>
                <a:lnTo>
                  <a:pt x="1411498" y="649828"/>
                </a:lnTo>
                <a:close/>
              </a:path>
              <a:path w="5621655" h="3489960">
                <a:moveTo>
                  <a:pt x="1505178" y="649521"/>
                </a:moveTo>
                <a:lnTo>
                  <a:pt x="1485556" y="649521"/>
                </a:lnTo>
                <a:lnTo>
                  <a:pt x="1477604" y="657473"/>
                </a:lnTo>
                <a:lnTo>
                  <a:pt x="1477604" y="677099"/>
                </a:lnTo>
                <a:lnTo>
                  <a:pt x="1485556" y="685051"/>
                </a:lnTo>
                <a:lnTo>
                  <a:pt x="1505178" y="685051"/>
                </a:lnTo>
                <a:lnTo>
                  <a:pt x="1513149" y="677099"/>
                </a:lnTo>
                <a:lnTo>
                  <a:pt x="1513149" y="657473"/>
                </a:lnTo>
                <a:lnTo>
                  <a:pt x="1505178" y="649521"/>
                </a:lnTo>
                <a:close/>
              </a:path>
              <a:path w="5621655" h="3489960">
                <a:moveTo>
                  <a:pt x="1588894" y="649204"/>
                </a:moveTo>
                <a:lnTo>
                  <a:pt x="1581856" y="650625"/>
                </a:lnTo>
                <a:lnTo>
                  <a:pt x="1576110" y="654500"/>
                </a:lnTo>
                <a:lnTo>
                  <a:pt x="1572236" y="660247"/>
                </a:lnTo>
                <a:lnTo>
                  <a:pt x="1570816" y="667285"/>
                </a:lnTo>
                <a:lnTo>
                  <a:pt x="1572236" y="674324"/>
                </a:lnTo>
                <a:lnTo>
                  <a:pt x="1576110" y="680071"/>
                </a:lnTo>
                <a:lnTo>
                  <a:pt x="1581856" y="683945"/>
                </a:lnTo>
                <a:lnTo>
                  <a:pt x="1588894" y="685365"/>
                </a:lnTo>
                <a:lnTo>
                  <a:pt x="1595925" y="683945"/>
                </a:lnTo>
                <a:lnTo>
                  <a:pt x="1601672" y="680071"/>
                </a:lnTo>
                <a:lnTo>
                  <a:pt x="1605551" y="674324"/>
                </a:lnTo>
                <a:lnTo>
                  <a:pt x="1606974" y="667285"/>
                </a:lnTo>
                <a:lnTo>
                  <a:pt x="1605551" y="660247"/>
                </a:lnTo>
                <a:lnTo>
                  <a:pt x="1601672" y="654500"/>
                </a:lnTo>
                <a:lnTo>
                  <a:pt x="1595925" y="650625"/>
                </a:lnTo>
                <a:lnTo>
                  <a:pt x="1588894" y="649204"/>
                </a:lnTo>
                <a:close/>
              </a:path>
              <a:path w="5621655" h="3489960">
                <a:moveTo>
                  <a:pt x="1682397" y="648889"/>
                </a:moveTo>
                <a:lnTo>
                  <a:pt x="1675243" y="650335"/>
                </a:lnTo>
                <a:lnTo>
                  <a:pt x="1669401" y="654277"/>
                </a:lnTo>
                <a:lnTo>
                  <a:pt x="1665461" y="660125"/>
                </a:lnTo>
                <a:lnTo>
                  <a:pt x="1664016" y="667285"/>
                </a:lnTo>
                <a:lnTo>
                  <a:pt x="1665461" y="674446"/>
                </a:lnTo>
                <a:lnTo>
                  <a:pt x="1669401" y="680291"/>
                </a:lnTo>
                <a:lnTo>
                  <a:pt x="1675243" y="684231"/>
                </a:lnTo>
                <a:lnTo>
                  <a:pt x="1682397" y="685675"/>
                </a:lnTo>
                <a:lnTo>
                  <a:pt x="1689563" y="684231"/>
                </a:lnTo>
                <a:lnTo>
                  <a:pt x="1695412" y="680291"/>
                </a:lnTo>
                <a:lnTo>
                  <a:pt x="1699354" y="674446"/>
                </a:lnTo>
                <a:lnTo>
                  <a:pt x="1700799" y="667285"/>
                </a:lnTo>
                <a:lnTo>
                  <a:pt x="1699354" y="660125"/>
                </a:lnTo>
                <a:lnTo>
                  <a:pt x="1695412" y="654277"/>
                </a:lnTo>
                <a:lnTo>
                  <a:pt x="1689563" y="650335"/>
                </a:lnTo>
                <a:lnTo>
                  <a:pt x="1682397" y="648889"/>
                </a:lnTo>
                <a:close/>
              </a:path>
              <a:path w="5621655" h="3489960">
                <a:moveTo>
                  <a:pt x="1775919" y="648662"/>
                </a:moveTo>
                <a:lnTo>
                  <a:pt x="1768669" y="650126"/>
                </a:lnTo>
                <a:lnTo>
                  <a:pt x="1762749" y="654117"/>
                </a:lnTo>
                <a:lnTo>
                  <a:pt x="1758759" y="660037"/>
                </a:lnTo>
                <a:lnTo>
                  <a:pt x="1757296" y="667285"/>
                </a:lnTo>
                <a:lnTo>
                  <a:pt x="1758759" y="674535"/>
                </a:lnTo>
                <a:lnTo>
                  <a:pt x="1762749" y="680455"/>
                </a:lnTo>
                <a:lnTo>
                  <a:pt x="1768669" y="684446"/>
                </a:lnTo>
                <a:lnTo>
                  <a:pt x="1775919" y="685910"/>
                </a:lnTo>
                <a:lnTo>
                  <a:pt x="1783171" y="684446"/>
                </a:lnTo>
                <a:lnTo>
                  <a:pt x="1789091" y="680455"/>
                </a:lnTo>
                <a:lnTo>
                  <a:pt x="1793081" y="674535"/>
                </a:lnTo>
                <a:lnTo>
                  <a:pt x="1794544" y="667285"/>
                </a:lnTo>
                <a:lnTo>
                  <a:pt x="1793081" y="660037"/>
                </a:lnTo>
                <a:lnTo>
                  <a:pt x="1789091" y="654117"/>
                </a:lnTo>
                <a:lnTo>
                  <a:pt x="1783171" y="650126"/>
                </a:lnTo>
                <a:lnTo>
                  <a:pt x="1775919" y="648662"/>
                </a:lnTo>
                <a:close/>
              </a:path>
              <a:path w="5621655" h="3489960">
                <a:moveTo>
                  <a:pt x="1869422" y="648426"/>
                </a:moveTo>
                <a:lnTo>
                  <a:pt x="1862085" y="649907"/>
                </a:lnTo>
                <a:lnTo>
                  <a:pt x="1856095" y="653948"/>
                </a:lnTo>
                <a:lnTo>
                  <a:pt x="1852057" y="659943"/>
                </a:lnTo>
                <a:lnTo>
                  <a:pt x="1850576" y="667285"/>
                </a:lnTo>
                <a:lnTo>
                  <a:pt x="1852057" y="674624"/>
                </a:lnTo>
                <a:lnTo>
                  <a:pt x="1856095" y="680617"/>
                </a:lnTo>
                <a:lnTo>
                  <a:pt x="1862085" y="684657"/>
                </a:lnTo>
                <a:lnTo>
                  <a:pt x="1869422" y="686139"/>
                </a:lnTo>
                <a:lnTo>
                  <a:pt x="1876762" y="684657"/>
                </a:lnTo>
                <a:lnTo>
                  <a:pt x="1882759" y="680617"/>
                </a:lnTo>
                <a:lnTo>
                  <a:pt x="1886804" y="674624"/>
                </a:lnTo>
                <a:lnTo>
                  <a:pt x="1888288" y="667285"/>
                </a:lnTo>
                <a:lnTo>
                  <a:pt x="1886804" y="659943"/>
                </a:lnTo>
                <a:lnTo>
                  <a:pt x="1882759" y="653948"/>
                </a:lnTo>
                <a:lnTo>
                  <a:pt x="1876762" y="649907"/>
                </a:lnTo>
                <a:lnTo>
                  <a:pt x="1869422" y="648426"/>
                </a:lnTo>
                <a:close/>
              </a:path>
              <a:path w="5621655" h="3489960">
                <a:moveTo>
                  <a:pt x="1962945" y="648196"/>
                </a:moveTo>
                <a:lnTo>
                  <a:pt x="1955510" y="649696"/>
                </a:lnTo>
                <a:lnTo>
                  <a:pt x="1949444" y="653786"/>
                </a:lnTo>
                <a:lnTo>
                  <a:pt x="1945355" y="659854"/>
                </a:lnTo>
                <a:lnTo>
                  <a:pt x="1943857" y="667285"/>
                </a:lnTo>
                <a:lnTo>
                  <a:pt x="1945355" y="674717"/>
                </a:lnTo>
                <a:lnTo>
                  <a:pt x="1949444" y="680785"/>
                </a:lnTo>
                <a:lnTo>
                  <a:pt x="1955510" y="684875"/>
                </a:lnTo>
                <a:lnTo>
                  <a:pt x="1962945" y="686375"/>
                </a:lnTo>
                <a:lnTo>
                  <a:pt x="1970371" y="684875"/>
                </a:lnTo>
                <a:lnTo>
                  <a:pt x="1976439" y="680785"/>
                </a:lnTo>
                <a:lnTo>
                  <a:pt x="1980532" y="674717"/>
                </a:lnTo>
                <a:lnTo>
                  <a:pt x="1982033" y="667285"/>
                </a:lnTo>
                <a:lnTo>
                  <a:pt x="1980532" y="659854"/>
                </a:lnTo>
                <a:lnTo>
                  <a:pt x="1976439" y="653786"/>
                </a:lnTo>
                <a:lnTo>
                  <a:pt x="1970371" y="649696"/>
                </a:lnTo>
                <a:lnTo>
                  <a:pt x="1962945" y="648196"/>
                </a:lnTo>
                <a:close/>
              </a:path>
              <a:path w="5621655" h="3489960">
                <a:moveTo>
                  <a:pt x="2056447" y="647960"/>
                </a:moveTo>
                <a:lnTo>
                  <a:pt x="2048928" y="649478"/>
                </a:lnTo>
                <a:lnTo>
                  <a:pt x="2042790" y="653618"/>
                </a:lnTo>
                <a:lnTo>
                  <a:pt x="2038654" y="659760"/>
                </a:lnTo>
                <a:lnTo>
                  <a:pt x="2037138" y="667285"/>
                </a:lnTo>
                <a:lnTo>
                  <a:pt x="2038654" y="674807"/>
                </a:lnTo>
                <a:lnTo>
                  <a:pt x="2042790" y="680951"/>
                </a:lnTo>
                <a:lnTo>
                  <a:pt x="2048928" y="685093"/>
                </a:lnTo>
                <a:lnTo>
                  <a:pt x="2056447" y="686612"/>
                </a:lnTo>
                <a:lnTo>
                  <a:pt x="2063971" y="685093"/>
                </a:lnTo>
                <a:lnTo>
                  <a:pt x="2070115" y="680951"/>
                </a:lnTo>
                <a:lnTo>
                  <a:pt x="2074259" y="674807"/>
                </a:lnTo>
                <a:lnTo>
                  <a:pt x="2075778" y="667285"/>
                </a:lnTo>
                <a:lnTo>
                  <a:pt x="2074259" y="659760"/>
                </a:lnTo>
                <a:lnTo>
                  <a:pt x="2070115" y="653618"/>
                </a:lnTo>
                <a:lnTo>
                  <a:pt x="2063971" y="649478"/>
                </a:lnTo>
                <a:lnTo>
                  <a:pt x="2056447" y="647960"/>
                </a:lnTo>
                <a:close/>
              </a:path>
              <a:path w="5621655" h="3489960">
                <a:moveTo>
                  <a:pt x="2149970" y="647724"/>
                </a:moveTo>
                <a:lnTo>
                  <a:pt x="2142361" y="649261"/>
                </a:lnTo>
                <a:lnTo>
                  <a:pt x="2136146" y="653453"/>
                </a:lnTo>
                <a:lnTo>
                  <a:pt x="2131955" y="659670"/>
                </a:lnTo>
                <a:lnTo>
                  <a:pt x="2130418" y="667285"/>
                </a:lnTo>
                <a:lnTo>
                  <a:pt x="2131955" y="674900"/>
                </a:lnTo>
                <a:lnTo>
                  <a:pt x="2136146" y="681116"/>
                </a:lnTo>
                <a:lnTo>
                  <a:pt x="2142361" y="685305"/>
                </a:lnTo>
                <a:lnTo>
                  <a:pt x="2149970" y="686841"/>
                </a:lnTo>
                <a:lnTo>
                  <a:pt x="2157579" y="685305"/>
                </a:lnTo>
                <a:lnTo>
                  <a:pt x="2163795" y="681116"/>
                </a:lnTo>
                <a:lnTo>
                  <a:pt x="2167986" y="674900"/>
                </a:lnTo>
                <a:lnTo>
                  <a:pt x="2169523" y="667285"/>
                </a:lnTo>
                <a:lnTo>
                  <a:pt x="2167986" y="659670"/>
                </a:lnTo>
                <a:lnTo>
                  <a:pt x="2163795" y="653453"/>
                </a:lnTo>
                <a:lnTo>
                  <a:pt x="2157579" y="649261"/>
                </a:lnTo>
                <a:lnTo>
                  <a:pt x="2149970" y="647724"/>
                </a:lnTo>
                <a:close/>
              </a:path>
              <a:path w="5621655" h="3489960">
                <a:moveTo>
                  <a:pt x="2243493" y="647566"/>
                </a:moveTo>
                <a:lnTo>
                  <a:pt x="2235813" y="649116"/>
                </a:lnTo>
                <a:lnTo>
                  <a:pt x="2229540" y="653341"/>
                </a:lnTo>
                <a:lnTo>
                  <a:pt x="2225311" y="659609"/>
                </a:lnTo>
                <a:lnTo>
                  <a:pt x="2223760" y="667285"/>
                </a:lnTo>
                <a:lnTo>
                  <a:pt x="2225311" y="674961"/>
                </a:lnTo>
                <a:lnTo>
                  <a:pt x="2229540" y="681227"/>
                </a:lnTo>
                <a:lnTo>
                  <a:pt x="2235813" y="685450"/>
                </a:lnTo>
                <a:lnTo>
                  <a:pt x="2243493" y="686998"/>
                </a:lnTo>
                <a:lnTo>
                  <a:pt x="2251162" y="685450"/>
                </a:lnTo>
                <a:lnTo>
                  <a:pt x="2257429" y="681227"/>
                </a:lnTo>
                <a:lnTo>
                  <a:pt x="2261656" y="674961"/>
                </a:lnTo>
                <a:lnTo>
                  <a:pt x="2263207" y="667285"/>
                </a:lnTo>
                <a:lnTo>
                  <a:pt x="2261656" y="659609"/>
                </a:lnTo>
                <a:lnTo>
                  <a:pt x="2257429" y="653341"/>
                </a:lnTo>
                <a:lnTo>
                  <a:pt x="2251162" y="649116"/>
                </a:lnTo>
                <a:lnTo>
                  <a:pt x="2243493" y="647566"/>
                </a:lnTo>
                <a:close/>
              </a:path>
              <a:path w="5621655" h="3489960">
                <a:moveTo>
                  <a:pt x="2336995" y="647416"/>
                </a:moveTo>
                <a:lnTo>
                  <a:pt x="2329259" y="648977"/>
                </a:lnTo>
                <a:lnTo>
                  <a:pt x="2322942" y="653234"/>
                </a:lnTo>
                <a:lnTo>
                  <a:pt x="2318683" y="659549"/>
                </a:lnTo>
                <a:lnTo>
                  <a:pt x="2317121" y="667285"/>
                </a:lnTo>
                <a:lnTo>
                  <a:pt x="2318683" y="675023"/>
                </a:lnTo>
                <a:lnTo>
                  <a:pt x="2322942" y="681338"/>
                </a:lnTo>
                <a:lnTo>
                  <a:pt x="2329259" y="685595"/>
                </a:lnTo>
                <a:lnTo>
                  <a:pt x="2336995" y="687156"/>
                </a:lnTo>
                <a:lnTo>
                  <a:pt x="2344732" y="685595"/>
                </a:lnTo>
                <a:lnTo>
                  <a:pt x="2351049" y="681338"/>
                </a:lnTo>
                <a:lnTo>
                  <a:pt x="2355309" y="675023"/>
                </a:lnTo>
                <a:lnTo>
                  <a:pt x="2356871" y="667285"/>
                </a:lnTo>
                <a:lnTo>
                  <a:pt x="2355309" y="659549"/>
                </a:lnTo>
                <a:lnTo>
                  <a:pt x="2351049" y="653234"/>
                </a:lnTo>
                <a:lnTo>
                  <a:pt x="2344732" y="648977"/>
                </a:lnTo>
                <a:lnTo>
                  <a:pt x="2336995" y="647416"/>
                </a:lnTo>
                <a:close/>
              </a:path>
              <a:path w="5621655" h="3489960">
                <a:moveTo>
                  <a:pt x="2430518" y="647338"/>
                </a:moveTo>
                <a:lnTo>
                  <a:pt x="2422753" y="648905"/>
                </a:lnTo>
                <a:lnTo>
                  <a:pt x="2416409" y="653180"/>
                </a:lnTo>
                <a:lnTo>
                  <a:pt x="2412132" y="659520"/>
                </a:lnTo>
                <a:lnTo>
                  <a:pt x="2410563" y="667285"/>
                </a:lnTo>
                <a:lnTo>
                  <a:pt x="2412132" y="675048"/>
                </a:lnTo>
                <a:lnTo>
                  <a:pt x="2416409" y="681389"/>
                </a:lnTo>
                <a:lnTo>
                  <a:pt x="2422753" y="685666"/>
                </a:lnTo>
                <a:lnTo>
                  <a:pt x="2430518" y="687235"/>
                </a:lnTo>
                <a:lnTo>
                  <a:pt x="2438281" y="685666"/>
                </a:lnTo>
                <a:lnTo>
                  <a:pt x="2444617" y="681389"/>
                </a:lnTo>
                <a:lnTo>
                  <a:pt x="2448888" y="675048"/>
                </a:lnTo>
                <a:lnTo>
                  <a:pt x="2450453" y="667285"/>
                </a:lnTo>
                <a:lnTo>
                  <a:pt x="2448888" y="659520"/>
                </a:lnTo>
                <a:lnTo>
                  <a:pt x="2444617" y="653180"/>
                </a:lnTo>
                <a:lnTo>
                  <a:pt x="2438281" y="648905"/>
                </a:lnTo>
                <a:lnTo>
                  <a:pt x="2430518" y="647338"/>
                </a:lnTo>
                <a:close/>
              </a:path>
              <a:path w="5621655" h="3489960">
                <a:moveTo>
                  <a:pt x="2524021" y="647259"/>
                </a:moveTo>
                <a:lnTo>
                  <a:pt x="2516229" y="648833"/>
                </a:lnTo>
                <a:lnTo>
                  <a:pt x="2509867" y="653125"/>
                </a:lnTo>
                <a:lnTo>
                  <a:pt x="2505578" y="659491"/>
                </a:lnTo>
                <a:lnTo>
                  <a:pt x="2504005" y="667285"/>
                </a:lnTo>
                <a:lnTo>
                  <a:pt x="2505578" y="675080"/>
                </a:lnTo>
                <a:lnTo>
                  <a:pt x="2509867" y="681447"/>
                </a:lnTo>
                <a:lnTo>
                  <a:pt x="2516229" y="685739"/>
                </a:lnTo>
                <a:lnTo>
                  <a:pt x="2524021" y="687313"/>
                </a:lnTo>
                <a:lnTo>
                  <a:pt x="2531816" y="685739"/>
                </a:lnTo>
                <a:lnTo>
                  <a:pt x="2538186" y="681447"/>
                </a:lnTo>
                <a:lnTo>
                  <a:pt x="2542482" y="675080"/>
                </a:lnTo>
                <a:lnTo>
                  <a:pt x="2544057" y="667285"/>
                </a:lnTo>
                <a:lnTo>
                  <a:pt x="2542482" y="659491"/>
                </a:lnTo>
                <a:lnTo>
                  <a:pt x="2538186" y="653125"/>
                </a:lnTo>
                <a:lnTo>
                  <a:pt x="2531816" y="648833"/>
                </a:lnTo>
                <a:lnTo>
                  <a:pt x="2524021" y="647259"/>
                </a:lnTo>
                <a:close/>
              </a:path>
              <a:path w="5621655" h="3489960">
                <a:moveTo>
                  <a:pt x="2617543" y="647181"/>
                </a:moveTo>
                <a:lnTo>
                  <a:pt x="2609710" y="648761"/>
                </a:lnTo>
                <a:lnTo>
                  <a:pt x="2603316" y="653069"/>
                </a:lnTo>
                <a:lnTo>
                  <a:pt x="2599006" y="659459"/>
                </a:lnTo>
                <a:lnTo>
                  <a:pt x="2597427" y="667285"/>
                </a:lnTo>
                <a:lnTo>
                  <a:pt x="2599006" y="675109"/>
                </a:lnTo>
                <a:lnTo>
                  <a:pt x="2603316" y="681500"/>
                </a:lnTo>
                <a:lnTo>
                  <a:pt x="2609710" y="685811"/>
                </a:lnTo>
                <a:lnTo>
                  <a:pt x="2617543" y="687392"/>
                </a:lnTo>
                <a:lnTo>
                  <a:pt x="2625366" y="685811"/>
                </a:lnTo>
                <a:lnTo>
                  <a:pt x="2631754" y="681500"/>
                </a:lnTo>
                <a:lnTo>
                  <a:pt x="2636061" y="675109"/>
                </a:lnTo>
                <a:lnTo>
                  <a:pt x="2637640" y="667285"/>
                </a:lnTo>
                <a:lnTo>
                  <a:pt x="2636061" y="659459"/>
                </a:lnTo>
                <a:lnTo>
                  <a:pt x="2631754" y="653069"/>
                </a:lnTo>
                <a:lnTo>
                  <a:pt x="2625366" y="648761"/>
                </a:lnTo>
                <a:lnTo>
                  <a:pt x="2617543" y="647181"/>
                </a:lnTo>
                <a:close/>
              </a:path>
              <a:path w="5621655" h="3489960">
                <a:moveTo>
                  <a:pt x="2711046" y="647181"/>
                </a:moveTo>
                <a:lnTo>
                  <a:pt x="2703224" y="648761"/>
                </a:lnTo>
                <a:lnTo>
                  <a:pt x="2696836" y="653069"/>
                </a:lnTo>
                <a:lnTo>
                  <a:pt x="2692529" y="659459"/>
                </a:lnTo>
                <a:lnTo>
                  <a:pt x="2690949" y="667285"/>
                </a:lnTo>
                <a:lnTo>
                  <a:pt x="2692529" y="675109"/>
                </a:lnTo>
                <a:lnTo>
                  <a:pt x="2696836" y="681500"/>
                </a:lnTo>
                <a:lnTo>
                  <a:pt x="2703224" y="685811"/>
                </a:lnTo>
                <a:lnTo>
                  <a:pt x="2711046" y="687392"/>
                </a:lnTo>
                <a:lnTo>
                  <a:pt x="2718879" y="685811"/>
                </a:lnTo>
                <a:lnTo>
                  <a:pt x="2725273" y="681500"/>
                </a:lnTo>
                <a:lnTo>
                  <a:pt x="2729583" y="675109"/>
                </a:lnTo>
                <a:lnTo>
                  <a:pt x="2731163" y="667285"/>
                </a:lnTo>
                <a:lnTo>
                  <a:pt x="2729583" y="659459"/>
                </a:lnTo>
                <a:lnTo>
                  <a:pt x="2725273" y="653069"/>
                </a:lnTo>
                <a:lnTo>
                  <a:pt x="2718879" y="648761"/>
                </a:lnTo>
                <a:lnTo>
                  <a:pt x="2711046" y="647181"/>
                </a:lnTo>
                <a:close/>
              </a:path>
              <a:path w="5621655" h="3489960">
                <a:moveTo>
                  <a:pt x="2804569" y="647181"/>
                </a:moveTo>
                <a:lnTo>
                  <a:pt x="2796744" y="648761"/>
                </a:lnTo>
                <a:lnTo>
                  <a:pt x="2790349" y="653069"/>
                </a:lnTo>
                <a:lnTo>
                  <a:pt x="2786035" y="659459"/>
                </a:lnTo>
                <a:lnTo>
                  <a:pt x="2784452" y="667285"/>
                </a:lnTo>
                <a:lnTo>
                  <a:pt x="2786035" y="675109"/>
                </a:lnTo>
                <a:lnTo>
                  <a:pt x="2790349" y="681500"/>
                </a:lnTo>
                <a:lnTo>
                  <a:pt x="2796744" y="685811"/>
                </a:lnTo>
                <a:lnTo>
                  <a:pt x="2804569" y="687392"/>
                </a:lnTo>
                <a:lnTo>
                  <a:pt x="2812391" y="685811"/>
                </a:lnTo>
                <a:lnTo>
                  <a:pt x="2818779" y="681500"/>
                </a:lnTo>
                <a:lnTo>
                  <a:pt x="2823086" y="675109"/>
                </a:lnTo>
                <a:lnTo>
                  <a:pt x="2824665" y="667285"/>
                </a:lnTo>
                <a:lnTo>
                  <a:pt x="2823086" y="659459"/>
                </a:lnTo>
                <a:lnTo>
                  <a:pt x="2818779" y="653069"/>
                </a:lnTo>
                <a:lnTo>
                  <a:pt x="2812391" y="648761"/>
                </a:lnTo>
                <a:lnTo>
                  <a:pt x="2804569" y="647181"/>
                </a:lnTo>
                <a:close/>
              </a:path>
              <a:path w="5621655" h="3489960">
                <a:moveTo>
                  <a:pt x="2898071" y="647259"/>
                </a:moveTo>
                <a:lnTo>
                  <a:pt x="2890279" y="648833"/>
                </a:lnTo>
                <a:lnTo>
                  <a:pt x="2883917" y="653125"/>
                </a:lnTo>
                <a:lnTo>
                  <a:pt x="2879629" y="659491"/>
                </a:lnTo>
                <a:lnTo>
                  <a:pt x="2878056" y="667285"/>
                </a:lnTo>
                <a:lnTo>
                  <a:pt x="2879629" y="675080"/>
                </a:lnTo>
                <a:lnTo>
                  <a:pt x="2883917" y="681447"/>
                </a:lnTo>
                <a:lnTo>
                  <a:pt x="2890279" y="685739"/>
                </a:lnTo>
                <a:lnTo>
                  <a:pt x="2898071" y="687313"/>
                </a:lnTo>
                <a:lnTo>
                  <a:pt x="2905876" y="685739"/>
                </a:lnTo>
                <a:lnTo>
                  <a:pt x="2912244" y="681447"/>
                </a:lnTo>
                <a:lnTo>
                  <a:pt x="2916535" y="675080"/>
                </a:lnTo>
                <a:lnTo>
                  <a:pt x="2918108" y="667285"/>
                </a:lnTo>
                <a:lnTo>
                  <a:pt x="2916535" y="659491"/>
                </a:lnTo>
                <a:lnTo>
                  <a:pt x="2912244" y="653125"/>
                </a:lnTo>
                <a:lnTo>
                  <a:pt x="2905876" y="648833"/>
                </a:lnTo>
                <a:lnTo>
                  <a:pt x="2898071" y="647259"/>
                </a:lnTo>
                <a:close/>
              </a:path>
              <a:path w="5621655" h="3489960">
                <a:moveTo>
                  <a:pt x="2991594" y="647338"/>
                </a:moveTo>
                <a:lnTo>
                  <a:pt x="2983828" y="648905"/>
                </a:lnTo>
                <a:lnTo>
                  <a:pt x="2977485" y="653180"/>
                </a:lnTo>
                <a:lnTo>
                  <a:pt x="2973207" y="659520"/>
                </a:lnTo>
                <a:lnTo>
                  <a:pt x="2971638" y="667285"/>
                </a:lnTo>
                <a:lnTo>
                  <a:pt x="2973207" y="675048"/>
                </a:lnTo>
                <a:lnTo>
                  <a:pt x="2977485" y="681389"/>
                </a:lnTo>
                <a:lnTo>
                  <a:pt x="2983828" y="685666"/>
                </a:lnTo>
                <a:lnTo>
                  <a:pt x="2991594" y="687235"/>
                </a:lnTo>
                <a:lnTo>
                  <a:pt x="2999360" y="685666"/>
                </a:lnTo>
                <a:lnTo>
                  <a:pt x="3005703" y="681389"/>
                </a:lnTo>
                <a:lnTo>
                  <a:pt x="3009981" y="675048"/>
                </a:lnTo>
                <a:lnTo>
                  <a:pt x="3011549" y="667285"/>
                </a:lnTo>
                <a:lnTo>
                  <a:pt x="3009981" y="659520"/>
                </a:lnTo>
                <a:lnTo>
                  <a:pt x="3005703" y="653180"/>
                </a:lnTo>
                <a:lnTo>
                  <a:pt x="2999360" y="648905"/>
                </a:lnTo>
                <a:lnTo>
                  <a:pt x="2991594" y="647338"/>
                </a:lnTo>
                <a:close/>
              </a:path>
              <a:path w="5621655" h="3489960">
                <a:moveTo>
                  <a:pt x="3085117" y="647495"/>
                </a:moveTo>
                <a:lnTo>
                  <a:pt x="3077407" y="649050"/>
                </a:lnTo>
                <a:lnTo>
                  <a:pt x="3071109" y="653291"/>
                </a:lnTo>
                <a:lnTo>
                  <a:pt x="3066860" y="659581"/>
                </a:lnTo>
                <a:lnTo>
                  <a:pt x="3065302" y="667285"/>
                </a:lnTo>
                <a:lnTo>
                  <a:pt x="3066860" y="674990"/>
                </a:lnTo>
                <a:lnTo>
                  <a:pt x="3071109" y="681281"/>
                </a:lnTo>
                <a:lnTo>
                  <a:pt x="3077407" y="685522"/>
                </a:lnTo>
                <a:lnTo>
                  <a:pt x="3085117" y="687077"/>
                </a:lnTo>
                <a:lnTo>
                  <a:pt x="3092811" y="685522"/>
                </a:lnTo>
                <a:lnTo>
                  <a:pt x="3099097" y="681281"/>
                </a:lnTo>
                <a:lnTo>
                  <a:pt x="3103336" y="674990"/>
                </a:lnTo>
                <a:lnTo>
                  <a:pt x="3104891" y="667285"/>
                </a:lnTo>
                <a:lnTo>
                  <a:pt x="3103336" y="659581"/>
                </a:lnTo>
                <a:lnTo>
                  <a:pt x="3099097" y="653291"/>
                </a:lnTo>
                <a:lnTo>
                  <a:pt x="3092811" y="649050"/>
                </a:lnTo>
                <a:lnTo>
                  <a:pt x="3085117" y="647495"/>
                </a:lnTo>
                <a:close/>
              </a:path>
              <a:path w="5621655" h="3489960">
                <a:moveTo>
                  <a:pt x="3178619" y="647645"/>
                </a:moveTo>
                <a:lnTo>
                  <a:pt x="3170972" y="649189"/>
                </a:lnTo>
                <a:lnTo>
                  <a:pt x="3164732" y="653398"/>
                </a:lnTo>
                <a:lnTo>
                  <a:pt x="3160528" y="659641"/>
                </a:lnTo>
                <a:lnTo>
                  <a:pt x="3158986" y="667285"/>
                </a:lnTo>
                <a:lnTo>
                  <a:pt x="3160528" y="674928"/>
                </a:lnTo>
                <a:lnTo>
                  <a:pt x="3164732" y="681169"/>
                </a:lnTo>
                <a:lnTo>
                  <a:pt x="3170972" y="685377"/>
                </a:lnTo>
                <a:lnTo>
                  <a:pt x="3178619" y="686920"/>
                </a:lnTo>
                <a:lnTo>
                  <a:pt x="3186267" y="685377"/>
                </a:lnTo>
                <a:lnTo>
                  <a:pt x="3192507" y="681169"/>
                </a:lnTo>
                <a:lnTo>
                  <a:pt x="3196711" y="674928"/>
                </a:lnTo>
                <a:lnTo>
                  <a:pt x="3198252" y="667285"/>
                </a:lnTo>
                <a:lnTo>
                  <a:pt x="3196711" y="659641"/>
                </a:lnTo>
                <a:lnTo>
                  <a:pt x="3192507" y="653398"/>
                </a:lnTo>
                <a:lnTo>
                  <a:pt x="3186267" y="649189"/>
                </a:lnTo>
                <a:lnTo>
                  <a:pt x="3178619" y="647645"/>
                </a:lnTo>
                <a:close/>
              </a:path>
              <a:path w="5621655" h="3489960">
                <a:moveTo>
                  <a:pt x="3272142" y="647802"/>
                </a:moveTo>
                <a:lnTo>
                  <a:pt x="3264554" y="649332"/>
                </a:lnTo>
                <a:lnTo>
                  <a:pt x="3258366" y="653506"/>
                </a:lnTo>
                <a:lnTo>
                  <a:pt x="3254198" y="659699"/>
                </a:lnTo>
                <a:lnTo>
                  <a:pt x="3252670" y="667285"/>
                </a:lnTo>
                <a:lnTo>
                  <a:pt x="3254198" y="674868"/>
                </a:lnTo>
                <a:lnTo>
                  <a:pt x="3258366" y="681062"/>
                </a:lnTo>
                <a:lnTo>
                  <a:pt x="3264554" y="685238"/>
                </a:lnTo>
                <a:lnTo>
                  <a:pt x="3272142" y="686770"/>
                </a:lnTo>
                <a:lnTo>
                  <a:pt x="3279718" y="685238"/>
                </a:lnTo>
                <a:lnTo>
                  <a:pt x="3285901" y="681062"/>
                </a:lnTo>
                <a:lnTo>
                  <a:pt x="3290066" y="674868"/>
                </a:lnTo>
                <a:lnTo>
                  <a:pt x="3291593" y="667285"/>
                </a:lnTo>
                <a:lnTo>
                  <a:pt x="3290066" y="659699"/>
                </a:lnTo>
                <a:lnTo>
                  <a:pt x="3285901" y="653506"/>
                </a:lnTo>
                <a:lnTo>
                  <a:pt x="3279718" y="649332"/>
                </a:lnTo>
                <a:lnTo>
                  <a:pt x="3272142" y="647802"/>
                </a:lnTo>
                <a:close/>
              </a:path>
              <a:path w="5621655" h="3489960">
                <a:moveTo>
                  <a:pt x="3365624" y="648039"/>
                </a:moveTo>
                <a:lnTo>
                  <a:pt x="3358142" y="649551"/>
                </a:lnTo>
                <a:lnTo>
                  <a:pt x="3352030" y="653675"/>
                </a:lnTo>
                <a:lnTo>
                  <a:pt x="3347907" y="659793"/>
                </a:lnTo>
                <a:lnTo>
                  <a:pt x="3346395" y="667285"/>
                </a:lnTo>
                <a:lnTo>
                  <a:pt x="3347907" y="674778"/>
                </a:lnTo>
                <a:lnTo>
                  <a:pt x="3352030" y="680896"/>
                </a:lnTo>
                <a:lnTo>
                  <a:pt x="3358142" y="685020"/>
                </a:lnTo>
                <a:lnTo>
                  <a:pt x="3365624" y="686532"/>
                </a:lnTo>
                <a:lnTo>
                  <a:pt x="3373133" y="685020"/>
                </a:lnTo>
                <a:lnTo>
                  <a:pt x="3379264" y="680896"/>
                </a:lnTo>
                <a:lnTo>
                  <a:pt x="3383398" y="674778"/>
                </a:lnTo>
                <a:lnTo>
                  <a:pt x="3384914" y="667285"/>
                </a:lnTo>
                <a:lnTo>
                  <a:pt x="3383398" y="659793"/>
                </a:lnTo>
                <a:lnTo>
                  <a:pt x="3379264" y="653675"/>
                </a:lnTo>
                <a:lnTo>
                  <a:pt x="3373133" y="649551"/>
                </a:lnTo>
                <a:lnTo>
                  <a:pt x="3365624" y="648039"/>
                </a:lnTo>
                <a:close/>
              </a:path>
              <a:path w="5621655" h="3489960">
                <a:moveTo>
                  <a:pt x="3459167" y="648276"/>
                </a:moveTo>
                <a:lnTo>
                  <a:pt x="3451760" y="649769"/>
                </a:lnTo>
                <a:lnTo>
                  <a:pt x="3445712" y="653841"/>
                </a:lnTo>
                <a:lnTo>
                  <a:pt x="3441635" y="659883"/>
                </a:lnTo>
                <a:lnTo>
                  <a:pt x="3440140" y="667285"/>
                </a:lnTo>
                <a:lnTo>
                  <a:pt x="3441635" y="674686"/>
                </a:lnTo>
                <a:lnTo>
                  <a:pt x="3445712" y="680728"/>
                </a:lnTo>
                <a:lnTo>
                  <a:pt x="3451760" y="684802"/>
                </a:lnTo>
                <a:lnTo>
                  <a:pt x="3459167" y="686296"/>
                </a:lnTo>
                <a:lnTo>
                  <a:pt x="3466576" y="684802"/>
                </a:lnTo>
                <a:lnTo>
                  <a:pt x="3472623" y="680728"/>
                </a:lnTo>
                <a:lnTo>
                  <a:pt x="3476700" y="674686"/>
                </a:lnTo>
                <a:lnTo>
                  <a:pt x="3478194" y="667285"/>
                </a:lnTo>
                <a:lnTo>
                  <a:pt x="3476700" y="659883"/>
                </a:lnTo>
                <a:lnTo>
                  <a:pt x="3472623" y="653841"/>
                </a:lnTo>
                <a:lnTo>
                  <a:pt x="3466576" y="649769"/>
                </a:lnTo>
                <a:lnTo>
                  <a:pt x="3459167" y="648276"/>
                </a:lnTo>
                <a:close/>
              </a:path>
              <a:path w="5621655" h="3489960">
                <a:moveTo>
                  <a:pt x="3552670" y="648505"/>
                </a:moveTo>
                <a:lnTo>
                  <a:pt x="3545371" y="649981"/>
                </a:lnTo>
                <a:lnTo>
                  <a:pt x="3539406" y="654006"/>
                </a:lnTo>
                <a:lnTo>
                  <a:pt x="3535382" y="659976"/>
                </a:lnTo>
                <a:lnTo>
                  <a:pt x="3533906" y="667285"/>
                </a:lnTo>
                <a:lnTo>
                  <a:pt x="3535382" y="674595"/>
                </a:lnTo>
                <a:lnTo>
                  <a:pt x="3539406" y="680562"/>
                </a:lnTo>
                <a:lnTo>
                  <a:pt x="3545371" y="684585"/>
                </a:lnTo>
                <a:lnTo>
                  <a:pt x="3552670" y="686060"/>
                </a:lnTo>
                <a:lnTo>
                  <a:pt x="3559972" y="684585"/>
                </a:lnTo>
                <a:lnTo>
                  <a:pt x="3565945" y="680562"/>
                </a:lnTo>
                <a:lnTo>
                  <a:pt x="3569976" y="674595"/>
                </a:lnTo>
                <a:lnTo>
                  <a:pt x="3571456" y="667285"/>
                </a:lnTo>
                <a:lnTo>
                  <a:pt x="3569976" y="659976"/>
                </a:lnTo>
                <a:lnTo>
                  <a:pt x="3565945" y="654006"/>
                </a:lnTo>
                <a:lnTo>
                  <a:pt x="3559972" y="649981"/>
                </a:lnTo>
                <a:lnTo>
                  <a:pt x="3552670" y="648505"/>
                </a:lnTo>
                <a:close/>
              </a:path>
              <a:path w="5621655" h="3489960">
                <a:moveTo>
                  <a:pt x="3646213" y="648732"/>
                </a:moveTo>
                <a:lnTo>
                  <a:pt x="3638971" y="650190"/>
                </a:lnTo>
                <a:lnTo>
                  <a:pt x="3633072" y="654166"/>
                </a:lnTo>
                <a:lnTo>
                  <a:pt x="3629103" y="660064"/>
                </a:lnTo>
                <a:lnTo>
                  <a:pt x="3627649" y="667285"/>
                </a:lnTo>
                <a:lnTo>
                  <a:pt x="3629103" y="674503"/>
                </a:lnTo>
                <a:lnTo>
                  <a:pt x="3633072" y="680398"/>
                </a:lnTo>
                <a:lnTo>
                  <a:pt x="3638971" y="684373"/>
                </a:lnTo>
                <a:lnTo>
                  <a:pt x="3646213" y="685831"/>
                </a:lnTo>
                <a:lnTo>
                  <a:pt x="3653406" y="684373"/>
                </a:lnTo>
                <a:lnTo>
                  <a:pt x="3659295" y="680398"/>
                </a:lnTo>
                <a:lnTo>
                  <a:pt x="3663275" y="674503"/>
                </a:lnTo>
                <a:lnTo>
                  <a:pt x="3664736" y="667285"/>
                </a:lnTo>
                <a:lnTo>
                  <a:pt x="3663275" y="660064"/>
                </a:lnTo>
                <a:lnTo>
                  <a:pt x="3659295" y="654166"/>
                </a:lnTo>
                <a:lnTo>
                  <a:pt x="3653406" y="650190"/>
                </a:lnTo>
                <a:lnTo>
                  <a:pt x="3646213" y="648732"/>
                </a:lnTo>
                <a:close/>
              </a:path>
              <a:path w="5621655" h="3489960">
                <a:moveTo>
                  <a:pt x="3739715" y="649047"/>
                </a:moveTo>
                <a:lnTo>
                  <a:pt x="3732609" y="650480"/>
                </a:lnTo>
                <a:lnTo>
                  <a:pt x="3726812" y="654389"/>
                </a:lnTo>
                <a:lnTo>
                  <a:pt x="3722907" y="660186"/>
                </a:lnTo>
                <a:lnTo>
                  <a:pt x="3721476" y="667285"/>
                </a:lnTo>
                <a:lnTo>
                  <a:pt x="3722907" y="674385"/>
                </a:lnTo>
                <a:lnTo>
                  <a:pt x="3726812" y="680182"/>
                </a:lnTo>
                <a:lnTo>
                  <a:pt x="3732609" y="684090"/>
                </a:lnTo>
                <a:lnTo>
                  <a:pt x="3739715" y="685523"/>
                </a:lnTo>
                <a:lnTo>
                  <a:pt x="3746801" y="684090"/>
                </a:lnTo>
                <a:lnTo>
                  <a:pt x="3752594" y="680182"/>
                </a:lnTo>
                <a:lnTo>
                  <a:pt x="3756502" y="674385"/>
                </a:lnTo>
                <a:lnTo>
                  <a:pt x="3757936" y="667285"/>
                </a:lnTo>
                <a:lnTo>
                  <a:pt x="3756502" y="660186"/>
                </a:lnTo>
                <a:lnTo>
                  <a:pt x="3752594" y="654389"/>
                </a:lnTo>
                <a:lnTo>
                  <a:pt x="3746801" y="650480"/>
                </a:lnTo>
                <a:lnTo>
                  <a:pt x="3739715" y="649047"/>
                </a:lnTo>
                <a:close/>
              </a:path>
              <a:path w="5621655" h="3489960">
                <a:moveTo>
                  <a:pt x="3833218" y="649286"/>
                </a:moveTo>
                <a:lnTo>
                  <a:pt x="3826206" y="650701"/>
                </a:lnTo>
                <a:lnTo>
                  <a:pt x="3820478" y="654559"/>
                </a:lnTo>
                <a:lnTo>
                  <a:pt x="3816616" y="660280"/>
                </a:lnTo>
                <a:lnTo>
                  <a:pt x="3815199" y="667285"/>
                </a:lnTo>
                <a:lnTo>
                  <a:pt x="3816616" y="674291"/>
                </a:lnTo>
                <a:lnTo>
                  <a:pt x="3820478" y="680013"/>
                </a:lnTo>
                <a:lnTo>
                  <a:pt x="3826206" y="683871"/>
                </a:lnTo>
                <a:lnTo>
                  <a:pt x="3833218" y="685286"/>
                </a:lnTo>
                <a:lnTo>
                  <a:pt x="3840215" y="683871"/>
                </a:lnTo>
                <a:lnTo>
                  <a:pt x="3845930" y="680013"/>
                </a:lnTo>
                <a:lnTo>
                  <a:pt x="3849783" y="674291"/>
                </a:lnTo>
                <a:lnTo>
                  <a:pt x="3851196" y="667285"/>
                </a:lnTo>
                <a:lnTo>
                  <a:pt x="3849783" y="660280"/>
                </a:lnTo>
                <a:lnTo>
                  <a:pt x="3845930" y="654559"/>
                </a:lnTo>
                <a:lnTo>
                  <a:pt x="3840215" y="650701"/>
                </a:lnTo>
                <a:lnTo>
                  <a:pt x="3833218" y="649286"/>
                </a:lnTo>
                <a:close/>
              </a:path>
              <a:path w="5621655" h="3489960">
                <a:moveTo>
                  <a:pt x="3936507" y="649592"/>
                </a:moveTo>
                <a:lnTo>
                  <a:pt x="3916955" y="649592"/>
                </a:lnTo>
                <a:lnTo>
                  <a:pt x="3909045" y="657522"/>
                </a:lnTo>
                <a:lnTo>
                  <a:pt x="3909045" y="677050"/>
                </a:lnTo>
                <a:lnTo>
                  <a:pt x="3916955" y="684973"/>
                </a:lnTo>
                <a:lnTo>
                  <a:pt x="3936507" y="684973"/>
                </a:lnTo>
                <a:lnTo>
                  <a:pt x="3944396" y="677050"/>
                </a:lnTo>
                <a:lnTo>
                  <a:pt x="3944396" y="657522"/>
                </a:lnTo>
                <a:lnTo>
                  <a:pt x="3936507" y="649592"/>
                </a:lnTo>
                <a:close/>
              </a:path>
              <a:path w="5621655" h="3489960">
                <a:moveTo>
                  <a:pt x="4963118" y="653256"/>
                </a:moveTo>
                <a:lnTo>
                  <a:pt x="4947642" y="653256"/>
                </a:lnTo>
                <a:lnTo>
                  <a:pt x="4941346" y="659540"/>
                </a:lnTo>
                <a:lnTo>
                  <a:pt x="4941346" y="675034"/>
                </a:lnTo>
                <a:lnTo>
                  <a:pt x="4947642" y="681316"/>
                </a:lnTo>
                <a:lnTo>
                  <a:pt x="4963118" y="681316"/>
                </a:lnTo>
                <a:lnTo>
                  <a:pt x="4969413" y="675034"/>
                </a:lnTo>
                <a:lnTo>
                  <a:pt x="4969413" y="659540"/>
                </a:lnTo>
                <a:lnTo>
                  <a:pt x="4963118" y="653256"/>
                </a:lnTo>
                <a:close/>
              </a:path>
              <a:path w="5621655" h="3489960">
                <a:moveTo>
                  <a:pt x="5056398" y="653652"/>
                </a:moveTo>
                <a:lnTo>
                  <a:pt x="5041366" y="653652"/>
                </a:lnTo>
                <a:lnTo>
                  <a:pt x="5035232" y="659751"/>
                </a:lnTo>
                <a:lnTo>
                  <a:pt x="5035232" y="674813"/>
                </a:lnTo>
                <a:lnTo>
                  <a:pt x="5041366" y="680920"/>
                </a:lnTo>
                <a:lnTo>
                  <a:pt x="5056398" y="680920"/>
                </a:lnTo>
                <a:lnTo>
                  <a:pt x="5062532" y="674813"/>
                </a:lnTo>
                <a:lnTo>
                  <a:pt x="5062532" y="659751"/>
                </a:lnTo>
                <a:lnTo>
                  <a:pt x="5056398" y="653652"/>
                </a:lnTo>
                <a:close/>
              </a:path>
              <a:path w="5621655" h="3489960">
                <a:moveTo>
                  <a:pt x="5149739" y="653958"/>
                </a:moveTo>
                <a:lnTo>
                  <a:pt x="5135050" y="653958"/>
                </a:lnTo>
                <a:lnTo>
                  <a:pt x="5129078" y="659925"/>
                </a:lnTo>
                <a:lnTo>
                  <a:pt x="5129078" y="674640"/>
                </a:lnTo>
                <a:lnTo>
                  <a:pt x="5135050" y="680614"/>
                </a:lnTo>
                <a:lnTo>
                  <a:pt x="5149739" y="680614"/>
                </a:lnTo>
                <a:lnTo>
                  <a:pt x="5155732" y="674640"/>
                </a:lnTo>
                <a:lnTo>
                  <a:pt x="5155732" y="659925"/>
                </a:lnTo>
                <a:lnTo>
                  <a:pt x="5149739" y="653958"/>
                </a:lnTo>
                <a:close/>
              </a:path>
              <a:path w="5621655" h="3489960">
                <a:moveTo>
                  <a:pt x="5243060" y="654352"/>
                </a:moveTo>
                <a:lnTo>
                  <a:pt x="5228775" y="654352"/>
                </a:lnTo>
                <a:lnTo>
                  <a:pt x="5222984" y="660137"/>
                </a:lnTo>
                <a:lnTo>
                  <a:pt x="5222984" y="674425"/>
                </a:lnTo>
                <a:lnTo>
                  <a:pt x="5228775" y="680220"/>
                </a:lnTo>
                <a:lnTo>
                  <a:pt x="5243060" y="680220"/>
                </a:lnTo>
                <a:lnTo>
                  <a:pt x="5248851" y="674425"/>
                </a:lnTo>
                <a:lnTo>
                  <a:pt x="5248851" y="660137"/>
                </a:lnTo>
                <a:lnTo>
                  <a:pt x="5243060" y="654352"/>
                </a:lnTo>
                <a:close/>
              </a:path>
              <a:path w="5621655" h="3489960">
                <a:moveTo>
                  <a:pt x="5336401" y="654660"/>
                </a:moveTo>
                <a:lnTo>
                  <a:pt x="5322439" y="654660"/>
                </a:lnTo>
                <a:lnTo>
                  <a:pt x="5316789" y="660309"/>
                </a:lnTo>
                <a:lnTo>
                  <a:pt x="5316789" y="674260"/>
                </a:lnTo>
                <a:lnTo>
                  <a:pt x="5322439" y="679912"/>
                </a:lnTo>
                <a:lnTo>
                  <a:pt x="5336401" y="679912"/>
                </a:lnTo>
                <a:lnTo>
                  <a:pt x="5342052" y="674260"/>
                </a:lnTo>
                <a:lnTo>
                  <a:pt x="5342052" y="660309"/>
                </a:lnTo>
                <a:lnTo>
                  <a:pt x="5336401" y="654660"/>
                </a:lnTo>
                <a:close/>
              </a:path>
              <a:path w="5621655" h="3489960">
                <a:moveTo>
                  <a:pt x="5429683" y="655054"/>
                </a:moveTo>
                <a:lnTo>
                  <a:pt x="5416164" y="655054"/>
                </a:lnTo>
                <a:lnTo>
                  <a:pt x="5410695" y="660532"/>
                </a:lnTo>
                <a:lnTo>
                  <a:pt x="5410695" y="674041"/>
                </a:lnTo>
                <a:lnTo>
                  <a:pt x="5416164" y="679518"/>
                </a:lnTo>
                <a:lnTo>
                  <a:pt x="5429683" y="679518"/>
                </a:lnTo>
                <a:lnTo>
                  <a:pt x="5435170" y="674041"/>
                </a:lnTo>
                <a:lnTo>
                  <a:pt x="5435170" y="660532"/>
                </a:lnTo>
                <a:lnTo>
                  <a:pt x="5429683" y="655054"/>
                </a:lnTo>
                <a:close/>
              </a:path>
              <a:path w="5621655" h="3489960">
                <a:moveTo>
                  <a:pt x="146566" y="701106"/>
                </a:moveTo>
                <a:lnTo>
                  <a:pt x="132277" y="701106"/>
                </a:lnTo>
                <a:lnTo>
                  <a:pt x="126492" y="706890"/>
                </a:lnTo>
                <a:lnTo>
                  <a:pt x="126492" y="721188"/>
                </a:lnTo>
                <a:lnTo>
                  <a:pt x="132277" y="726973"/>
                </a:lnTo>
                <a:lnTo>
                  <a:pt x="146566" y="726973"/>
                </a:lnTo>
                <a:lnTo>
                  <a:pt x="152359" y="721188"/>
                </a:lnTo>
                <a:lnTo>
                  <a:pt x="152359" y="706890"/>
                </a:lnTo>
                <a:lnTo>
                  <a:pt x="146566" y="701106"/>
                </a:lnTo>
                <a:close/>
              </a:path>
              <a:path w="5621655" h="3489960">
                <a:moveTo>
                  <a:pt x="240297" y="700712"/>
                </a:moveTo>
                <a:lnTo>
                  <a:pt x="225573" y="700712"/>
                </a:lnTo>
                <a:lnTo>
                  <a:pt x="219607" y="706678"/>
                </a:lnTo>
                <a:lnTo>
                  <a:pt x="219607" y="721401"/>
                </a:lnTo>
                <a:lnTo>
                  <a:pt x="225573" y="727368"/>
                </a:lnTo>
                <a:lnTo>
                  <a:pt x="240297" y="727368"/>
                </a:lnTo>
                <a:lnTo>
                  <a:pt x="246263" y="721401"/>
                </a:lnTo>
                <a:lnTo>
                  <a:pt x="246263" y="706678"/>
                </a:lnTo>
                <a:lnTo>
                  <a:pt x="240297" y="700712"/>
                </a:lnTo>
                <a:close/>
              </a:path>
              <a:path w="5621655" h="3489960">
                <a:moveTo>
                  <a:pt x="334028" y="700324"/>
                </a:moveTo>
                <a:lnTo>
                  <a:pt x="318878" y="700324"/>
                </a:lnTo>
                <a:lnTo>
                  <a:pt x="312732" y="706465"/>
                </a:lnTo>
                <a:lnTo>
                  <a:pt x="312732" y="721614"/>
                </a:lnTo>
                <a:lnTo>
                  <a:pt x="318878" y="727754"/>
                </a:lnTo>
                <a:lnTo>
                  <a:pt x="334028" y="727754"/>
                </a:lnTo>
                <a:lnTo>
                  <a:pt x="340167" y="721614"/>
                </a:lnTo>
                <a:lnTo>
                  <a:pt x="340167" y="706465"/>
                </a:lnTo>
                <a:lnTo>
                  <a:pt x="334028" y="700324"/>
                </a:lnTo>
                <a:close/>
              </a:path>
              <a:path w="5621655" h="3489960">
                <a:moveTo>
                  <a:pt x="427712" y="700011"/>
                </a:moveTo>
                <a:lnTo>
                  <a:pt x="412215" y="700011"/>
                </a:lnTo>
                <a:lnTo>
                  <a:pt x="405934" y="706291"/>
                </a:lnTo>
                <a:lnTo>
                  <a:pt x="405934" y="721787"/>
                </a:lnTo>
                <a:lnTo>
                  <a:pt x="412215" y="728060"/>
                </a:lnTo>
                <a:lnTo>
                  <a:pt x="427712" y="728060"/>
                </a:lnTo>
                <a:lnTo>
                  <a:pt x="433993" y="721787"/>
                </a:lnTo>
                <a:lnTo>
                  <a:pt x="433993" y="706291"/>
                </a:lnTo>
                <a:lnTo>
                  <a:pt x="427712" y="700011"/>
                </a:lnTo>
                <a:close/>
              </a:path>
              <a:path w="5621655" h="3489960">
                <a:moveTo>
                  <a:pt x="521442" y="699625"/>
                </a:moveTo>
                <a:lnTo>
                  <a:pt x="505514" y="699625"/>
                </a:lnTo>
                <a:lnTo>
                  <a:pt x="499057" y="706079"/>
                </a:lnTo>
                <a:lnTo>
                  <a:pt x="499057" y="722007"/>
                </a:lnTo>
                <a:lnTo>
                  <a:pt x="505514" y="728456"/>
                </a:lnTo>
                <a:lnTo>
                  <a:pt x="521442" y="728456"/>
                </a:lnTo>
                <a:lnTo>
                  <a:pt x="527897" y="722007"/>
                </a:lnTo>
                <a:lnTo>
                  <a:pt x="527897" y="706079"/>
                </a:lnTo>
                <a:lnTo>
                  <a:pt x="521442" y="699625"/>
                </a:lnTo>
                <a:close/>
              </a:path>
              <a:path w="5621655" h="3489960">
                <a:moveTo>
                  <a:pt x="615126" y="699316"/>
                </a:moveTo>
                <a:lnTo>
                  <a:pt x="598857" y="699316"/>
                </a:lnTo>
                <a:lnTo>
                  <a:pt x="592261" y="705906"/>
                </a:lnTo>
                <a:lnTo>
                  <a:pt x="592261" y="722175"/>
                </a:lnTo>
                <a:lnTo>
                  <a:pt x="598857" y="728770"/>
                </a:lnTo>
                <a:lnTo>
                  <a:pt x="615126" y="728770"/>
                </a:lnTo>
                <a:lnTo>
                  <a:pt x="621722" y="722175"/>
                </a:lnTo>
                <a:lnTo>
                  <a:pt x="621722" y="705906"/>
                </a:lnTo>
                <a:lnTo>
                  <a:pt x="615126" y="699316"/>
                </a:lnTo>
                <a:close/>
              </a:path>
              <a:path w="5621655" h="3489960">
                <a:moveTo>
                  <a:pt x="708857" y="698922"/>
                </a:moveTo>
                <a:lnTo>
                  <a:pt x="692156" y="698922"/>
                </a:lnTo>
                <a:lnTo>
                  <a:pt x="685384" y="705694"/>
                </a:lnTo>
                <a:lnTo>
                  <a:pt x="685384" y="722387"/>
                </a:lnTo>
                <a:lnTo>
                  <a:pt x="692156" y="729156"/>
                </a:lnTo>
                <a:lnTo>
                  <a:pt x="708857" y="729156"/>
                </a:lnTo>
                <a:lnTo>
                  <a:pt x="715618" y="722387"/>
                </a:lnTo>
                <a:lnTo>
                  <a:pt x="715618" y="705694"/>
                </a:lnTo>
                <a:lnTo>
                  <a:pt x="708857" y="698922"/>
                </a:lnTo>
                <a:close/>
              </a:path>
              <a:path w="5621655" h="3489960">
                <a:moveTo>
                  <a:pt x="802541" y="698607"/>
                </a:moveTo>
                <a:lnTo>
                  <a:pt x="785499" y="698607"/>
                </a:lnTo>
                <a:lnTo>
                  <a:pt x="778586" y="705520"/>
                </a:lnTo>
                <a:lnTo>
                  <a:pt x="778586" y="722560"/>
                </a:lnTo>
                <a:lnTo>
                  <a:pt x="785499" y="729472"/>
                </a:lnTo>
                <a:lnTo>
                  <a:pt x="802541" y="729472"/>
                </a:lnTo>
                <a:lnTo>
                  <a:pt x="809452" y="722560"/>
                </a:lnTo>
                <a:lnTo>
                  <a:pt x="809452" y="705520"/>
                </a:lnTo>
                <a:lnTo>
                  <a:pt x="802541" y="698607"/>
                </a:lnTo>
                <a:close/>
              </a:path>
              <a:path w="5621655" h="3489960">
                <a:moveTo>
                  <a:pt x="896272" y="698220"/>
                </a:moveTo>
                <a:lnTo>
                  <a:pt x="878798" y="698220"/>
                </a:lnTo>
                <a:lnTo>
                  <a:pt x="871720" y="705307"/>
                </a:lnTo>
                <a:lnTo>
                  <a:pt x="871720" y="722779"/>
                </a:lnTo>
                <a:lnTo>
                  <a:pt x="878798" y="729858"/>
                </a:lnTo>
                <a:lnTo>
                  <a:pt x="896272" y="729858"/>
                </a:lnTo>
                <a:lnTo>
                  <a:pt x="903356" y="722779"/>
                </a:lnTo>
                <a:lnTo>
                  <a:pt x="903356" y="705307"/>
                </a:lnTo>
                <a:lnTo>
                  <a:pt x="896272" y="698220"/>
                </a:lnTo>
                <a:close/>
              </a:path>
              <a:path w="5621655" h="3489960">
                <a:moveTo>
                  <a:pt x="989954" y="697905"/>
                </a:moveTo>
                <a:lnTo>
                  <a:pt x="972133" y="697905"/>
                </a:lnTo>
                <a:lnTo>
                  <a:pt x="964913" y="705133"/>
                </a:lnTo>
                <a:lnTo>
                  <a:pt x="964913" y="722946"/>
                </a:lnTo>
                <a:lnTo>
                  <a:pt x="972133" y="730164"/>
                </a:lnTo>
                <a:lnTo>
                  <a:pt x="989954" y="730164"/>
                </a:lnTo>
                <a:lnTo>
                  <a:pt x="997181" y="722946"/>
                </a:lnTo>
                <a:lnTo>
                  <a:pt x="997181" y="705133"/>
                </a:lnTo>
                <a:lnTo>
                  <a:pt x="989954" y="697905"/>
                </a:lnTo>
                <a:close/>
              </a:path>
              <a:path w="5621655" h="3489960">
                <a:moveTo>
                  <a:pt x="1083637" y="697599"/>
                </a:moveTo>
                <a:lnTo>
                  <a:pt x="1065478" y="697599"/>
                </a:lnTo>
                <a:lnTo>
                  <a:pt x="1058117" y="704960"/>
                </a:lnTo>
                <a:lnTo>
                  <a:pt x="1058117" y="723118"/>
                </a:lnTo>
                <a:lnTo>
                  <a:pt x="1065478" y="730482"/>
                </a:lnTo>
                <a:lnTo>
                  <a:pt x="1083637" y="730482"/>
                </a:lnTo>
                <a:lnTo>
                  <a:pt x="1090998" y="723118"/>
                </a:lnTo>
                <a:lnTo>
                  <a:pt x="1090998" y="704960"/>
                </a:lnTo>
                <a:lnTo>
                  <a:pt x="1083637" y="697599"/>
                </a:lnTo>
                <a:close/>
              </a:path>
              <a:path w="5621655" h="3489960">
                <a:moveTo>
                  <a:pt x="1177368" y="697212"/>
                </a:moveTo>
                <a:lnTo>
                  <a:pt x="1158774" y="697212"/>
                </a:lnTo>
                <a:lnTo>
                  <a:pt x="1151241" y="704748"/>
                </a:lnTo>
                <a:lnTo>
                  <a:pt x="1151241" y="723341"/>
                </a:lnTo>
                <a:lnTo>
                  <a:pt x="1158774" y="730874"/>
                </a:lnTo>
                <a:lnTo>
                  <a:pt x="1177368" y="730874"/>
                </a:lnTo>
                <a:lnTo>
                  <a:pt x="1184905" y="723341"/>
                </a:lnTo>
                <a:lnTo>
                  <a:pt x="1184905" y="704748"/>
                </a:lnTo>
                <a:lnTo>
                  <a:pt x="1177368" y="697212"/>
                </a:lnTo>
                <a:close/>
              </a:path>
              <a:path w="5621655" h="3489960">
                <a:moveTo>
                  <a:pt x="1271060" y="696897"/>
                </a:moveTo>
                <a:lnTo>
                  <a:pt x="1252119" y="696897"/>
                </a:lnTo>
                <a:lnTo>
                  <a:pt x="1244442" y="704574"/>
                </a:lnTo>
                <a:lnTo>
                  <a:pt x="1244442" y="723506"/>
                </a:lnTo>
                <a:lnTo>
                  <a:pt x="1252119" y="731182"/>
                </a:lnTo>
                <a:lnTo>
                  <a:pt x="1271060" y="731182"/>
                </a:lnTo>
                <a:lnTo>
                  <a:pt x="1278730" y="723506"/>
                </a:lnTo>
                <a:lnTo>
                  <a:pt x="1278730" y="704574"/>
                </a:lnTo>
                <a:lnTo>
                  <a:pt x="1271060" y="696897"/>
                </a:lnTo>
                <a:close/>
              </a:path>
              <a:path w="5621655" h="3489960">
                <a:moveTo>
                  <a:pt x="1364743" y="696582"/>
                </a:moveTo>
                <a:lnTo>
                  <a:pt x="1345466" y="696582"/>
                </a:lnTo>
                <a:lnTo>
                  <a:pt x="1337646" y="704401"/>
                </a:lnTo>
                <a:lnTo>
                  <a:pt x="1337646" y="723680"/>
                </a:lnTo>
                <a:lnTo>
                  <a:pt x="1345466" y="731498"/>
                </a:lnTo>
                <a:lnTo>
                  <a:pt x="1364743" y="731498"/>
                </a:lnTo>
                <a:lnTo>
                  <a:pt x="1372561" y="723680"/>
                </a:lnTo>
                <a:lnTo>
                  <a:pt x="1372561" y="704401"/>
                </a:lnTo>
                <a:lnTo>
                  <a:pt x="1364743" y="696582"/>
                </a:lnTo>
                <a:close/>
              </a:path>
              <a:path w="5621655" h="3489960">
                <a:moveTo>
                  <a:pt x="1458427" y="696276"/>
                </a:moveTo>
                <a:lnTo>
                  <a:pt x="1438802" y="696276"/>
                </a:lnTo>
                <a:lnTo>
                  <a:pt x="1430848" y="704227"/>
                </a:lnTo>
                <a:lnTo>
                  <a:pt x="1430848" y="723854"/>
                </a:lnTo>
                <a:lnTo>
                  <a:pt x="1438802" y="731805"/>
                </a:lnTo>
                <a:lnTo>
                  <a:pt x="1458427" y="731805"/>
                </a:lnTo>
                <a:lnTo>
                  <a:pt x="1466381" y="723854"/>
                </a:lnTo>
                <a:lnTo>
                  <a:pt x="1466381" y="704227"/>
                </a:lnTo>
                <a:lnTo>
                  <a:pt x="1458427" y="696276"/>
                </a:lnTo>
                <a:close/>
              </a:path>
              <a:path w="5621655" h="3489960">
                <a:moveTo>
                  <a:pt x="1542123" y="695958"/>
                </a:moveTo>
                <a:lnTo>
                  <a:pt x="1535093" y="697379"/>
                </a:lnTo>
                <a:lnTo>
                  <a:pt x="1529346" y="701254"/>
                </a:lnTo>
                <a:lnTo>
                  <a:pt x="1525467" y="707001"/>
                </a:lnTo>
                <a:lnTo>
                  <a:pt x="1524044" y="714039"/>
                </a:lnTo>
                <a:lnTo>
                  <a:pt x="1525467" y="721077"/>
                </a:lnTo>
                <a:lnTo>
                  <a:pt x="1529346" y="726824"/>
                </a:lnTo>
                <a:lnTo>
                  <a:pt x="1535093" y="730699"/>
                </a:lnTo>
                <a:lnTo>
                  <a:pt x="1542123" y="732120"/>
                </a:lnTo>
                <a:lnTo>
                  <a:pt x="1549162" y="730699"/>
                </a:lnTo>
                <a:lnTo>
                  <a:pt x="1554908" y="726824"/>
                </a:lnTo>
                <a:lnTo>
                  <a:pt x="1558782" y="721077"/>
                </a:lnTo>
                <a:lnTo>
                  <a:pt x="1560202" y="714039"/>
                </a:lnTo>
                <a:lnTo>
                  <a:pt x="1558782" y="707001"/>
                </a:lnTo>
                <a:lnTo>
                  <a:pt x="1554908" y="701254"/>
                </a:lnTo>
                <a:lnTo>
                  <a:pt x="1549162" y="697379"/>
                </a:lnTo>
                <a:lnTo>
                  <a:pt x="1542123" y="695958"/>
                </a:lnTo>
                <a:close/>
              </a:path>
              <a:path w="5621655" h="3489960">
                <a:moveTo>
                  <a:pt x="1635645" y="695643"/>
                </a:moveTo>
                <a:lnTo>
                  <a:pt x="1628492" y="697089"/>
                </a:lnTo>
                <a:lnTo>
                  <a:pt x="1622649" y="701032"/>
                </a:lnTo>
                <a:lnTo>
                  <a:pt x="1618710" y="706879"/>
                </a:lnTo>
                <a:lnTo>
                  <a:pt x="1617265" y="714039"/>
                </a:lnTo>
                <a:lnTo>
                  <a:pt x="1618710" y="721199"/>
                </a:lnTo>
                <a:lnTo>
                  <a:pt x="1622649" y="727047"/>
                </a:lnTo>
                <a:lnTo>
                  <a:pt x="1628492" y="730989"/>
                </a:lnTo>
                <a:lnTo>
                  <a:pt x="1635645" y="732435"/>
                </a:lnTo>
                <a:lnTo>
                  <a:pt x="1642800" y="730989"/>
                </a:lnTo>
                <a:lnTo>
                  <a:pt x="1648643" y="727047"/>
                </a:lnTo>
                <a:lnTo>
                  <a:pt x="1652583" y="721199"/>
                </a:lnTo>
                <a:lnTo>
                  <a:pt x="1654027" y="714039"/>
                </a:lnTo>
                <a:lnTo>
                  <a:pt x="1652583" y="706879"/>
                </a:lnTo>
                <a:lnTo>
                  <a:pt x="1648643" y="701032"/>
                </a:lnTo>
                <a:lnTo>
                  <a:pt x="1642800" y="697089"/>
                </a:lnTo>
                <a:lnTo>
                  <a:pt x="1635645" y="695643"/>
                </a:lnTo>
                <a:close/>
              </a:path>
              <a:path w="5621655" h="3489960">
                <a:moveTo>
                  <a:pt x="1729148" y="695416"/>
                </a:moveTo>
                <a:lnTo>
                  <a:pt x="1721906" y="696880"/>
                </a:lnTo>
                <a:lnTo>
                  <a:pt x="1715985" y="700871"/>
                </a:lnTo>
                <a:lnTo>
                  <a:pt x="1711990" y="706791"/>
                </a:lnTo>
                <a:lnTo>
                  <a:pt x="1710525" y="714039"/>
                </a:lnTo>
                <a:lnTo>
                  <a:pt x="1711990" y="721289"/>
                </a:lnTo>
                <a:lnTo>
                  <a:pt x="1715985" y="727209"/>
                </a:lnTo>
                <a:lnTo>
                  <a:pt x="1721906" y="731201"/>
                </a:lnTo>
                <a:lnTo>
                  <a:pt x="1729148" y="732665"/>
                </a:lnTo>
                <a:lnTo>
                  <a:pt x="1736403" y="731201"/>
                </a:lnTo>
                <a:lnTo>
                  <a:pt x="1742329" y="727209"/>
                </a:lnTo>
                <a:lnTo>
                  <a:pt x="1746327" y="721289"/>
                </a:lnTo>
                <a:lnTo>
                  <a:pt x="1747793" y="714039"/>
                </a:lnTo>
                <a:lnTo>
                  <a:pt x="1746327" y="706791"/>
                </a:lnTo>
                <a:lnTo>
                  <a:pt x="1742329" y="700871"/>
                </a:lnTo>
                <a:lnTo>
                  <a:pt x="1736403" y="696880"/>
                </a:lnTo>
                <a:lnTo>
                  <a:pt x="1729148" y="695416"/>
                </a:lnTo>
                <a:close/>
              </a:path>
              <a:path w="5621655" h="3489960">
                <a:moveTo>
                  <a:pt x="1822671" y="695107"/>
                </a:moveTo>
                <a:lnTo>
                  <a:pt x="1815301" y="696595"/>
                </a:lnTo>
                <a:lnTo>
                  <a:pt x="1809278" y="700652"/>
                </a:lnTo>
                <a:lnTo>
                  <a:pt x="1805215" y="706669"/>
                </a:lnTo>
                <a:lnTo>
                  <a:pt x="1803725" y="714039"/>
                </a:lnTo>
                <a:lnTo>
                  <a:pt x="1805215" y="721410"/>
                </a:lnTo>
                <a:lnTo>
                  <a:pt x="1809278" y="727428"/>
                </a:lnTo>
                <a:lnTo>
                  <a:pt x="1815301" y="731484"/>
                </a:lnTo>
                <a:lnTo>
                  <a:pt x="1822671" y="732971"/>
                </a:lnTo>
                <a:lnTo>
                  <a:pt x="1830041" y="731484"/>
                </a:lnTo>
                <a:lnTo>
                  <a:pt x="1836064" y="727428"/>
                </a:lnTo>
                <a:lnTo>
                  <a:pt x="1840127" y="721410"/>
                </a:lnTo>
                <a:lnTo>
                  <a:pt x="1841618" y="714039"/>
                </a:lnTo>
                <a:lnTo>
                  <a:pt x="1840127" y="706669"/>
                </a:lnTo>
                <a:lnTo>
                  <a:pt x="1836064" y="700652"/>
                </a:lnTo>
                <a:lnTo>
                  <a:pt x="1830041" y="696595"/>
                </a:lnTo>
                <a:lnTo>
                  <a:pt x="1822671" y="695107"/>
                </a:lnTo>
                <a:close/>
              </a:path>
              <a:path w="5621655" h="3489960">
                <a:moveTo>
                  <a:pt x="1916194" y="694871"/>
                </a:moveTo>
                <a:lnTo>
                  <a:pt x="1908730" y="696378"/>
                </a:lnTo>
                <a:lnTo>
                  <a:pt x="1902637" y="700486"/>
                </a:lnTo>
                <a:lnTo>
                  <a:pt x="1898531" y="706579"/>
                </a:lnTo>
                <a:lnTo>
                  <a:pt x="1897025" y="714039"/>
                </a:lnTo>
                <a:lnTo>
                  <a:pt x="1898531" y="721500"/>
                </a:lnTo>
                <a:lnTo>
                  <a:pt x="1902637" y="727593"/>
                </a:lnTo>
                <a:lnTo>
                  <a:pt x="1908730" y="731701"/>
                </a:lnTo>
                <a:lnTo>
                  <a:pt x="1916194" y="733207"/>
                </a:lnTo>
                <a:lnTo>
                  <a:pt x="1923649" y="731701"/>
                </a:lnTo>
                <a:lnTo>
                  <a:pt x="1929743" y="727593"/>
                </a:lnTo>
                <a:lnTo>
                  <a:pt x="1933854" y="721500"/>
                </a:lnTo>
                <a:lnTo>
                  <a:pt x="1935363" y="714039"/>
                </a:lnTo>
                <a:lnTo>
                  <a:pt x="1933854" y="706579"/>
                </a:lnTo>
                <a:lnTo>
                  <a:pt x="1929743" y="700486"/>
                </a:lnTo>
                <a:lnTo>
                  <a:pt x="1923649" y="696378"/>
                </a:lnTo>
                <a:lnTo>
                  <a:pt x="1916194" y="694871"/>
                </a:lnTo>
                <a:close/>
              </a:path>
              <a:path w="5621655" h="3489960">
                <a:moveTo>
                  <a:pt x="2009696" y="694635"/>
                </a:moveTo>
                <a:lnTo>
                  <a:pt x="2002143" y="696161"/>
                </a:lnTo>
                <a:lnTo>
                  <a:pt x="1995973" y="700321"/>
                </a:lnTo>
                <a:lnTo>
                  <a:pt x="1991812" y="706489"/>
                </a:lnTo>
                <a:lnTo>
                  <a:pt x="1990285" y="714039"/>
                </a:lnTo>
                <a:lnTo>
                  <a:pt x="1991812" y="721594"/>
                </a:lnTo>
                <a:lnTo>
                  <a:pt x="1995973" y="727761"/>
                </a:lnTo>
                <a:lnTo>
                  <a:pt x="2002143" y="731919"/>
                </a:lnTo>
                <a:lnTo>
                  <a:pt x="2009696" y="733444"/>
                </a:lnTo>
                <a:lnTo>
                  <a:pt x="2017249" y="731919"/>
                </a:lnTo>
                <a:lnTo>
                  <a:pt x="2023419" y="727761"/>
                </a:lnTo>
                <a:lnTo>
                  <a:pt x="2027581" y="721594"/>
                </a:lnTo>
                <a:lnTo>
                  <a:pt x="2029107" y="714039"/>
                </a:lnTo>
                <a:lnTo>
                  <a:pt x="2027581" y="706489"/>
                </a:lnTo>
                <a:lnTo>
                  <a:pt x="2023419" y="700321"/>
                </a:lnTo>
                <a:lnTo>
                  <a:pt x="2017249" y="696161"/>
                </a:lnTo>
                <a:lnTo>
                  <a:pt x="2009696" y="694635"/>
                </a:lnTo>
                <a:close/>
              </a:path>
              <a:path w="5621655" h="3489960">
                <a:moveTo>
                  <a:pt x="2103219" y="694408"/>
                </a:moveTo>
                <a:lnTo>
                  <a:pt x="2095569" y="695950"/>
                </a:lnTo>
                <a:lnTo>
                  <a:pt x="2089322" y="700157"/>
                </a:lnTo>
                <a:lnTo>
                  <a:pt x="2085111" y="706397"/>
                </a:lnTo>
                <a:lnTo>
                  <a:pt x="2083567" y="714039"/>
                </a:lnTo>
                <a:lnTo>
                  <a:pt x="2085111" y="721684"/>
                </a:lnTo>
                <a:lnTo>
                  <a:pt x="2089322" y="727927"/>
                </a:lnTo>
                <a:lnTo>
                  <a:pt x="2095569" y="732137"/>
                </a:lnTo>
                <a:lnTo>
                  <a:pt x="2103219" y="733681"/>
                </a:lnTo>
                <a:lnTo>
                  <a:pt x="2110858" y="732137"/>
                </a:lnTo>
                <a:lnTo>
                  <a:pt x="2117099" y="727927"/>
                </a:lnTo>
                <a:lnTo>
                  <a:pt x="2121308" y="721684"/>
                </a:lnTo>
                <a:lnTo>
                  <a:pt x="2122852" y="714039"/>
                </a:lnTo>
                <a:lnTo>
                  <a:pt x="2121308" y="706397"/>
                </a:lnTo>
                <a:lnTo>
                  <a:pt x="2117099" y="700157"/>
                </a:lnTo>
                <a:lnTo>
                  <a:pt x="2110858" y="695950"/>
                </a:lnTo>
                <a:lnTo>
                  <a:pt x="2103219" y="694408"/>
                </a:lnTo>
                <a:close/>
              </a:path>
              <a:path w="5621655" h="3489960">
                <a:moveTo>
                  <a:pt x="2196721" y="694250"/>
                </a:moveTo>
                <a:lnTo>
                  <a:pt x="2189015" y="695805"/>
                </a:lnTo>
                <a:lnTo>
                  <a:pt x="2182723" y="700045"/>
                </a:lnTo>
                <a:lnTo>
                  <a:pt x="2178482" y="706335"/>
                </a:lnTo>
                <a:lnTo>
                  <a:pt x="2176927" y="714039"/>
                </a:lnTo>
                <a:lnTo>
                  <a:pt x="2178482" y="721744"/>
                </a:lnTo>
                <a:lnTo>
                  <a:pt x="2182723" y="728035"/>
                </a:lnTo>
                <a:lnTo>
                  <a:pt x="2189015" y="732276"/>
                </a:lnTo>
                <a:lnTo>
                  <a:pt x="2196721" y="733831"/>
                </a:lnTo>
                <a:lnTo>
                  <a:pt x="2204428" y="732276"/>
                </a:lnTo>
                <a:lnTo>
                  <a:pt x="2210720" y="728035"/>
                </a:lnTo>
                <a:lnTo>
                  <a:pt x="2214961" y="721744"/>
                </a:lnTo>
                <a:lnTo>
                  <a:pt x="2216516" y="714039"/>
                </a:lnTo>
                <a:lnTo>
                  <a:pt x="2214961" y="706335"/>
                </a:lnTo>
                <a:lnTo>
                  <a:pt x="2210720" y="700045"/>
                </a:lnTo>
                <a:lnTo>
                  <a:pt x="2204428" y="695805"/>
                </a:lnTo>
                <a:lnTo>
                  <a:pt x="2196721" y="694250"/>
                </a:lnTo>
                <a:close/>
              </a:path>
              <a:path w="5621655" h="3489960">
                <a:moveTo>
                  <a:pt x="2290244" y="694093"/>
                </a:moveTo>
                <a:lnTo>
                  <a:pt x="2282479" y="695660"/>
                </a:lnTo>
                <a:lnTo>
                  <a:pt x="2276135" y="699934"/>
                </a:lnTo>
                <a:lnTo>
                  <a:pt x="2271858" y="706274"/>
                </a:lnTo>
                <a:lnTo>
                  <a:pt x="2270289" y="714039"/>
                </a:lnTo>
                <a:lnTo>
                  <a:pt x="2271858" y="721805"/>
                </a:lnTo>
                <a:lnTo>
                  <a:pt x="2276135" y="728146"/>
                </a:lnTo>
                <a:lnTo>
                  <a:pt x="2282479" y="732421"/>
                </a:lnTo>
                <a:lnTo>
                  <a:pt x="2290244" y="733988"/>
                </a:lnTo>
                <a:lnTo>
                  <a:pt x="2298007" y="732421"/>
                </a:lnTo>
                <a:lnTo>
                  <a:pt x="2304343" y="728146"/>
                </a:lnTo>
                <a:lnTo>
                  <a:pt x="2308614" y="721805"/>
                </a:lnTo>
                <a:lnTo>
                  <a:pt x="2310179" y="714039"/>
                </a:lnTo>
                <a:lnTo>
                  <a:pt x="2308614" y="706274"/>
                </a:lnTo>
                <a:lnTo>
                  <a:pt x="2304343" y="699934"/>
                </a:lnTo>
                <a:lnTo>
                  <a:pt x="2298007" y="695660"/>
                </a:lnTo>
                <a:lnTo>
                  <a:pt x="2290244" y="694093"/>
                </a:lnTo>
                <a:close/>
              </a:path>
              <a:path w="5621655" h="3489960">
                <a:moveTo>
                  <a:pt x="2383747" y="693933"/>
                </a:moveTo>
                <a:lnTo>
                  <a:pt x="2375925" y="695513"/>
                </a:lnTo>
                <a:lnTo>
                  <a:pt x="2369537" y="699822"/>
                </a:lnTo>
                <a:lnTo>
                  <a:pt x="2365230" y="706213"/>
                </a:lnTo>
                <a:lnTo>
                  <a:pt x="2363650" y="714039"/>
                </a:lnTo>
                <a:lnTo>
                  <a:pt x="2365230" y="721866"/>
                </a:lnTo>
                <a:lnTo>
                  <a:pt x="2369537" y="728257"/>
                </a:lnTo>
                <a:lnTo>
                  <a:pt x="2375925" y="732566"/>
                </a:lnTo>
                <a:lnTo>
                  <a:pt x="2383747" y="734146"/>
                </a:lnTo>
                <a:lnTo>
                  <a:pt x="2391581" y="732566"/>
                </a:lnTo>
                <a:lnTo>
                  <a:pt x="2397975" y="728257"/>
                </a:lnTo>
                <a:lnTo>
                  <a:pt x="2402284" y="721866"/>
                </a:lnTo>
                <a:lnTo>
                  <a:pt x="2403863" y="714039"/>
                </a:lnTo>
                <a:lnTo>
                  <a:pt x="2402284" y="706213"/>
                </a:lnTo>
                <a:lnTo>
                  <a:pt x="2397975" y="699822"/>
                </a:lnTo>
                <a:lnTo>
                  <a:pt x="2391581" y="695513"/>
                </a:lnTo>
                <a:lnTo>
                  <a:pt x="2383747" y="693933"/>
                </a:lnTo>
                <a:close/>
              </a:path>
              <a:path w="5621655" h="3489960">
                <a:moveTo>
                  <a:pt x="2477269" y="693854"/>
                </a:moveTo>
                <a:lnTo>
                  <a:pt x="2469418" y="695441"/>
                </a:lnTo>
                <a:lnTo>
                  <a:pt x="2463004" y="699767"/>
                </a:lnTo>
                <a:lnTo>
                  <a:pt x="2458678" y="706184"/>
                </a:lnTo>
                <a:lnTo>
                  <a:pt x="2457092" y="714039"/>
                </a:lnTo>
                <a:lnTo>
                  <a:pt x="2458678" y="721895"/>
                </a:lnTo>
                <a:lnTo>
                  <a:pt x="2463004" y="728311"/>
                </a:lnTo>
                <a:lnTo>
                  <a:pt x="2469418" y="732638"/>
                </a:lnTo>
                <a:lnTo>
                  <a:pt x="2477269" y="734225"/>
                </a:lnTo>
                <a:lnTo>
                  <a:pt x="2485121" y="732638"/>
                </a:lnTo>
                <a:lnTo>
                  <a:pt x="2491535" y="728311"/>
                </a:lnTo>
                <a:lnTo>
                  <a:pt x="2495861" y="721895"/>
                </a:lnTo>
                <a:lnTo>
                  <a:pt x="2497447" y="714039"/>
                </a:lnTo>
                <a:lnTo>
                  <a:pt x="2495861" y="706184"/>
                </a:lnTo>
                <a:lnTo>
                  <a:pt x="2491535" y="699767"/>
                </a:lnTo>
                <a:lnTo>
                  <a:pt x="2485121" y="695441"/>
                </a:lnTo>
                <a:lnTo>
                  <a:pt x="2477269" y="693854"/>
                </a:lnTo>
                <a:close/>
              </a:path>
              <a:path w="5621655" h="3489960">
                <a:moveTo>
                  <a:pt x="2570772" y="693775"/>
                </a:moveTo>
                <a:lnTo>
                  <a:pt x="2562891" y="695367"/>
                </a:lnTo>
                <a:lnTo>
                  <a:pt x="2556451" y="699710"/>
                </a:lnTo>
                <a:lnTo>
                  <a:pt x="2552107" y="706151"/>
                </a:lnTo>
                <a:lnTo>
                  <a:pt x="2550514" y="714039"/>
                </a:lnTo>
                <a:lnTo>
                  <a:pt x="2552107" y="721927"/>
                </a:lnTo>
                <a:lnTo>
                  <a:pt x="2556451" y="728368"/>
                </a:lnTo>
                <a:lnTo>
                  <a:pt x="2562891" y="732711"/>
                </a:lnTo>
                <a:lnTo>
                  <a:pt x="2570772" y="734303"/>
                </a:lnTo>
                <a:lnTo>
                  <a:pt x="2578665" y="732711"/>
                </a:lnTo>
                <a:lnTo>
                  <a:pt x="2585111" y="728368"/>
                </a:lnTo>
                <a:lnTo>
                  <a:pt x="2589457" y="721927"/>
                </a:lnTo>
                <a:lnTo>
                  <a:pt x="2591051" y="714039"/>
                </a:lnTo>
                <a:lnTo>
                  <a:pt x="2589457" y="706151"/>
                </a:lnTo>
                <a:lnTo>
                  <a:pt x="2585111" y="699710"/>
                </a:lnTo>
                <a:lnTo>
                  <a:pt x="2578665" y="695367"/>
                </a:lnTo>
                <a:lnTo>
                  <a:pt x="2570772" y="693775"/>
                </a:lnTo>
                <a:close/>
              </a:path>
              <a:path w="5621655" h="3489960">
                <a:moveTo>
                  <a:pt x="2664295" y="693775"/>
                </a:moveTo>
                <a:lnTo>
                  <a:pt x="2656405" y="695367"/>
                </a:lnTo>
                <a:lnTo>
                  <a:pt x="2649967" y="699710"/>
                </a:lnTo>
                <a:lnTo>
                  <a:pt x="2645627" y="706151"/>
                </a:lnTo>
                <a:lnTo>
                  <a:pt x="2644037" y="714039"/>
                </a:lnTo>
                <a:lnTo>
                  <a:pt x="2645627" y="721927"/>
                </a:lnTo>
                <a:lnTo>
                  <a:pt x="2649967" y="728368"/>
                </a:lnTo>
                <a:lnTo>
                  <a:pt x="2656405" y="732711"/>
                </a:lnTo>
                <a:lnTo>
                  <a:pt x="2664295" y="734303"/>
                </a:lnTo>
                <a:lnTo>
                  <a:pt x="2672185" y="732711"/>
                </a:lnTo>
                <a:lnTo>
                  <a:pt x="2678624" y="728368"/>
                </a:lnTo>
                <a:lnTo>
                  <a:pt x="2682963" y="721927"/>
                </a:lnTo>
                <a:lnTo>
                  <a:pt x="2684554" y="714039"/>
                </a:lnTo>
                <a:lnTo>
                  <a:pt x="2682963" y="706151"/>
                </a:lnTo>
                <a:lnTo>
                  <a:pt x="2678624" y="699710"/>
                </a:lnTo>
                <a:lnTo>
                  <a:pt x="2672185" y="695367"/>
                </a:lnTo>
                <a:lnTo>
                  <a:pt x="2664295" y="693775"/>
                </a:lnTo>
                <a:close/>
              </a:path>
              <a:path w="5621655" h="3489960">
                <a:moveTo>
                  <a:pt x="2757817" y="693775"/>
                </a:moveTo>
                <a:lnTo>
                  <a:pt x="2749924" y="695367"/>
                </a:lnTo>
                <a:lnTo>
                  <a:pt x="2743479" y="699710"/>
                </a:lnTo>
                <a:lnTo>
                  <a:pt x="2739133" y="706151"/>
                </a:lnTo>
                <a:lnTo>
                  <a:pt x="2737539" y="714039"/>
                </a:lnTo>
                <a:lnTo>
                  <a:pt x="2739133" y="721927"/>
                </a:lnTo>
                <a:lnTo>
                  <a:pt x="2743479" y="728368"/>
                </a:lnTo>
                <a:lnTo>
                  <a:pt x="2749924" y="732711"/>
                </a:lnTo>
                <a:lnTo>
                  <a:pt x="2757817" y="734303"/>
                </a:lnTo>
                <a:lnTo>
                  <a:pt x="2765699" y="732711"/>
                </a:lnTo>
                <a:lnTo>
                  <a:pt x="2772139" y="728368"/>
                </a:lnTo>
                <a:lnTo>
                  <a:pt x="2776483" y="721927"/>
                </a:lnTo>
                <a:lnTo>
                  <a:pt x="2778076" y="714039"/>
                </a:lnTo>
                <a:lnTo>
                  <a:pt x="2776483" y="706151"/>
                </a:lnTo>
                <a:lnTo>
                  <a:pt x="2772139" y="699710"/>
                </a:lnTo>
                <a:lnTo>
                  <a:pt x="2765699" y="695367"/>
                </a:lnTo>
                <a:lnTo>
                  <a:pt x="2757817" y="693775"/>
                </a:lnTo>
                <a:close/>
              </a:path>
              <a:path w="5621655" h="3489960">
                <a:moveTo>
                  <a:pt x="2851320" y="693775"/>
                </a:moveTo>
                <a:lnTo>
                  <a:pt x="2843439" y="695367"/>
                </a:lnTo>
                <a:lnTo>
                  <a:pt x="2836999" y="699710"/>
                </a:lnTo>
                <a:lnTo>
                  <a:pt x="2832655" y="706151"/>
                </a:lnTo>
                <a:lnTo>
                  <a:pt x="2831062" y="714039"/>
                </a:lnTo>
                <a:lnTo>
                  <a:pt x="2832655" y="721927"/>
                </a:lnTo>
                <a:lnTo>
                  <a:pt x="2836999" y="728368"/>
                </a:lnTo>
                <a:lnTo>
                  <a:pt x="2843439" y="732711"/>
                </a:lnTo>
                <a:lnTo>
                  <a:pt x="2851320" y="734303"/>
                </a:lnTo>
                <a:lnTo>
                  <a:pt x="2859210" y="732711"/>
                </a:lnTo>
                <a:lnTo>
                  <a:pt x="2865649" y="728368"/>
                </a:lnTo>
                <a:lnTo>
                  <a:pt x="2869988" y="721927"/>
                </a:lnTo>
                <a:lnTo>
                  <a:pt x="2871579" y="714039"/>
                </a:lnTo>
                <a:lnTo>
                  <a:pt x="2869988" y="706151"/>
                </a:lnTo>
                <a:lnTo>
                  <a:pt x="2865649" y="699710"/>
                </a:lnTo>
                <a:lnTo>
                  <a:pt x="2859210" y="695367"/>
                </a:lnTo>
                <a:lnTo>
                  <a:pt x="2851320" y="693775"/>
                </a:lnTo>
                <a:close/>
              </a:path>
              <a:path w="5621655" h="3489960">
                <a:moveTo>
                  <a:pt x="2944843" y="693854"/>
                </a:moveTo>
                <a:lnTo>
                  <a:pt x="2936980" y="695441"/>
                </a:lnTo>
                <a:lnTo>
                  <a:pt x="2930560" y="699767"/>
                </a:lnTo>
                <a:lnTo>
                  <a:pt x="2926233" y="706184"/>
                </a:lnTo>
                <a:lnTo>
                  <a:pt x="2924646" y="714039"/>
                </a:lnTo>
                <a:lnTo>
                  <a:pt x="2926233" y="721895"/>
                </a:lnTo>
                <a:lnTo>
                  <a:pt x="2930560" y="728311"/>
                </a:lnTo>
                <a:lnTo>
                  <a:pt x="2936980" y="732638"/>
                </a:lnTo>
                <a:lnTo>
                  <a:pt x="2944843" y="734225"/>
                </a:lnTo>
                <a:lnTo>
                  <a:pt x="2952694" y="732638"/>
                </a:lnTo>
                <a:lnTo>
                  <a:pt x="2959108" y="728311"/>
                </a:lnTo>
                <a:lnTo>
                  <a:pt x="2963434" y="721895"/>
                </a:lnTo>
                <a:lnTo>
                  <a:pt x="2965020" y="714039"/>
                </a:lnTo>
                <a:lnTo>
                  <a:pt x="2963434" y="706184"/>
                </a:lnTo>
                <a:lnTo>
                  <a:pt x="2959108" y="699767"/>
                </a:lnTo>
                <a:lnTo>
                  <a:pt x="2952694" y="695441"/>
                </a:lnTo>
                <a:lnTo>
                  <a:pt x="2944843" y="693854"/>
                </a:lnTo>
                <a:close/>
              </a:path>
              <a:path w="5621655" h="3489960">
                <a:moveTo>
                  <a:pt x="3038345" y="694011"/>
                </a:moveTo>
                <a:lnTo>
                  <a:pt x="3030553" y="695586"/>
                </a:lnTo>
                <a:lnTo>
                  <a:pt x="3024191" y="699879"/>
                </a:lnTo>
                <a:lnTo>
                  <a:pt x="3019903" y="706245"/>
                </a:lnTo>
                <a:lnTo>
                  <a:pt x="3018330" y="714039"/>
                </a:lnTo>
                <a:lnTo>
                  <a:pt x="3019903" y="721834"/>
                </a:lnTo>
                <a:lnTo>
                  <a:pt x="3024191" y="728200"/>
                </a:lnTo>
                <a:lnTo>
                  <a:pt x="3030553" y="732493"/>
                </a:lnTo>
                <a:lnTo>
                  <a:pt x="3038345" y="734067"/>
                </a:lnTo>
                <a:lnTo>
                  <a:pt x="3046141" y="732493"/>
                </a:lnTo>
                <a:lnTo>
                  <a:pt x="3052510" y="728200"/>
                </a:lnTo>
                <a:lnTo>
                  <a:pt x="3056806" y="721834"/>
                </a:lnTo>
                <a:lnTo>
                  <a:pt x="3058382" y="714039"/>
                </a:lnTo>
                <a:lnTo>
                  <a:pt x="3056806" y="706245"/>
                </a:lnTo>
                <a:lnTo>
                  <a:pt x="3052510" y="699879"/>
                </a:lnTo>
                <a:lnTo>
                  <a:pt x="3046141" y="695586"/>
                </a:lnTo>
                <a:lnTo>
                  <a:pt x="3038345" y="694011"/>
                </a:lnTo>
                <a:close/>
              </a:path>
              <a:path w="5621655" h="3489960">
                <a:moveTo>
                  <a:pt x="3131868" y="694171"/>
                </a:moveTo>
                <a:lnTo>
                  <a:pt x="3124132" y="695733"/>
                </a:lnTo>
                <a:lnTo>
                  <a:pt x="3117815" y="699991"/>
                </a:lnTo>
                <a:lnTo>
                  <a:pt x="3113556" y="706307"/>
                </a:lnTo>
                <a:lnTo>
                  <a:pt x="3111994" y="714039"/>
                </a:lnTo>
                <a:lnTo>
                  <a:pt x="3113556" y="721773"/>
                </a:lnTo>
                <a:lnTo>
                  <a:pt x="3117815" y="728089"/>
                </a:lnTo>
                <a:lnTo>
                  <a:pt x="3124132" y="732348"/>
                </a:lnTo>
                <a:lnTo>
                  <a:pt x="3131868" y="733910"/>
                </a:lnTo>
                <a:lnTo>
                  <a:pt x="3139604" y="732348"/>
                </a:lnTo>
                <a:lnTo>
                  <a:pt x="3145922" y="728089"/>
                </a:lnTo>
                <a:lnTo>
                  <a:pt x="3150182" y="721773"/>
                </a:lnTo>
                <a:lnTo>
                  <a:pt x="3151744" y="714039"/>
                </a:lnTo>
                <a:lnTo>
                  <a:pt x="3150182" y="706307"/>
                </a:lnTo>
                <a:lnTo>
                  <a:pt x="3145922" y="699991"/>
                </a:lnTo>
                <a:lnTo>
                  <a:pt x="3139604" y="695733"/>
                </a:lnTo>
                <a:lnTo>
                  <a:pt x="3131868" y="694171"/>
                </a:lnTo>
                <a:close/>
              </a:path>
              <a:path w="5621655" h="3489960">
                <a:moveTo>
                  <a:pt x="3225370" y="694329"/>
                </a:moveTo>
                <a:lnTo>
                  <a:pt x="3217702" y="695878"/>
                </a:lnTo>
                <a:lnTo>
                  <a:pt x="3211436" y="700103"/>
                </a:lnTo>
                <a:lnTo>
                  <a:pt x="3207208" y="706368"/>
                </a:lnTo>
                <a:lnTo>
                  <a:pt x="3205658" y="714039"/>
                </a:lnTo>
                <a:lnTo>
                  <a:pt x="3207208" y="721715"/>
                </a:lnTo>
                <a:lnTo>
                  <a:pt x="3211436" y="727981"/>
                </a:lnTo>
                <a:lnTo>
                  <a:pt x="3217702" y="732204"/>
                </a:lnTo>
                <a:lnTo>
                  <a:pt x="3225370" y="733752"/>
                </a:lnTo>
                <a:lnTo>
                  <a:pt x="3233048" y="732204"/>
                </a:lnTo>
                <a:lnTo>
                  <a:pt x="3239314" y="727981"/>
                </a:lnTo>
                <a:lnTo>
                  <a:pt x="3243537" y="721715"/>
                </a:lnTo>
                <a:lnTo>
                  <a:pt x="3245085" y="714039"/>
                </a:lnTo>
                <a:lnTo>
                  <a:pt x="3243537" y="706368"/>
                </a:lnTo>
                <a:lnTo>
                  <a:pt x="3239314" y="700103"/>
                </a:lnTo>
                <a:lnTo>
                  <a:pt x="3233048" y="695878"/>
                </a:lnTo>
                <a:lnTo>
                  <a:pt x="3225370" y="694329"/>
                </a:lnTo>
                <a:close/>
              </a:path>
              <a:path w="5621655" h="3489960">
                <a:moveTo>
                  <a:pt x="3318893" y="694477"/>
                </a:moveTo>
                <a:lnTo>
                  <a:pt x="3311287" y="696016"/>
                </a:lnTo>
                <a:lnTo>
                  <a:pt x="3305080" y="700210"/>
                </a:lnTo>
                <a:lnTo>
                  <a:pt x="3300896" y="706428"/>
                </a:lnTo>
                <a:lnTo>
                  <a:pt x="3299362" y="714039"/>
                </a:lnTo>
                <a:lnTo>
                  <a:pt x="3300896" y="721655"/>
                </a:lnTo>
                <a:lnTo>
                  <a:pt x="3305080" y="727873"/>
                </a:lnTo>
                <a:lnTo>
                  <a:pt x="3311287" y="732065"/>
                </a:lnTo>
                <a:lnTo>
                  <a:pt x="3318893" y="733602"/>
                </a:lnTo>
                <a:lnTo>
                  <a:pt x="3326494" y="732065"/>
                </a:lnTo>
                <a:lnTo>
                  <a:pt x="3332710" y="727873"/>
                </a:lnTo>
                <a:lnTo>
                  <a:pt x="3336905" y="721655"/>
                </a:lnTo>
                <a:lnTo>
                  <a:pt x="3338445" y="714039"/>
                </a:lnTo>
                <a:lnTo>
                  <a:pt x="3336905" y="706428"/>
                </a:lnTo>
                <a:lnTo>
                  <a:pt x="3332710" y="700210"/>
                </a:lnTo>
                <a:lnTo>
                  <a:pt x="3326494" y="696016"/>
                </a:lnTo>
                <a:lnTo>
                  <a:pt x="3318893" y="694477"/>
                </a:lnTo>
                <a:close/>
              </a:path>
              <a:path w="5621655" h="3489960">
                <a:moveTo>
                  <a:pt x="3412396" y="694714"/>
                </a:moveTo>
                <a:lnTo>
                  <a:pt x="3404867" y="696233"/>
                </a:lnTo>
                <a:lnTo>
                  <a:pt x="3398731" y="700374"/>
                </a:lnTo>
                <a:lnTo>
                  <a:pt x="3394600" y="706517"/>
                </a:lnTo>
                <a:lnTo>
                  <a:pt x="3393087" y="714039"/>
                </a:lnTo>
                <a:lnTo>
                  <a:pt x="3394600" y="721561"/>
                </a:lnTo>
                <a:lnTo>
                  <a:pt x="3398731" y="727704"/>
                </a:lnTo>
                <a:lnTo>
                  <a:pt x="3404867" y="731846"/>
                </a:lnTo>
                <a:lnTo>
                  <a:pt x="3412396" y="733365"/>
                </a:lnTo>
                <a:lnTo>
                  <a:pt x="3419908" y="731846"/>
                </a:lnTo>
                <a:lnTo>
                  <a:pt x="3426046" y="727704"/>
                </a:lnTo>
                <a:lnTo>
                  <a:pt x="3430187" y="721561"/>
                </a:lnTo>
                <a:lnTo>
                  <a:pt x="3431706" y="714039"/>
                </a:lnTo>
                <a:lnTo>
                  <a:pt x="3430187" y="706517"/>
                </a:lnTo>
                <a:lnTo>
                  <a:pt x="3426046" y="700374"/>
                </a:lnTo>
                <a:lnTo>
                  <a:pt x="3419908" y="696233"/>
                </a:lnTo>
                <a:lnTo>
                  <a:pt x="3412396" y="694714"/>
                </a:lnTo>
                <a:close/>
              </a:path>
              <a:path w="5621655" h="3489960">
                <a:moveTo>
                  <a:pt x="3505898" y="694950"/>
                </a:moveTo>
                <a:lnTo>
                  <a:pt x="3498470" y="696450"/>
                </a:lnTo>
                <a:lnTo>
                  <a:pt x="3492417" y="700540"/>
                </a:lnTo>
                <a:lnTo>
                  <a:pt x="3488343" y="706608"/>
                </a:lnTo>
                <a:lnTo>
                  <a:pt x="3486851" y="714039"/>
                </a:lnTo>
                <a:lnTo>
                  <a:pt x="3488343" y="721471"/>
                </a:lnTo>
                <a:lnTo>
                  <a:pt x="3492417" y="727539"/>
                </a:lnTo>
                <a:lnTo>
                  <a:pt x="3498470" y="731629"/>
                </a:lnTo>
                <a:lnTo>
                  <a:pt x="3505898" y="733129"/>
                </a:lnTo>
                <a:lnTo>
                  <a:pt x="3513342" y="731629"/>
                </a:lnTo>
                <a:lnTo>
                  <a:pt x="3519408" y="727539"/>
                </a:lnTo>
                <a:lnTo>
                  <a:pt x="3523491" y="721471"/>
                </a:lnTo>
                <a:lnTo>
                  <a:pt x="3524986" y="714039"/>
                </a:lnTo>
                <a:lnTo>
                  <a:pt x="3523491" y="706608"/>
                </a:lnTo>
                <a:lnTo>
                  <a:pt x="3519408" y="700540"/>
                </a:lnTo>
                <a:lnTo>
                  <a:pt x="3513342" y="696450"/>
                </a:lnTo>
                <a:lnTo>
                  <a:pt x="3505898" y="694950"/>
                </a:lnTo>
                <a:close/>
              </a:path>
              <a:path w="5621655" h="3489960">
                <a:moveTo>
                  <a:pt x="3599441" y="695266"/>
                </a:moveTo>
                <a:lnTo>
                  <a:pt x="3592119" y="696741"/>
                </a:lnTo>
                <a:lnTo>
                  <a:pt x="3586142" y="700764"/>
                </a:lnTo>
                <a:lnTo>
                  <a:pt x="3582113" y="706731"/>
                </a:lnTo>
                <a:lnTo>
                  <a:pt x="3580636" y="714039"/>
                </a:lnTo>
                <a:lnTo>
                  <a:pt x="3582113" y="721350"/>
                </a:lnTo>
                <a:lnTo>
                  <a:pt x="3586142" y="727321"/>
                </a:lnTo>
                <a:lnTo>
                  <a:pt x="3592119" y="731346"/>
                </a:lnTo>
                <a:lnTo>
                  <a:pt x="3599441" y="732823"/>
                </a:lnTo>
                <a:lnTo>
                  <a:pt x="3606737" y="731346"/>
                </a:lnTo>
                <a:lnTo>
                  <a:pt x="3612696" y="727321"/>
                </a:lnTo>
                <a:lnTo>
                  <a:pt x="3616713" y="721350"/>
                </a:lnTo>
                <a:lnTo>
                  <a:pt x="3618187" y="714039"/>
                </a:lnTo>
                <a:lnTo>
                  <a:pt x="3616713" y="706731"/>
                </a:lnTo>
                <a:lnTo>
                  <a:pt x="3612696" y="700764"/>
                </a:lnTo>
                <a:lnTo>
                  <a:pt x="3606737" y="696741"/>
                </a:lnTo>
                <a:lnTo>
                  <a:pt x="3599441" y="695266"/>
                </a:lnTo>
                <a:close/>
              </a:path>
              <a:path w="5621655" h="3489960">
                <a:moveTo>
                  <a:pt x="3692944" y="695495"/>
                </a:moveTo>
                <a:lnTo>
                  <a:pt x="3685725" y="696951"/>
                </a:lnTo>
                <a:lnTo>
                  <a:pt x="3679839" y="700925"/>
                </a:lnTo>
                <a:lnTo>
                  <a:pt x="3675874" y="706819"/>
                </a:lnTo>
                <a:lnTo>
                  <a:pt x="3674421" y="714039"/>
                </a:lnTo>
                <a:lnTo>
                  <a:pt x="3675874" y="721260"/>
                </a:lnTo>
                <a:lnTo>
                  <a:pt x="3679839" y="727155"/>
                </a:lnTo>
                <a:lnTo>
                  <a:pt x="3685725" y="731129"/>
                </a:lnTo>
                <a:lnTo>
                  <a:pt x="3692944" y="732586"/>
                </a:lnTo>
                <a:lnTo>
                  <a:pt x="3700160" y="731129"/>
                </a:lnTo>
                <a:lnTo>
                  <a:pt x="3706062" y="727155"/>
                </a:lnTo>
                <a:lnTo>
                  <a:pt x="3710045" y="721260"/>
                </a:lnTo>
                <a:lnTo>
                  <a:pt x="3711507" y="714039"/>
                </a:lnTo>
                <a:lnTo>
                  <a:pt x="3710045" y="706819"/>
                </a:lnTo>
                <a:lnTo>
                  <a:pt x="3706062" y="700925"/>
                </a:lnTo>
                <a:lnTo>
                  <a:pt x="3700160" y="696951"/>
                </a:lnTo>
                <a:lnTo>
                  <a:pt x="3692944" y="695495"/>
                </a:lnTo>
                <a:close/>
              </a:path>
              <a:path w="5621655" h="3489960">
                <a:moveTo>
                  <a:pt x="3786487" y="695801"/>
                </a:moveTo>
                <a:lnTo>
                  <a:pt x="3779366" y="697234"/>
                </a:lnTo>
                <a:lnTo>
                  <a:pt x="3773556" y="701143"/>
                </a:lnTo>
                <a:lnTo>
                  <a:pt x="3769641" y="706940"/>
                </a:lnTo>
                <a:lnTo>
                  <a:pt x="3768207" y="714039"/>
                </a:lnTo>
                <a:lnTo>
                  <a:pt x="3769641" y="721138"/>
                </a:lnTo>
                <a:lnTo>
                  <a:pt x="3773556" y="726936"/>
                </a:lnTo>
                <a:lnTo>
                  <a:pt x="3779366" y="730844"/>
                </a:lnTo>
                <a:lnTo>
                  <a:pt x="3786487" y="732278"/>
                </a:lnTo>
                <a:lnTo>
                  <a:pt x="3793573" y="730844"/>
                </a:lnTo>
                <a:lnTo>
                  <a:pt x="3799365" y="726936"/>
                </a:lnTo>
                <a:lnTo>
                  <a:pt x="3803274" y="721138"/>
                </a:lnTo>
                <a:lnTo>
                  <a:pt x="3804708" y="714039"/>
                </a:lnTo>
                <a:lnTo>
                  <a:pt x="3803274" y="706940"/>
                </a:lnTo>
                <a:lnTo>
                  <a:pt x="3799365" y="701143"/>
                </a:lnTo>
                <a:lnTo>
                  <a:pt x="3793573" y="697234"/>
                </a:lnTo>
                <a:lnTo>
                  <a:pt x="3786487" y="695801"/>
                </a:lnTo>
                <a:close/>
              </a:path>
              <a:path w="5621655" h="3489960">
                <a:moveTo>
                  <a:pt x="4916508" y="699775"/>
                </a:moveTo>
                <a:lnTo>
                  <a:pt x="4900770" y="699775"/>
                </a:lnTo>
                <a:lnTo>
                  <a:pt x="4894373" y="706166"/>
                </a:lnTo>
                <a:lnTo>
                  <a:pt x="4894373" y="721922"/>
                </a:lnTo>
                <a:lnTo>
                  <a:pt x="4900770" y="728299"/>
                </a:lnTo>
                <a:lnTo>
                  <a:pt x="4916508" y="728299"/>
                </a:lnTo>
                <a:lnTo>
                  <a:pt x="4922864" y="721922"/>
                </a:lnTo>
                <a:lnTo>
                  <a:pt x="4922864" y="706166"/>
                </a:lnTo>
                <a:lnTo>
                  <a:pt x="4916508" y="699775"/>
                </a:lnTo>
                <a:close/>
              </a:path>
              <a:path w="5621655" h="3489960">
                <a:moveTo>
                  <a:pt x="5009849" y="700088"/>
                </a:moveTo>
                <a:lnTo>
                  <a:pt x="4994413" y="700088"/>
                </a:lnTo>
                <a:lnTo>
                  <a:pt x="4988199" y="706339"/>
                </a:lnTo>
                <a:lnTo>
                  <a:pt x="4988199" y="721749"/>
                </a:lnTo>
                <a:lnTo>
                  <a:pt x="4994413" y="727990"/>
                </a:lnTo>
                <a:lnTo>
                  <a:pt x="5009849" y="727990"/>
                </a:lnTo>
                <a:lnTo>
                  <a:pt x="5016064" y="721749"/>
                </a:lnTo>
                <a:lnTo>
                  <a:pt x="5016064" y="706339"/>
                </a:lnTo>
                <a:lnTo>
                  <a:pt x="5009849" y="700088"/>
                </a:lnTo>
                <a:close/>
              </a:path>
              <a:path w="5621655" h="3489960">
                <a:moveTo>
                  <a:pt x="5103129" y="700485"/>
                </a:moveTo>
                <a:lnTo>
                  <a:pt x="5088138" y="700485"/>
                </a:lnTo>
                <a:lnTo>
                  <a:pt x="5082084" y="706551"/>
                </a:lnTo>
                <a:lnTo>
                  <a:pt x="5082084" y="721527"/>
                </a:lnTo>
                <a:lnTo>
                  <a:pt x="5088138" y="727596"/>
                </a:lnTo>
                <a:lnTo>
                  <a:pt x="5103129" y="727596"/>
                </a:lnTo>
                <a:lnTo>
                  <a:pt x="5109183" y="721527"/>
                </a:lnTo>
                <a:lnTo>
                  <a:pt x="5109183" y="706551"/>
                </a:lnTo>
                <a:lnTo>
                  <a:pt x="5103129" y="700485"/>
                </a:lnTo>
                <a:close/>
              </a:path>
              <a:path w="5621655" h="3489960">
                <a:moveTo>
                  <a:pt x="5196431" y="700869"/>
                </a:moveTo>
                <a:lnTo>
                  <a:pt x="5181902" y="700869"/>
                </a:lnTo>
                <a:lnTo>
                  <a:pt x="5175990" y="706766"/>
                </a:lnTo>
                <a:lnTo>
                  <a:pt x="5175990" y="721315"/>
                </a:lnTo>
                <a:lnTo>
                  <a:pt x="5181902" y="727210"/>
                </a:lnTo>
                <a:lnTo>
                  <a:pt x="5196431" y="727210"/>
                </a:lnTo>
                <a:lnTo>
                  <a:pt x="5202363" y="721315"/>
                </a:lnTo>
                <a:lnTo>
                  <a:pt x="5202363" y="706766"/>
                </a:lnTo>
                <a:lnTo>
                  <a:pt x="5196431" y="700869"/>
                </a:lnTo>
                <a:close/>
              </a:path>
              <a:path w="5621655" h="3489960">
                <a:moveTo>
                  <a:pt x="5289752" y="701184"/>
                </a:moveTo>
                <a:lnTo>
                  <a:pt x="5275586" y="701184"/>
                </a:lnTo>
                <a:lnTo>
                  <a:pt x="5269796" y="706939"/>
                </a:lnTo>
                <a:lnTo>
                  <a:pt x="5269796" y="721141"/>
                </a:lnTo>
                <a:lnTo>
                  <a:pt x="5275586" y="726894"/>
                </a:lnTo>
                <a:lnTo>
                  <a:pt x="5289752" y="726894"/>
                </a:lnTo>
                <a:lnTo>
                  <a:pt x="5295543" y="721141"/>
                </a:lnTo>
                <a:lnTo>
                  <a:pt x="5295543" y="706939"/>
                </a:lnTo>
                <a:lnTo>
                  <a:pt x="5289752" y="701184"/>
                </a:lnTo>
                <a:close/>
              </a:path>
              <a:path w="5621655" h="3489960">
                <a:moveTo>
                  <a:pt x="5383052" y="701572"/>
                </a:moveTo>
                <a:lnTo>
                  <a:pt x="5369311" y="701572"/>
                </a:lnTo>
                <a:lnTo>
                  <a:pt x="5363722" y="707151"/>
                </a:lnTo>
                <a:lnTo>
                  <a:pt x="5363722" y="720928"/>
                </a:lnTo>
                <a:lnTo>
                  <a:pt x="5369311" y="726508"/>
                </a:lnTo>
                <a:lnTo>
                  <a:pt x="5383052" y="726508"/>
                </a:lnTo>
                <a:lnTo>
                  <a:pt x="5388682" y="720928"/>
                </a:lnTo>
                <a:lnTo>
                  <a:pt x="5388682" y="707151"/>
                </a:lnTo>
                <a:lnTo>
                  <a:pt x="5383052" y="701572"/>
                </a:lnTo>
                <a:close/>
              </a:path>
              <a:path w="5621655" h="3489960">
                <a:moveTo>
                  <a:pt x="99773" y="747938"/>
                </a:moveTo>
                <a:lnTo>
                  <a:pt x="85570" y="747938"/>
                </a:lnTo>
                <a:lnTo>
                  <a:pt x="79807" y="753701"/>
                </a:lnTo>
                <a:lnTo>
                  <a:pt x="79807" y="767904"/>
                </a:lnTo>
                <a:lnTo>
                  <a:pt x="85570" y="773657"/>
                </a:lnTo>
                <a:lnTo>
                  <a:pt x="99773" y="773657"/>
                </a:lnTo>
                <a:lnTo>
                  <a:pt x="105525" y="767904"/>
                </a:lnTo>
                <a:lnTo>
                  <a:pt x="105525" y="753701"/>
                </a:lnTo>
                <a:lnTo>
                  <a:pt x="99773" y="747938"/>
                </a:lnTo>
                <a:close/>
              </a:path>
              <a:path w="5621655" h="3489960">
                <a:moveTo>
                  <a:pt x="193503" y="747553"/>
                </a:moveTo>
                <a:lnTo>
                  <a:pt x="178867" y="747553"/>
                </a:lnTo>
                <a:lnTo>
                  <a:pt x="172930" y="753479"/>
                </a:lnTo>
                <a:lnTo>
                  <a:pt x="172930" y="768108"/>
                </a:lnTo>
                <a:lnTo>
                  <a:pt x="178867" y="774044"/>
                </a:lnTo>
                <a:lnTo>
                  <a:pt x="193503" y="774044"/>
                </a:lnTo>
                <a:lnTo>
                  <a:pt x="199429" y="768108"/>
                </a:lnTo>
                <a:lnTo>
                  <a:pt x="199429" y="753479"/>
                </a:lnTo>
                <a:lnTo>
                  <a:pt x="193503" y="747553"/>
                </a:lnTo>
                <a:close/>
              </a:path>
              <a:path w="5621655" h="3489960">
                <a:moveTo>
                  <a:pt x="287177" y="747237"/>
                </a:moveTo>
                <a:lnTo>
                  <a:pt x="272204" y="747237"/>
                </a:lnTo>
                <a:lnTo>
                  <a:pt x="266134" y="753306"/>
                </a:lnTo>
                <a:lnTo>
                  <a:pt x="266134" y="768281"/>
                </a:lnTo>
                <a:lnTo>
                  <a:pt x="272204" y="774358"/>
                </a:lnTo>
                <a:lnTo>
                  <a:pt x="287177" y="774358"/>
                </a:lnTo>
                <a:lnTo>
                  <a:pt x="293255" y="768281"/>
                </a:lnTo>
                <a:lnTo>
                  <a:pt x="293255" y="753306"/>
                </a:lnTo>
                <a:lnTo>
                  <a:pt x="287177" y="747237"/>
                </a:lnTo>
                <a:close/>
              </a:path>
              <a:path w="5621655" h="3489960">
                <a:moveTo>
                  <a:pt x="380918" y="746843"/>
                </a:moveTo>
                <a:lnTo>
                  <a:pt x="365500" y="746843"/>
                </a:lnTo>
                <a:lnTo>
                  <a:pt x="359257" y="753094"/>
                </a:lnTo>
                <a:lnTo>
                  <a:pt x="359257" y="768501"/>
                </a:lnTo>
                <a:lnTo>
                  <a:pt x="365500" y="774744"/>
                </a:lnTo>
                <a:lnTo>
                  <a:pt x="380918" y="774744"/>
                </a:lnTo>
                <a:lnTo>
                  <a:pt x="387151" y="768501"/>
                </a:lnTo>
                <a:lnTo>
                  <a:pt x="387151" y="753094"/>
                </a:lnTo>
                <a:lnTo>
                  <a:pt x="380918" y="746843"/>
                </a:lnTo>
                <a:close/>
              </a:path>
              <a:path w="5621655" h="3489960">
                <a:moveTo>
                  <a:pt x="474640" y="746457"/>
                </a:moveTo>
                <a:lnTo>
                  <a:pt x="458805" y="746457"/>
                </a:lnTo>
                <a:lnTo>
                  <a:pt x="452381" y="752872"/>
                </a:lnTo>
                <a:lnTo>
                  <a:pt x="452381" y="768715"/>
                </a:lnTo>
                <a:lnTo>
                  <a:pt x="458805" y="775139"/>
                </a:lnTo>
                <a:lnTo>
                  <a:pt x="474640" y="775139"/>
                </a:lnTo>
                <a:lnTo>
                  <a:pt x="481063" y="768715"/>
                </a:lnTo>
                <a:lnTo>
                  <a:pt x="481063" y="752872"/>
                </a:lnTo>
                <a:lnTo>
                  <a:pt x="474640" y="746457"/>
                </a:lnTo>
                <a:close/>
              </a:path>
              <a:path w="5621655" h="3489960">
                <a:moveTo>
                  <a:pt x="568323" y="746149"/>
                </a:moveTo>
                <a:lnTo>
                  <a:pt x="552142" y="746149"/>
                </a:lnTo>
                <a:lnTo>
                  <a:pt x="545585" y="752698"/>
                </a:lnTo>
                <a:lnTo>
                  <a:pt x="545585" y="768888"/>
                </a:lnTo>
                <a:lnTo>
                  <a:pt x="552142" y="775446"/>
                </a:lnTo>
                <a:lnTo>
                  <a:pt x="568323" y="775446"/>
                </a:lnTo>
                <a:lnTo>
                  <a:pt x="574888" y="768888"/>
                </a:lnTo>
                <a:lnTo>
                  <a:pt x="574888" y="752698"/>
                </a:lnTo>
                <a:lnTo>
                  <a:pt x="568323" y="746149"/>
                </a:lnTo>
                <a:close/>
              </a:path>
              <a:path w="5621655" h="3489960">
                <a:moveTo>
                  <a:pt x="662055" y="745755"/>
                </a:moveTo>
                <a:lnTo>
                  <a:pt x="645439" y="745755"/>
                </a:lnTo>
                <a:lnTo>
                  <a:pt x="638708" y="752486"/>
                </a:lnTo>
                <a:lnTo>
                  <a:pt x="638708" y="769100"/>
                </a:lnTo>
                <a:lnTo>
                  <a:pt x="645439" y="775840"/>
                </a:lnTo>
                <a:lnTo>
                  <a:pt x="662055" y="775840"/>
                </a:lnTo>
                <a:lnTo>
                  <a:pt x="668784" y="769100"/>
                </a:lnTo>
                <a:lnTo>
                  <a:pt x="668784" y="752486"/>
                </a:lnTo>
                <a:lnTo>
                  <a:pt x="662055" y="745755"/>
                </a:lnTo>
                <a:close/>
              </a:path>
              <a:path w="5621655" h="3489960">
                <a:moveTo>
                  <a:pt x="755737" y="745449"/>
                </a:moveTo>
                <a:lnTo>
                  <a:pt x="738784" y="745449"/>
                </a:lnTo>
                <a:lnTo>
                  <a:pt x="731912" y="752321"/>
                </a:lnTo>
                <a:lnTo>
                  <a:pt x="731912" y="769274"/>
                </a:lnTo>
                <a:lnTo>
                  <a:pt x="738784" y="776149"/>
                </a:lnTo>
                <a:lnTo>
                  <a:pt x="755737" y="776149"/>
                </a:lnTo>
                <a:lnTo>
                  <a:pt x="762610" y="769274"/>
                </a:lnTo>
                <a:lnTo>
                  <a:pt x="762610" y="752321"/>
                </a:lnTo>
                <a:lnTo>
                  <a:pt x="755737" y="745449"/>
                </a:lnTo>
                <a:close/>
              </a:path>
              <a:path w="5621655" h="3489960">
                <a:moveTo>
                  <a:pt x="849468" y="745054"/>
                </a:moveTo>
                <a:lnTo>
                  <a:pt x="832081" y="745054"/>
                </a:lnTo>
                <a:lnTo>
                  <a:pt x="825035" y="752101"/>
                </a:lnTo>
                <a:lnTo>
                  <a:pt x="825035" y="769487"/>
                </a:lnTo>
                <a:lnTo>
                  <a:pt x="832081" y="776541"/>
                </a:lnTo>
                <a:lnTo>
                  <a:pt x="849468" y="776541"/>
                </a:lnTo>
                <a:lnTo>
                  <a:pt x="856516" y="769487"/>
                </a:lnTo>
                <a:lnTo>
                  <a:pt x="856516" y="752101"/>
                </a:lnTo>
                <a:lnTo>
                  <a:pt x="849468" y="745054"/>
                </a:lnTo>
                <a:close/>
              </a:path>
              <a:path w="5621655" h="3489960">
                <a:moveTo>
                  <a:pt x="943160" y="744739"/>
                </a:moveTo>
                <a:lnTo>
                  <a:pt x="925426" y="744739"/>
                </a:lnTo>
                <a:lnTo>
                  <a:pt x="918237" y="751927"/>
                </a:lnTo>
                <a:lnTo>
                  <a:pt x="918237" y="769661"/>
                </a:lnTo>
                <a:lnTo>
                  <a:pt x="925426" y="776848"/>
                </a:lnTo>
                <a:lnTo>
                  <a:pt x="943160" y="776848"/>
                </a:lnTo>
                <a:lnTo>
                  <a:pt x="950347" y="769661"/>
                </a:lnTo>
                <a:lnTo>
                  <a:pt x="950347" y="751927"/>
                </a:lnTo>
                <a:lnTo>
                  <a:pt x="943160" y="744739"/>
                </a:lnTo>
                <a:close/>
              </a:path>
              <a:path w="5621655" h="3489960">
                <a:moveTo>
                  <a:pt x="1036891" y="744353"/>
                </a:moveTo>
                <a:lnTo>
                  <a:pt x="1018723" y="744353"/>
                </a:lnTo>
                <a:lnTo>
                  <a:pt x="1011362" y="751714"/>
                </a:lnTo>
                <a:lnTo>
                  <a:pt x="1011362" y="769874"/>
                </a:lnTo>
                <a:lnTo>
                  <a:pt x="1018723" y="777236"/>
                </a:lnTo>
                <a:lnTo>
                  <a:pt x="1036891" y="777236"/>
                </a:lnTo>
                <a:lnTo>
                  <a:pt x="1044253" y="769874"/>
                </a:lnTo>
                <a:lnTo>
                  <a:pt x="1044253" y="751714"/>
                </a:lnTo>
                <a:lnTo>
                  <a:pt x="1036891" y="744353"/>
                </a:lnTo>
                <a:close/>
              </a:path>
              <a:path w="5621655" h="3489960">
                <a:moveTo>
                  <a:pt x="1130575" y="744044"/>
                </a:moveTo>
                <a:lnTo>
                  <a:pt x="1112068" y="744044"/>
                </a:lnTo>
                <a:lnTo>
                  <a:pt x="1104564" y="751540"/>
                </a:lnTo>
                <a:lnTo>
                  <a:pt x="1104564" y="770046"/>
                </a:lnTo>
                <a:lnTo>
                  <a:pt x="1112068" y="777551"/>
                </a:lnTo>
                <a:lnTo>
                  <a:pt x="1130575" y="777551"/>
                </a:lnTo>
                <a:lnTo>
                  <a:pt x="1138071" y="770046"/>
                </a:lnTo>
                <a:lnTo>
                  <a:pt x="1138071" y="751540"/>
                </a:lnTo>
                <a:lnTo>
                  <a:pt x="1130575" y="744044"/>
                </a:lnTo>
                <a:close/>
              </a:path>
              <a:path w="5621655" h="3489960">
                <a:moveTo>
                  <a:pt x="1224257" y="743729"/>
                </a:moveTo>
                <a:lnTo>
                  <a:pt x="1205405" y="743729"/>
                </a:lnTo>
                <a:lnTo>
                  <a:pt x="1197767" y="751367"/>
                </a:lnTo>
                <a:lnTo>
                  <a:pt x="1197767" y="770220"/>
                </a:lnTo>
                <a:lnTo>
                  <a:pt x="1205405" y="777866"/>
                </a:lnTo>
                <a:lnTo>
                  <a:pt x="1224257" y="777866"/>
                </a:lnTo>
                <a:lnTo>
                  <a:pt x="1231896" y="770220"/>
                </a:lnTo>
                <a:lnTo>
                  <a:pt x="1231896" y="751367"/>
                </a:lnTo>
                <a:lnTo>
                  <a:pt x="1224257" y="743729"/>
                </a:lnTo>
                <a:close/>
              </a:path>
              <a:path w="5621655" h="3489960">
                <a:moveTo>
                  <a:pt x="1317941" y="743416"/>
                </a:moveTo>
                <a:lnTo>
                  <a:pt x="1298742" y="743416"/>
                </a:lnTo>
                <a:lnTo>
                  <a:pt x="1290961" y="751201"/>
                </a:lnTo>
                <a:lnTo>
                  <a:pt x="1290961" y="770394"/>
                </a:lnTo>
                <a:lnTo>
                  <a:pt x="1298742" y="778172"/>
                </a:lnTo>
                <a:lnTo>
                  <a:pt x="1317941" y="778172"/>
                </a:lnTo>
                <a:lnTo>
                  <a:pt x="1325730" y="770394"/>
                </a:lnTo>
                <a:lnTo>
                  <a:pt x="1325730" y="751201"/>
                </a:lnTo>
                <a:lnTo>
                  <a:pt x="1317941" y="743416"/>
                </a:lnTo>
                <a:close/>
              </a:path>
              <a:path w="5621655" h="3489960">
                <a:moveTo>
                  <a:pt x="1411625" y="743108"/>
                </a:moveTo>
                <a:lnTo>
                  <a:pt x="1392085" y="743108"/>
                </a:lnTo>
                <a:lnTo>
                  <a:pt x="1384164" y="751028"/>
                </a:lnTo>
                <a:lnTo>
                  <a:pt x="1384164" y="770567"/>
                </a:lnTo>
                <a:lnTo>
                  <a:pt x="1392085" y="778489"/>
                </a:lnTo>
                <a:lnTo>
                  <a:pt x="1411625" y="778489"/>
                </a:lnTo>
                <a:lnTo>
                  <a:pt x="1419547" y="770567"/>
                </a:lnTo>
                <a:lnTo>
                  <a:pt x="1419547" y="751028"/>
                </a:lnTo>
                <a:lnTo>
                  <a:pt x="1411625" y="743108"/>
                </a:lnTo>
                <a:close/>
              </a:path>
              <a:path w="5621655" h="3489960">
                <a:moveTo>
                  <a:pt x="1495370" y="742792"/>
                </a:moveTo>
                <a:lnTo>
                  <a:pt x="1488364" y="744207"/>
                </a:lnTo>
                <a:lnTo>
                  <a:pt x="1482641" y="748065"/>
                </a:lnTo>
                <a:lnTo>
                  <a:pt x="1478783" y="753787"/>
                </a:lnTo>
                <a:lnTo>
                  <a:pt x="1477368" y="760793"/>
                </a:lnTo>
                <a:lnTo>
                  <a:pt x="1478783" y="767799"/>
                </a:lnTo>
                <a:lnTo>
                  <a:pt x="1482641" y="773521"/>
                </a:lnTo>
                <a:lnTo>
                  <a:pt x="1488364" y="777380"/>
                </a:lnTo>
                <a:lnTo>
                  <a:pt x="1495370" y="778795"/>
                </a:lnTo>
                <a:lnTo>
                  <a:pt x="1502380" y="777380"/>
                </a:lnTo>
                <a:lnTo>
                  <a:pt x="1508101" y="773521"/>
                </a:lnTo>
                <a:lnTo>
                  <a:pt x="1511957" y="767799"/>
                </a:lnTo>
                <a:lnTo>
                  <a:pt x="1513370" y="760793"/>
                </a:lnTo>
                <a:lnTo>
                  <a:pt x="1511957" y="753787"/>
                </a:lnTo>
                <a:lnTo>
                  <a:pt x="1508101" y="748065"/>
                </a:lnTo>
                <a:lnTo>
                  <a:pt x="1502380" y="744207"/>
                </a:lnTo>
                <a:lnTo>
                  <a:pt x="1495370" y="742792"/>
                </a:lnTo>
                <a:close/>
              </a:path>
              <a:path w="5621655" h="3489960">
                <a:moveTo>
                  <a:pt x="1588894" y="742485"/>
                </a:moveTo>
                <a:lnTo>
                  <a:pt x="1581759" y="743923"/>
                </a:lnTo>
                <a:lnTo>
                  <a:pt x="1575936" y="747847"/>
                </a:lnTo>
                <a:lnTo>
                  <a:pt x="1572012" y="753666"/>
                </a:lnTo>
                <a:lnTo>
                  <a:pt x="1570573" y="760793"/>
                </a:lnTo>
                <a:lnTo>
                  <a:pt x="1572012" y="767925"/>
                </a:lnTo>
                <a:lnTo>
                  <a:pt x="1575936" y="773747"/>
                </a:lnTo>
                <a:lnTo>
                  <a:pt x="1581759" y="777671"/>
                </a:lnTo>
                <a:lnTo>
                  <a:pt x="1588894" y="779110"/>
                </a:lnTo>
                <a:lnTo>
                  <a:pt x="1596019" y="777671"/>
                </a:lnTo>
                <a:lnTo>
                  <a:pt x="1601836" y="773747"/>
                </a:lnTo>
                <a:lnTo>
                  <a:pt x="1605758" y="767925"/>
                </a:lnTo>
                <a:lnTo>
                  <a:pt x="1607196" y="760793"/>
                </a:lnTo>
                <a:lnTo>
                  <a:pt x="1605758" y="753666"/>
                </a:lnTo>
                <a:lnTo>
                  <a:pt x="1601836" y="747847"/>
                </a:lnTo>
                <a:lnTo>
                  <a:pt x="1596019" y="743923"/>
                </a:lnTo>
                <a:lnTo>
                  <a:pt x="1588894" y="742485"/>
                </a:lnTo>
                <a:close/>
              </a:path>
              <a:path w="5621655" h="3489960">
                <a:moveTo>
                  <a:pt x="1682397" y="742179"/>
                </a:moveTo>
                <a:lnTo>
                  <a:pt x="1675146" y="743641"/>
                </a:lnTo>
                <a:lnTo>
                  <a:pt x="1669226" y="747629"/>
                </a:lnTo>
                <a:lnTo>
                  <a:pt x="1665236" y="753545"/>
                </a:lnTo>
                <a:lnTo>
                  <a:pt x="1663773" y="760793"/>
                </a:lnTo>
                <a:lnTo>
                  <a:pt x="1665236" y="768044"/>
                </a:lnTo>
                <a:lnTo>
                  <a:pt x="1669226" y="773967"/>
                </a:lnTo>
                <a:lnTo>
                  <a:pt x="1675146" y="777962"/>
                </a:lnTo>
                <a:lnTo>
                  <a:pt x="1682397" y="779426"/>
                </a:lnTo>
                <a:lnTo>
                  <a:pt x="1689648" y="777962"/>
                </a:lnTo>
                <a:lnTo>
                  <a:pt x="1695568" y="773967"/>
                </a:lnTo>
                <a:lnTo>
                  <a:pt x="1699558" y="768044"/>
                </a:lnTo>
                <a:lnTo>
                  <a:pt x="1701021" y="760793"/>
                </a:lnTo>
                <a:lnTo>
                  <a:pt x="1699558" y="753545"/>
                </a:lnTo>
                <a:lnTo>
                  <a:pt x="1695568" y="747629"/>
                </a:lnTo>
                <a:lnTo>
                  <a:pt x="1689648" y="743641"/>
                </a:lnTo>
                <a:lnTo>
                  <a:pt x="1682397" y="742179"/>
                </a:lnTo>
                <a:close/>
              </a:path>
              <a:path w="5621655" h="3489960">
                <a:moveTo>
                  <a:pt x="1775919" y="741861"/>
                </a:moveTo>
                <a:lnTo>
                  <a:pt x="1768542" y="743349"/>
                </a:lnTo>
                <a:lnTo>
                  <a:pt x="1762520" y="747406"/>
                </a:lnTo>
                <a:lnTo>
                  <a:pt x="1758461" y="753423"/>
                </a:lnTo>
                <a:lnTo>
                  <a:pt x="1756974" y="760793"/>
                </a:lnTo>
                <a:lnTo>
                  <a:pt x="1758461" y="768165"/>
                </a:lnTo>
                <a:lnTo>
                  <a:pt x="1762520" y="774186"/>
                </a:lnTo>
                <a:lnTo>
                  <a:pt x="1768542" y="778245"/>
                </a:lnTo>
                <a:lnTo>
                  <a:pt x="1775919" y="779734"/>
                </a:lnTo>
                <a:lnTo>
                  <a:pt x="1783286" y="778245"/>
                </a:lnTo>
                <a:lnTo>
                  <a:pt x="1789302" y="774186"/>
                </a:lnTo>
                <a:lnTo>
                  <a:pt x="1793359" y="768165"/>
                </a:lnTo>
                <a:lnTo>
                  <a:pt x="1794846" y="760793"/>
                </a:lnTo>
                <a:lnTo>
                  <a:pt x="1793359" y="753423"/>
                </a:lnTo>
                <a:lnTo>
                  <a:pt x="1789302" y="747406"/>
                </a:lnTo>
                <a:lnTo>
                  <a:pt x="1783286" y="743349"/>
                </a:lnTo>
                <a:lnTo>
                  <a:pt x="1775919" y="741861"/>
                </a:lnTo>
                <a:close/>
              </a:path>
              <a:path w="5621655" h="3489960">
                <a:moveTo>
                  <a:pt x="1869422" y="741625"/>
                </a:moveTo>
                <a:lnTo>
                  <a:pt x="1861967" y="743132"/>
                </a:lnTo>
                <a:lnTo>
                  <a:pt x="1855873" y="747240"/>
                </a:lnTo>
                <a:lnTo>
                  <a:pt x="1851762" y="753333"/>
                </a:lnTo>
                <a:lnTo>
                  <a:pt x="1850254" y="760793"/>
                </a:lnTo>
                <a:lnTo>
                  <a:pt x="1851762" y="768257"/>
                </a:lnTo>
                <a:lnTo>
                  <a:pt x="1855873" y="774349"/>
                </a:lnTo>
                <a:lnTo>
                  <a:pt x="1861967" y="778456"/>
                </a:lnTo>
                <a:lnTo>
                  <a:pt x="1869422" y="779961"/>
                </a:lnTo>
                <a:lnTo>
                  <a:pt x="1876886" y="778456"/>
                </a:lnTo>
                <a:lnTo>
                  <a:pt x="1882979" y="774349"/>
                </a:lnTo>
                <a:lnTo>
                  <a:pt x="1887086" y="768257"/>
                </a:lnTo>
                <a:lnTo>
                  <a:pt x="1888591" y="760793"/>
                </a:lnTo>
                <a:lnTo>
                  <a:pt x="1887086" y="753333"/>
                </a:lnTo>
                <a:lnTo>
                  <a:pt x="1882979" y="747240"/>
                </a:lnTo>
                <a:lnTo>
                  <a:pt x="1876886" y="743132"/>
                </a:lnTo>
                <a:lnTo>
                  <a:pt x="1869422" y="741625"/>
                </a:lnTo>
                <a:close/>
              </a:path>
              <a:path w="5621655" h="3489960">
                <a:moveTo>
                  <a:pt x="1962945" y="741389"/>
                </a:moveTo>
                <a:lnTo>
                  <a:pt x="1955392" y="742915"/>
                </a:lnTo>
                <a:lnTo>
                  <a:pt x="1949222" y="747075"/>
                </a:lnTo>
                <a:lnTo>
                  <a:pt x="1945060" y="753243"/>
                </a:lnTo>
                <a:lnTo>
                  <a:pt x="1943534" y="760793"/>
                </a:lnTo>
                <a:lnTo>
                  <a:pt x="1945060" y="768347"/>
                </a:lnTo>
                <a:lnTo>
                  <a:pt x="1949222" y="774515"/>
                </a:lnTo>
                <a:lnTo>
                  <a:pt x="1955392" y="778673"/>
                </a:lnTo>
                <a:lnTo>
                  <a:pt x="1962945" y="780197"/>
                </a:lnTo>
                <a:lnTo>
                  <a:pt x="1970498" y="778673"/>
                </a:lnTo>
                <a:lnTo>
                  <a:pt x="1976668" y="774515"/>
                </a:lnTo>
                <a:lnTo>
                  <a:pt x="1980829" y="768347"/>
                </a:lnTo>
                <a:lnTo>
                  <a:pt x="1982355" y="760793"/>
                </a:lnTo>
                <a:lnTo>
                  <a:pt x="1980829" y="753243"/>
                </a:lnTo>
                <a:lnTo>
                  <a:pt x="1976668" y="747075"/>
                </a:lnTo>
                <a:lnTo>
                  <a:pt x="1970498" y="742915"/>
                </a:lnTo>
                <a:lnTo>
                  <a:pt x="1962945" y="741389"/>
                </a:lnTo>
                <a:close/>
              </a:path>
              <a:path w="5621655" h="3489960">
                <a:moveTo>
                  <a:pt x="2056447" y="741161"/>
                </a:moveTo>
                <a:lnTo>
                  <a:pt x="2048809" y="742704"/>
                </a:lnTo>
                <a:lnTo>
                  <a:pt x="2042569" y="746910"/>
                </a:lnTo>
                <a:lnTo>
                  <a:pt x="2038359" y="753151"/>
                </a:lnTo>
                <a:lnTo>
                  <a:pt x="2036816" y="760793"/>
                </a:lnTo>
                <a:lnTo>
                  <a:pt x="2038359" y="768441"/>
                </a:lnTo>
                <a:lnTo>
                  <a:pt x="2042569" y="774685"/>
                </a:lnTo>
                <a:lnTo>
                  <a:pt x="2048809" y="778893"/>
                </a:lnTo>
                <a:lnTo>
                  <a:pt x="2056447" y="780436"/>
                </a:lnTo>
                <a:lnTo>
                  <a:pt x="2064098" y="778893"/>
                </a:lnTo>
                <a:lnTo>
                  <a:pt x="2070345" y="774685"/>
                </a:lnTo>
                <a:lnTo>
                  <a:pt x="2074556" y="768441"/>
                </a:lnTo>
                <a:lnTo>
                  <a:pt x="2076101" y="760793"/>
                </a:lnTo>
                <a:lnTo>
                  <a:pt x="2074556" y="753151"/>
                </a:lnTo>
                <a:lnTo>
                  <a:pt x="2070345" y="746910"/>
                </a:lnTo>
                <a:lnTo>
                  <a:pt x="2064098" y="742704"/>
                </a:lnTo>
                <a:lnTo>
                  <a:pt x="2056447" y="741161"/>
                </a:lnTo>
                <a:close/>
              </a:path>
              <a:path w="5621655" h="3489960">
                <a:moveTo>
                  <a:pt x="2149970" y="740923"/>
                </a:moveTo>
                <a:lnTo>
                  <a:pt x="2142234" y="742485"/>
                </a:lnTo>
                <a:lnTo>
                  <a:pt x="2135917" y="746744"/>
                </a:lnTo>
                <a:lnTo>
                  <a:pt x="2131658" y="753060"/>
                </a:lnTo>
                <a:lnTo>
                  <a:pt x="2130096" y="760793"/>
                </a:lnTo>
                <a:lnTo>
                  <a:pt x="2131658" y="768532"/>
                </a:lnTo>
                <a:lnTo>
                  <a:pt x="2135917" y="774850"/>
                </a:lnTo>
                <a:lnTo>
                  <a:pt x="2142234" y="779110"/>
                </a:lnTo>
                <a:lnTo>
                  <a:pt x="2149970" y="780672"/>
                </a:lnTo>
                <a:lnTo>
                  <a:pt x="2157706" y="779110"/>
                </a:lnTo>
                <a:lnTo>
                  <a:pt x="2164024" y="774850"/>
                </a:lnTo>
                <a:lnTo>
                  <a:pt x="2168284" y="768532"/>
                </a:lnTo>
                <a:lnTo>
                  <a:pt x="2169846" y="760793"/>
                </a:lnTo>
                <a:lnTo>
                  <a:pt x="2168284" y="753060"/>
                </a:lnTo>
                <a:lnTo>
                  <a:pt x="2164024" y="746744"/>
                </a:lnTo>
                <a:lnTo>
                  <a:pt x="2157706" y="742485"/>
                </a:lnTo>
                <a:lnTo>
                  <a:pt x="2149970" y="740923"/>
                </a:lnTo>
                <a:close/>
              </a:path>
              <a:path w="5621655" h="3489960">
                <a:moveTo>
                  <a:pt x="2243493" y="740766"/>
                </a:moveTo>
                <a:lnTo>
                  <a:pt x="2235689" y="742341"/>
                </a:lnTo>
                <a:lnTo>
                  <a:pt x="2229321" y="746633"/>
                </a:lnTo>
                <a:lnTo>
                  <a:pt x="2225030" y="752999"/>
                </a:lnTo>
                <a:lnTo>
                  <a:pt x="2223457" y="760793"/>
                </a:lnTo>
                <a:lnTo>
                  <a:pt x="2225030" y="768592"/>
                </a:lnTo>
                <a:lnTo>
                  <a:pt x="2229321" y="774957"/>
                </a:lnTo>
                <a:lnTo>
                  <a:pt x="2235689" y="779248"/>
                </a:lnTo>
                <a:lnTo>
                  <a:pt x="2243493" y="780821"/>
                </a:lnTo>
                <a:lnTo>
                  <a:pt x="2251285" y="779248"/>
                </a:lnTo>
                <a:lnTo>
                  <a:pt x="2257648" y="774957"/>
                </a:lnTo>
                <a:lnTo>
                  <a:pt x="2261937" y="768592"/>
                </a:lnTo>
                <a:lnTo>
                  <a:pt x="2263509" y="760793"/>
                </a:lnTo>
                <a:lnTo>
                  <a:pt x="2261937" y="752999"/>
                </a:lnTo>
                <a:lnTo>
                  <a:pt x="2257648" y="746633"/>
                </a:lnTo>
                <a:lnTo>
                  <a:pt x="2251285" y="742341"/>
                </a:lnTo>
                <a:lnTo>
                  <a:pt x="2243493" y="740766"/>
                </a:lnTo>
                <a:close/>
              </a:path>
              <a:path w="5621655" h="3489960">
                <a:moveTo>
                  <a:pt x="2336995" y="740617"/>
                </a:moveTo>
                <a:lnTo>
                  <a:pt x="2329144" y="742202"/>
                </a:lnTo>
                <a:lnTo>
                  <a:pt x="2322730" y="746526"/>
                </a:lnTo>
                <a:lnTo>
                  <a:pt x="2318405" y="752939"/>
                </a:lnTo>
                <a:lnTo>
                  <a:pt x="2316819" y="760793"/>
                </a:lnTo>
                <a:lnTo>
                  <a:pt x="2318405" y="768652"/>
                </a:lnTo>
                <a:lnTo>
                  <a:pt x="2322730" y="775068"/>
                </a:lnTo>
                <a:lnTo>
                  <a:pt x="2329144" y="779393"/>
                </a:lnTo>
                <a:lnTo>
                  <a:pt x="2336995" y="780978"/>
                </a:lnTo>
                <a:lnTo>
                  <a:pt x="2344855" y="779393"/>
                </a:lnTo>
                <a:lnTo>
                  <a:pt x="2351269" y="775068"/>
                </a:lnTo>
                <a:lnTo>
                  <a:pt x="2355589" y="768652"/>
                </a:lnTo>
                <a:lnTo>
                  <a:pt x="2357173" y="760793"/>
                </a:lnTo>
                <a:lnTo>
                  <a:pt x="2355589" y="752939"/>
                </a:lnTo>
                <a:lnTo>
                  <a:pt x="2351269" y="746526"/>
                </a:lnTo>
                <a:lnTo>
                  <a:pt x="2344855" y="742202"/>
                </a:lnTo>
                <a:lnTo>
                  <a:pt x="2336995" y="740617"/>
                </a:lnTo>
                <a:close/>
              </a:path>
              <a:path w="5621655" h="3489960">
                <a:moveTo>
                  <a:pt x="2430518" y="740459"/>
                </a:moveTo>
                <a:lnTo>
                  <a:pt x="2422599" y="742057"/>
                </a:lnTo>
                <a:lnTo>
                  <a:pt x="2416134" y="746415"/>
                </a:lnTo>
                <a:lnTo>
                  <a:pt x="2411777" y="752878"/>
                </a:lnTo>
                <a:lnTo>
                  <a:pt x="2410179" y="760793"/>
                </a:lnTo>
                <a:lnTo>
                  <a:pt x="2411777" y="768711"/>
                </a:lnTo>
                <a:lnTo>
                  <a:pt x="2416134" y="775177"/>
                </a:lnTo>
                <a:lnTo>
                  <a:pt x="2422599" y="779537"/>
                </a:lnTo>
                <a:lnTo>
                  <a:pt x="2430518" y="781136"/>
                </a:lnTo>
                <a:lnTo>
                  <a:pt x="2438429" y="779537"/>
                </a:lnTo>
                <a:lnTo>
                  <a:pt x="2444895" y="775177"/>
                </a:lnTo>
                <a:lnTo>
                  <a:pt x="2449257" y="768711"/>
                </a:lnTo>
                <a:lnTo>
                  <a:pt x="2450857" y="760793"/>
                </a:lnTo>
                <a:lnTo>
                  <a:pt x="2449257" y="752878"/>
                </a:lnTo>
                <a:lnTo>
                  <a:pt x="2444895" y="746415"/>
                </a:lnTo>
                <a:lnTo>
                  <a:pt x="2438429" y="742057"/>
                </a:lnTo>
                <a:lnTo>
                  <a:pt x="2430518" y="740459"/>
                </a:lnTo>
                <a:close/>
              </a:path>
              <a:path w="5621655" h="3489960">
                <a:moveTo>
                  <a:pt x="2524021" y="740380"/>
                </a:moveTo>
                <a:lnTo>
                  <a:pt x="2516072" y="741985"/>
                </a:lnTo>
                <a:lnTo>
                  <a:pt x="2509582" y="746360"/>
                </a:lnTo>
                <a:lnTo>
                  <a:pt x="2505206" y="752849"/>
                </a:lnTo>
                <a:lnTo>
                  <a:pt x="2503602" y="760793"/>
                </a:lnTo>
                <a:lnTo>
                  <a:pt x="2505206" y="768742"/>
                </a:lnTo>
                <a:lnTo>
                  <a:pt x="2509582" y="775233"/>
                </a:lnTo>
                <a:lnTo>
                  <a:pt x="2516072" y="779610"/>
                </a:lnTo>
                <a:lnTo>
                  <a:pt x="2524021" y="781215"/>
                </a:lnTo>
                <a:lnTo>
                  <a:pt x="2531970" y="779610"/>
                </a:lnTo>
                <a:lnTo>
                  <a:pt x="2538461" y="775233"/>
                </a:lnTo>
                <a:lnTo>
                  <a:pt x="2542837" y="768742"/>
                </a:lnTo>
                <a:lnTo>
                  <a:pt x="2544441" y="760793"/>
                </a:lnTo>
                <a:lnTo>
                  <a:pt x="2542837" y="752849"/>
                </a:lnTo>
                <a:lnTo>
                  <a:pt x="2538461" y="746360"/>
                </a:lnTo>
                <a:lnTo>
                  <a:pt x="2531970" y="741985"/>
                </a:lnTo>
                <a:lnTo>
                  <a:pt x="2524021" y="740380"/>
                </a:lnTo>
                <a:close/>
              </a:path>
              <a:path w="5621655" h="3489960">
                <a:moveTo>
                  <a:pt x="2617543" y="740302"/>
                </a:moveTo>
                <a:lnTo>
                  <a:pt x="2609565" y="741912"/>
                </a:lnTo>
                <a:lnTo>
                  <a:pt x="2603048" y="746303"/>
                </a:lnTo>
                <a:lnTo>
                  <a:pt x="2598654" y="752817"/>
                </a:lnTo>
                <a:lnTo>
                  <a:pt x="2597043" y="760793"/>
                </a:lnTo>
                <a:lnTo>
                  <a:pt x="2598654" y="768774"/>
                </a:lnTo>
                <a:lnTo>
                  <a:pt x="2603048" y="775290"/>
                </a:lnTo>
                <a:lnTo>
                  <a:pt x="2609565" y="779683"/>
                </a:lnTo>
                <a:lnTo>
                  <a:pt x="2617543" y="781293"/>
                </a:lnTo>
                <a:lnTo>
                  <a:pt x="2625522" y="779683"/>
                </a:lnTo>
                <a:lnTo>
                  <a:pt x="2632038" y="775290"/>
                </a:lnTo>
                <a:lnTo>
                  <a:pt x="2636432" y="768774"/>
                </a:lnTo>
                <a:lnTo>
                  <a:pt x="2638044" y="760793"/>
                </a:lnTo>
                <a:lnTo>
                  <a:pt x="2636432" y="752817"/>
                </a:lnTo>
                <a:lnTo>
                  <a:pt x="2632038" y="746303"/>
                </a:lnTo>
                <a:lnTo>
                  <a:pt x="2625522" y="741912"/>
                </a:lnTo>
                <a:lnTo>
                  <a:pt x="2617543" y="740302"/>
                </a:lnTo>
                <a:close/>
              </a:path>
              <a:path w="5621655" h="3489960">
                <a:moveTo>
                  <a:pt x="2711046" y="740302"/>
                </a:moveTo>
                <a:lnTo>
                  <a:pt x="2703070" y="741912"/>
                </a:lnTo>
                <a:lnTo>
                  <a:pt x="2696561" y="746303"/>
                </a:lnTo>
                <a:lnTo>
                  <a:pt x="2692174" y="752817"/>
                </a:lnTo>
                <a:lnTo>
                  <a:pt x="2690566" y="760793"/>
                </a:lnTo>
                <a:lnTo>
                  <a:pt x="2692174" y="768774"/>
                </a:lnTo>
                <a:lnTo>
                  <a:pt x="2696561" y="775290"/>
                </a:lnTo>
                <a:lnTo>
                  <a:pt x="2703070" y="779683"/>
                </a:lnTo>
                <a:lnTo>
                  <a:pt x="2711046" y="781293"/>
                </a:lnTo>
                <a:lnTo>
                  <a:pt x="2719024" y="779683"/>
                </a:lnTo>
                <a:lnTo>
                  <a:pt x="2725541" y="775290"/>
                </a:lnTo>
                <a:lnTo>
                  <a:pt x="2729935" y="768774"/>
                </a:lnTo>
                <a:lnTo>
                  <a:pt x="2731546" y="760793"/>
                </a:lnTo>
                <a:lnTo>
                  <a:pt x="2729935" y="752817"/>
                </a:lnTo>
                <a:lnTo>
                  <a:pt x="2725541" y="746303"/>
                </a:lnTo>
                <a:lnTo>
                  <a:pt x="2719024" y="741912"/>
                </a:lnTo>
                <a:lnTo>
                  <a:pt x="2711046" y="740302"/>
                </a:lnTo>
                <a:close/>
              </a:path>
              <a:path w="5621655" h="3489960">
                <a:moveTo>
                  <a:pt x="2804569" y="740380"/>
                </a:moveTo>
                <a:lnTo>
                  <a:pt x="2796620" y="741985"/>
                </a:lnTo>
                <a:lnTo>
                  <a:pt x="2790130" y="746360"/>
                </a:lnTo>
                <a:lnTo>
                  <a:pt x="2785754" y="752849"/>
                </a:lnTo>
                <a:lnTo>
                  <a:pt x="2784150" y="760793"/>
                </a:lnTo>
                <a:lnTo>
                  <a:pt x="2785754" y="768742"/>
                </a:lnTo>
                <a:lnTo>
                  <a:pt x="2790130" y="775233"/>
                </a:lnTo>
                <a:lnTo>
                  <a:pt x="2796620" y="779610"/>
                </a:lnTo>
                <a:lnTo>
                  <a:pt x="2804569" y="781215"/>
                </a:lnTo>
                <a:lnTo>
                  <a:pt x="2812518" y="779610"/>
                </a:lnTo>
                <a:lnTo>
                  <a:pt x="2819009" y="775233"/>
                </a:lnTo>
                <a:lnTo>
                  <a:pt x="2823385" y="768742"/>
                </a:lnTo>
                <a:lnTo>
                  <a:pt x="2824989" y="760793"/>
                </a:lnTo>
                <a:lnTo>
                  <a:pt x="2823385" y="752849"/>
                </a:lnTo>
                <a:lnTo>
                  <a:pt x="2819009" y="746360"/>
                </a:lnTo>
                <a:lnTo>
                  <a:pt x="2812518" y="741985"/>
                </a:lnTo>
                <a:lnTo>
                  <a:pt x="2804569" y="740380"/>
                </a:lnTo>
                <a:close/>
              </a:path>
              <a:path w="5621655" h="3489960">
                <a:moveTo>
                  <a:pt x="2898071" y="740380"/>
                </a:moveTo>
                <a:lnTo>
                  <a:pt x="2890122" y="741985"/>
                </a:lnTo>
                <a:lnTo>
                  <a:pt x="2883632" y="746360"/>
                </a:lnTo>
                <a:lnTo>
                  <a:pt x="2879257" y="752849"/>
                </a:lnTo>
                <a:lnTo>
                  <a:pt x="2877652" y="760793"/>
                </a:lnTo>
                <a:lnTo>
                  <a:pt x="2879257" y="768742"/>
                </a:lnTo>
                <a:lnTo>
                  <a:pt x="2883632" y="775233"/>
                </a:lnTo>
                <a:lnTo>
                  <a:pt x="2890122" y="779610"/>
                </a:lnTo>
                <a:lnTo>
                  <a:pt x="2898071" y="781215"/>
                </a:lnTo>
                <a:lnTo>
                  <a:pt x="2906021" y="779610"/>
                </a:lnTo>
                <a:lnTo>
                  <a:pt x="2912511" y="775233"/>
                </a:lnTo>
                <a:lnTo>
                  <a:pt x="2916887" y="768742"/>
                </a:lnTo>
                <a:lnTo>
                  <a:pt x="2918492" y="760793"/>
                </a:lnTo>
                <a:lnTo>
                  <a:pt x="2916887" y="752849"/>
                </a:lnTo>
                <a:lnTo>
                  <a:pt x="2912511" y="746360"/>
                </a:lnTo>
                <a:lnTo>
                  <a:pt x="2906021" y="741985"/>
                </a:lnTo>
                <a:lnTo>
                  <a:pt x="2898071" y="740380"/>
                </a:lnTo>
                <a:close/>
              </a:path>
              <a:path w="5621655" h="3489960">
                <a:moveTo>
                  <a:pt x="2991594" y="740538"/>
                </a:moveTo>
                <a:lnTo>
                  <a:pt x="2983705" y="742130"/>
                </a:lnTo>
                <a:lnTo>
                  <a:pt x="2977266" y="746472"/>
                </a:lnTo>
                <a:lnTo>
                  <a:pt x="2972927" y="752910"/>
                </a:lnTo>
                <a:lnTo>
                  <a:pt x="2971336" y="760793"/>
                </a:lnTo>
                <a:lnTo>
                  <a:pt x="2972927" y="768681"/>
                </a:lnTo>
                <a:lnTo>
                  <a:pt x="2977266" y="775122"/>
                </a:lnTo>
                <a:lnTo>
                  <a:pt x="2983705" y="779465"/>
                </a:lnTo>
                <a:lnTo>
                  <a:pt x="2991594" y="781057"/>
                </a:lnTo>
                <a:lnTo>
                  <a:pt x="2999484" y="779465"/>
                </a:lnTo>
                <a:lnTo>
                  <a:pt x="3005923" y="775122"/>
                </a:lnTo>
                <a:lnTo>
                  <a:pt x="3010262" y="768681"/>
                </a:lnTo>
                <a:lnTo>
                  <a:pt x="3011853" y="760793"/>
                </a:lnTo>
                <a:lnTo>
                  <a:pt x="3010262" y="752910"/>
                </a:lnTo>
                <a:lnTo>
                  <a:pt x="3005923" y="746472"/>
                </a:lnTo>
                <a:lnTo>
                  <a:pt x="2999484" y="742130"/>
                </a:lnTo>
                <a:lnTo>
                  <a:pt x="2991594" y="740538"/>
                </a:lnTo>
                <a:close/>
              </a:path>
              <a:path w="5621655" h="3489960">
                <a:moveTo>
                  <a:pt x="3085117" y="740617"/>
                </a:moveTo>
                <a:lnTo>
                  <a:pt x="3077253" y="742202"/>
                </a:lnTo>
                <a:lnTo>
                  <a:pt x="3070833" y="746526"/>
                </a:lnTo>
                <a:lnTo>
                  <a:pt x="3066506" y="752939"/>
                </a:lnTo>
                <a:lnTo>
                  <a:pt x="3064919" y="760793"/>
                </a:lnTo>
                <a:lnTo>
                  <a:pt x="3066506" y="768652"/>
                </a:lnTo>
                <a:lnTo>
                  <a:pt x="3070833" y="775068"/>
                </a:lnTo>
                <a:lnTo>
                  <a:pt x="3077253" y="779393"/>
                </a:lnTo>
                <a:lnTo>
                  <a:pt x="3085117" y="780978"/>
                </a:lnTo>
                <a:lnTo>
                  <a:pt x="3092968" y="779393"/>
                </a:lnTo>
                <a:lnTo>
                  <a:pt x="3099382" y="775068"/>
                </a:lnTo>
                <a:lnTo>
                  <a:pt x="3103708" y="768652"/>
                </a:lnTo>
                <a:lnTo>
                  <a:pt x="3105295" y="760793"/>
                </a:lnTo>
                <a:lnTo>
                  <a:pt x="3103708" y="752939"/>
                </a:lnTo>
                <a:lnTo>
                  <a:pt x="3099382" y="746526"/>
                </a:lnTo>
                <a:lnTo>
                  <a:pt x="3092968" y="742202"/>
                </a:lnTo>
                <a:lnTo>
                  <a:pt x="3085117" y="740617"/>
                </a:lnTo>
                <a:close/>
              </a:path>
              <a:path w="5621655" h="3489960">
                <a:moveTo>
                  <a:pt x="3178619" y="740766"/>
                </a:moveTo>
                <a:lnTo>
                  <a:pt x="3170824" y="742341"/>
                </a:lnTo>
                <a:lnTo>
                  <a:pt x="3164455" y="746633"/>
                </a:lnTo>
                <a:lnTo>
                  <a:pt x="3160159" y="752999"/>
                </a:lnTo>
                <a:lnTo>
                  <a:pt x="3158584" y="760793"/>
                </a:lnTo>
                <a:lnTo>
                  <a:pt x="3160159" y="768592"/>
                </a:lnTo>
                <a:lnTo>
                  <a:pt x="3164455" y="774957"/>
                </a:lnTo>
                <a:lnTo>
                  <a:pt x="3170824" y="779248"/>
                </a:lnTo>
                <a:lnTo>
                  <a:pt x="3178619" y="780821"/>
                </a:lnTo>
                <a:lnTo>
                  <a:pt x="3186415" y="779248"/>
                </a:lnTo>
                <a:lnTo>
                  <a:pt x="3192784" y="774957"/>
                </a:lnTo>
                <a:lnTo>
                  <a:pt x="3197080" y="768592"/>
                </a:lnTo>
                <a:lnTo>
                  <a:pt x="3198656" y="760793"/>
                </a:lnTo>
                <a:lnTo>
                  <a:pt x="3197080" y="752999"/>
                </a:lnTo>
                <a:lnTo>
                  <a:pt x="3192784" y="746633"/>
                </a:lnTo>
                <a:lnTo>
                  <a:pt x="3186415" y="742341"/>
                </a:lnTo>
                <a:lnTo>
                  <a:pt x="3178619" y="740766"/>
                </a:lnTo>
                <a:close/>
              </a:path>
              <a:path w="5621655" h="3489960">
                <a:moveTo>
                  <a:pt x="3272142" y="741004"/>
                </a:moveTo>
                <a:lnTo>
                  <a:pt x="3264436" y="742559"/>
                </a:lnTo>
                <a:lnTo>
                  <a:pt x="3258144" y="746799"/>
                </a:lnTo>
                <a:lnTo>
                  <a:pt x="3253903" y="753089"/>
                </a:lnTo>
                <a:lnTo>
                  <a:pt x="3252348" y="760793"/>
                </a:lnTo>
                <a:lnTo>
                  <a:pt x="3253903" y="768502"/>
                </a:lnTo>
                <a:lnTo>
                  <a:pt x="3258144" y="774796"/>
                </a:lnTo>
                <a:lnTo>
                  <a:pt x="3264436" y="779038"/>
                </a:lnTo>
                <a:lnTo>
                  <a:pt x="3272142" y="780594"/>
                </a:lnTo>
                <a:lnTo>
                  <a:pt x="3279840" y="779038"/>
                </a:lnTo>
                <a:lnTo>
                  <a:pt x="3286133" y="774796"/>
                </a:lnTo>
                <a:lnTo>
                  <a:pt x="3290378" y="768502"/>
                </a:lnTo>
                <a:lnTo>
                  <a:pt x="3291936" y="760793"/>
                </a:lnTo>
                <a:lnTo>
                  <a:pt x="3290378" y="753089"/>
                </a:lnTo>
                <a:lnTo>
                  <a:pt x="3286133" y="746799"/>
                </a:lnTo>
                <a:lnTo>
                  <a:pt x="3279840" y="742559"/>
                </a:lnTo>
                <a:lnTo>
                  <a:pt x="3272142" y="741004"/>
                </a:lnTo>
                <a:close/>
              </a:path>
              <a:path w="5621655" h="3489960">
                <a:moveTo>
                  <a:pt x="3365624" y="741240"/>
                </a:moveTo>
                <a:lnTo>
                  <a:pt x="3358035" y="742777"/>
                </a:lnTo>
                <a:lnTo>
                  <a:pt x="3351826" y="746968"/>
                </a:lnTo>
                <a:lnTo>
                  <a:pt x="3347632" y="753183"/>
                </a:lnTo>
                <a:lnTo>
                  <a:pt x="3346093" y="760793"/>
                </a:lnTo>
                <a:lnTo>
                  <a:pt x="3347632" y="768409"/>
                </a:lnTo>
                <a:lnTo>
                  <a:pt x="3351826" y="774627"/>
                </a:lnTo>
                <a:lnTo>
                  <a:pt x="3358035" y="778818"/>
                </a:lnTo>
                <a:lnTo>
                  <a:pt x="3365624" y="780355"/>
                </a:lnTo>
                <a:lnTo>
                  <a:pt x="3373248" y="778818"/>
                </a:lnTo>
                <a:lnTo>
                  <a:pt x="3379476" y="774627"/>
                </a:lnTo>
                <a:lnTo>
                  <a:pt x="3383676" y="768409"/>
                </a:lnTo>
                <a:lnTo>
                  <a:pt x="3385217" y="760793"/>
                </a:lnTo>
                <a:lnTo>
                  <a:pt x="3383676" y="753183"/>
                </a:lnTo>
                <a:lnTo>
                  <a:pt x="3379476" y="746968"/>
                </a:lnTo>
                <a:lnTo>
                  <a:pt x="3373248" y="742777"/>
                </a:lnTo>
                <a:lnTo>
                  <a:pt x="3365624" y="741240"/>
                </a:lnTo>
                <a:close/>
              </a:path>
              <a:path w="5621655" h="3489960">
                <a:moveTo>
                  <a:pt x="3459167" y="741467"/>
                </a:moveTo>
                <a:lnTo>
                  <a:pt x="3451639" y="742986"/>
                </a:lnTo>
                <a:lnTo>
                  <a:pt x="3445503" y="747128"/>
                </a:lnTo>
                <a:lnTo>
                  <a:pt x="3441372" y="753271"/>
                </a:lnTo>
                <a:lnTo>
                  <a:pt x="3439858" y="760793"/>
                </a:lnTo>
                <a:lnTo>
                  <a:pt x="3441372" y="768319"/>
                </a:lnTo>
                <a:lnTo>
                  <a:pt x="3445503" y="774461"/>
                </a:lnTo>
                <a:lnTo>
                  <a:pt x="3451639" y="778601"/>
                </a:lnTo>
                <a:lnTo>
                  <a:pt x="3459167" y="780119"/>
                </a:lnTo>
                <a:lnTo>
                  <a:pt x="3466679" y="778601"/>
                </a:lnTo>
                <a:lnTo>
                  <a:pt x="3472818" y="774461"/>
                </a:lnTo>
                <a:lnTo>
                  <a:pt x="3476959" y="768319"/>
                </a:lnTo>
                <a:lnTo>
                  <a:pt x="3478478" y="760793"/>
                </a:lnTo>
                <a:lnTo>
                  <a:pt x="3476959" y="753271"/>
                </a:lnTo>
                <a:lnTo>
                  <a:pt x="3472818" y="747128"/>
                </a:lnTo>
                <a:lnTo>
                  <a:pt x="3466679" y="742986"/>
                </a:lnTo>
                <a:lnTo>
                  <a:pt x="3459167" y="741467"/>
                </a:lnTo>
                <a:close/>
              </a:path>
              <a:path w="5621655" h="3489960">
                <a:moveTo>
                  <a:pt x="3552670" y="741704"/>
                </a:moveTo>
                <a:lnTo>
                  <a:pt x="3545235" y="743204"/>
                </a:lnTo>
                <a:lnTo>
                  <a:pt x="3539169" y="747294"/>
                </a:lnTo>
                <a:lnTo>
                  <a:pt x="3535080" y="753362"/>
                </a:lnTo>
                <a:lnTo>
                  <a:pt x="3533582" y="760793"/>
                </a:lnTo>
                <a:lnTo>
                  <a:pt x="3535080" y="768227"/>
                </a:lnTo>
                <a:lnTo>
                  <a:pt x="3539169" y="774297"/>
                </a:lnTo>
                <a:lnTo>
                  <a:pt x="3545235" y="778390"/>
                </a:lnTo>
                <a:lnTo>
                  <a:pt x="3552670" y="779891"/>
                </a:lnTo>
                <a:lnTo>
                  <a:pt x="3560096" y="778390"/>
                </a:lnTo>
                <a:lnTo>
                  <a:pt x="3566164" y="774297"/>
                </a:lnTo>
                <a:lnTo>
                  <a:pt x="3570257" y="768227"/>
                </a:lnTo>
                <a:lnTo>
                  <a:pt x="3571758" y="760793"/>
                </a:lnTo>
                <a:lnTo>
                  <a:pt x="3570257" y="753362"/>
                </a:lnTo>
                <a:lnTo>
                  <a:pt x="3566164" y="747294"/>
                </a:lnTo>
                <a:lnTo>
                  <a:pt x="3560096" y="743204"/>
                </a:lnTo>
                <a:lnTo>
                  <a:pt x="3552670" y="741704"/>
                </a:lnTo>
                <a:close/>
              </a:path>
              <a:path w="5621655" h="3489960">
                <a:moveTo>
                  <a:pt x="3646213" y="741932"/>
                </a:moveTo>
                <a:lnTo>
                  <a:pt x="3638864" y="743415"/>
                </a:lnTo>
                <a:lnTo>
                  <a:pt x="3632868" y="747458"/>
                </a:lnTo>
                <a:lnTo>
                  <a:pt x="3628828" y="753454"/>
                </a:lnTo>
                <a:lnTo>
                  <a:pt x="3627347" y="760793"/>
                </a:lnTo>
                <a:lnTo>
                  <a:pt x="3628828" y="768136"/>
                </a:lnTo>
                <a:lnTo>
                  <a:pt x="3632868" y="774132"/>
                </a:lnTo>
                <a:lnTo>
                  <a:pt x="3638864" y="778173"/>
                </a:lnTo>
                <a:lnTo>
                  <a:pt x="3646213" y="779655"/>
                </a:lnTo>
                <a:lnTo>
                  <a:pt x="3653538" y="778173"/>
                </a:lnTo>
                <a:lnTo>
                  <a:pt x="3659522" y="774132"/>
                </a:lnTo>
                <a:lnTo>
                  <a:pt x="3663558" y="768136"/>
                </a:lnTo>
                <a:lnTo>
                  <a:pt x="3665038" y="760793"/>
                </a:lnTo>
                <a:lnTo>
                  <a:pt x="3663558" y="753454"/>
                </a:lnTo>
                <a:lnTo>
                  <a:pt x="3659522" y="747458"/>
                </a:lnTo>
                <a:lnTo>
                  <a:pt x="3653538" y="743415"/>
                </a:lnTo>
                <a:lnTo>
                  <a:pt x="3646213" y="741932"/>
                </a:lnTo>
                <a:close/>
              </a:path>
              <a:path w="5621655" h="3489960">
                <a:moveTo>
                  <a:pt x="3936607" y="742871"/>
                </a:moveTo>
                <a:lnTo>
                  <a:pt x="3916833" y="742871"/>
                </a:lnTo>
                <a:lnTo>
                  <a:pt x="3908783" y="750902"/>
                </a:lnTo>
                <a:lnTo>
                  <a:pt x="3908783" y="770693"/>
                </a:lnTo>
                <a:lnTo>
                  <a:pt x="3916833" y="778717"/>
                </a:lnTo>
                <a:lnTo>
                  <a:pt x="3936607" y="778717"/>
                </a:lnTo>
                <a:lnTo>
                  <a:pt x="3944658" y="770693"/>
                </a:lnTo>
                <a:lnTo>
                  <a:pt x="3944658" y="750902"/>
                </a:lnTo>
                <a:lnTo>
                  <a:pt x="3936607" y="742871"/>
                </a:lnTo>
                <a:close/>
              </a:path>
              <a:path w="5621655" h="3489960">
                <a:moveTo>
                  <a:pt x="4029969" y="743187"/>
                </a:moveTo>
                <a:lnTo>
                  <a:pt x="4010538" y="743187"/>
                </a:lnTo>
                <a:lnTo>
                  <a:pt x="4002628" y="751069"/>
                </a:lnTo>
                <a:lnTo>
                  <a:pt x="4002628" y="770519"/>
                </a:lnTo>
                <a:lnTo>
                  <a:pt x="4010538" y="778410"/>
                </a:lnTo>
                <a:lnTo>
                  <a:pt x="4029969" y="778410"/>
                </a:lnTo>
                <a:lnTo>
                  <a:pt x="4037878" y="770519"/>
                </a:lnTo>
                <a:lnTo>
                  <a:pt x="4037878" y="751069"/>
                </a:lnTo>
                <a:lnTo>
                  <a:pt x="4029969" y="743187"/>
                </a:lnTo>
                <a:close/>
              </a:path>
              <a:path w="5621655" h="3489960">
                <a:moveTo>
                  <a:pt x="4869918" y="746227"/>
                </a:moveTo>
                <a:lnTo>
                  <a:pt x="4853796" y="746227"/>
                </a:lnTo>
                <a:lnTo>
                  <a:pt x="4847299" y="752746"/>
                </a:lnTo>
                <a:lnTo>
                  <a:pt x="4847299" y="768840"/>
                </a:lnTo>
                <a:lnTo>
                  <a:pt x="4853796" y="775368"/>
                </a:lnTo>
                <a:lnTo>
                  <a:pt x="4869918" y="775368"/>
                </a:lnTo>
                <a:lnTo>
                  <a:pt x="4876435" y="768840"/>
                </a:lnTo>
                <a:lnTo>
                  <a:pt x="4876435" y="752746"/>
                </a:lnTo>
                <a:lnTo>
                  <a:pt x="4869918" y="746227"/>
                </a:lnTo>
                <a:close/>
              </a:path>
              <a:path w="5621655" h="3489960">
                <a:moveTo>
                  <a:pt x="4963199" y="746615"/>
                </a:moveTo>
                <a:lnTo>
                  <a:pt x="4947541" y="746615"/>
                </a:lnTo>
                <a:lnTo>
                  <a:pt x="4941205" y="752958"/>
                </a:lnTo>
                <a:lnTo>
                  <a:pt x="4941205" y="768628"/>
                </a:lnTo>
                <a:lnTo>
                  <a:pt x="4947541" y="774971"/>
                </a:lnTo>
                <a:lnTo>
                  <a:pt x="4963199" y="774971"/>
                </a:lnTo>
                <a:lnTo>
                  <a:pt x="4969554" y="768628"/>
                </a:lnTo>
                <a:lnTo>
                  <a:pt x="4969554" y="752958"/>
                </a:lnTo>
                <a:lnTo>
                  <a:pt x="4963199" y="746615"/>
                </a:lnTo>
                <a:close/>
              </a:path>
              <a:path w="5621655" h="3489960">
                <a:moveTo>
                  <a:pt x="5056500" y="747001"/>
                </a:moveTo>
                <a:lnTo>
                  <a:pt x="5041305" y="747001"/>
                </a:lnTo>
                <a:lnTo>
                  <a:pt x="5035112" y="753181"/>
                </a:lnTo>
                <a:lnTo>
                  <a:pt x="5035112" y="768414"/>
                </a:lnTo>
                <a:lnTo>
                  <a:pt x="5041305" y="774594"/>
                </a:lnTo>
                <a:lnTo>
                  <a:pt x="5056500" y="774594"/>
                </a:lnTo>
                <a:lnTo>
                  <a:pt x="5062673" y="768414"/>
                </a:lnTo>
                <a:lnTo>
                  <a:pt x="5062673" y="753181"/>
                </a:lnTo>
                <a:lnTo>
                  <a:pt x="5056500" y="747001"/>
                </a:lnTo>
                <a:close/>
              </a:path>
              <a:path w="5621655" h="3489960">
                <a:moveTo>
                  <a:pt x="5149861" y="747316"/>
                </a:moveTo>
                <a:lnTo>
                  <a:pt x="5134950" y="747316"/>
                </a:lnTo>
                <a:lnTo>
                  <a:pt x="5128916" y="753355"/>
                </a:lnTo>
                <a:lnTo>
                  <a:pt x="5128916" y="768243"/>
                </a:lnTo>
                <a:lnTo>
                  <a:pt x="5134950" y="774279"/>
                </a:lnTo>
                <a:lnTo>
                  <a:pt x="5149861" y="774279"/>
                </a:lnTo>
                <a:lnTo>
                  <a:pt x="5155894" y="768243"/>
                </a:lnTo>
                <a:lnTo>
                  <a:pt x="5155894" y="753355"/>
                </a:lnTo>
                <a:lnTo>
                  <a:pt x="5149861" y="747316"/>
                </a:lnTo>
                <a:close/>
              </a:path>
              <a:path w="5621655" h="3489960">
                <a:moveTo>
                  <a:pt x="5243162" y="747703"/>
                </a:moveTo>
                <a:lnTo>
                  <a:pt x="5228674" y="747703"/>
                </a:lnTo>
                <a:lnTo>
                  <a:pt x="5222802" y="753565"/>
                </a:lnTo>
                <a:lnTo>
                  <a:pt x="5222802" y="768021"/>
                </a:lnTo>
                <a:lnTo>
                  <a:pt x="5228674" y="773884"/>
                </a:lnTo>
                <a:lnTo>
                  <a:pt x="5243162" y="773884"/>
                </a:lnTo>
                <a:lnTo>
                  <a:pt x="5249013" y="768021"/>
                </a:lnTo>
                <a:lnTo>
                  <a:pt x="5249013" y="753565"/>
                </a:lnTo>
                <a:lnTo>
                  <a:pt x="5243162" y="747703"/>
                </a:lnTo>
                <a:close/>
              </a:path>
              <a:path w="5621655" h="3489960">
                <a:moveTo>
                  <a:pt x="5336442" y="748096"/>
                </a:moveTo>
                <a:lnTo>
                  <a:pt x="5322398" y="748096"/>
                </a:lnTo>
                <a:lnTo>
                  <a:pt x="5316709" y="753780"/>
                </a:lnTo>
                <a:lnTo>
                  <a:pt x="5316709" y="767817"/>
                </a:lnTo>
                <a:lnTo>
                  <a:pt x="5322398" y="773499"/>
                </a:lnTo>
                <a:lnTo>
                  <a:pt x="5336442" y="773499"/>
                </a:lnTo>
                <a:lnTo>
                  <a:pt x="5342132" y="767817"/>
                </a:lnTo>
                <a:lnTo>
                  <a:pt x="5342132" y="753780"/>
                </a:lnTo>
                <a:lnTo>
                  <a:pt x="5336442" y="748096"/>
                </a:lnTo>
                <a:close/>
              </a:path>
              <a:path w="5621655" h="3489960">
                <a:moveTo>
                  <a:pt x="52923" y="794851"/>
                </a:moveTo>
                <a:lnTo>
                  <a:pt x="38893" y="794851"/>
                </a:lnTo>
                <a:lnTo>
                  <a:pt x="33209" y="800533"/>
                </a:lnTo>
                <a:lnTo>
                  <a:pt x="33209" y="814569"/>
                </a:lnTo>
                <a:lnTo>
                  <a:pt x="38893" y="820253"/>
                </a:lnTo>
                <a:lnTo>
                  <a:pt x="52923" y="820253"/>
                </a:lnTo>
                <a:lnTo>
                  <a:pt x="58613" y="814569"/>
                </a:lnTo>
                <a:lnTo>
                  <a:pt x="58613" y="800533"/>
                </a:lnTo>
                <a:lnTo>
                  <a:pt x="52923" y="794851"/>
                </a:lnTo>
                <a:close/>
              </a:path>
              <a:path w="5621655" h="3489960">
                <a:moveTo>
                  <a:pt x="146653" y="794465"/>
                </a:moveTo>
                <a:lnTo>
                  <a:pt x="132190" y="794465"/>
                </a:lnTo>
                <a:lnTo>
                  <a:pt x="126334" y="800320"/>
                </a:lnTo>
                <a:lnTo>
                  <a:pt x="126334" y="814783"/>
                </a:lnTo>
                <a:lnTo>
                  <a:pt x="132190" y="820647"/>
                </a:lnTo>
                <a:lnTo>
                  <a:pt x="146653" y="820647"/>
                </a:lnTo>
                <a:lnTo>
                  <a:pt x="152517" y="814783"/>
                </a:lnTo>
                <a:lnTo>
                  <a:pt x="152517" y="800320"/>
                </a:lnTo>
                <a:lnTo>
                  <a:pt x="146653" y="794465"/>
                </a:lnTo>
                <a:close/>
              </a:path>
              <a:path w="5621655" h="3489960">
                <a:moveTo>
                  <a:pt x="240384" y="794070"/>
                </a:moveTo>
                <a:lnTo>
                  <a:pt x="225495" y="794070"/>
                </a:lnTo>
                <a:lnTo>
                  <a:pt x="219458" y="800108"/>
                </a:lnTo>
                <a:lnTo>
                  <a:pt x="219458" y="814995"/>
                </a:lnTo>
                <a:lnTo>
                  <a:pt x="225495" y="821034"/>
                </a:lnTo>
                <a:lnTo>
                  <a:pt x="240384" y="821034"/>
                </a:lnTo>
                <a:lnTo>
                  <a:pt x="246421" y="814995"/>
                </a:lnTo>
                <a:lnTo>
                  <a:pt x="246421" y="800108"/>
                </a:lnTo>
                <a:lnTo>
                  <a:pt x="240384" y="794070"/>
                </a:lnTo>
                <a:close/>
              </a:path>
              <a:path w="5621655" h="3489960">
                <a:moveTo>
                  <a:pt x="334068" y="793755"/>
                </a:moveTo>
                <a:lnTo>
                  <a:pt x="318832" y="793755"/>
                </a:lnTo>
                <a:lnTo>
                  <a:pt x="312651" y="799934"/>
                </a:lnTo>
                <a:lnTo>
                  <a:pt x="312651" y="815168"/>
                </a:lnTo>
                <a:lnTo>
                  <a:pt x="318832" y="821340"/>
                </a:lnTo>
                <a:lnTo>
                  <a:pt x="334068" y="821340"/>
                </a:lnTo>
                <a:lnTo>
                  <a:pt x="340238" y="815168"/>
                </a:lnTo>
                <a:lnTo>
                  <a:pt x="340238" y="799934"/>
                </a:lnTo>
                <a:lnTo>
                  <a:pt x="334068" y="793755"/>
                </a:lnTo>
                <a:close/>
              </a:path>
              <a:path w="5621655" h="3489960">
                <a:moveTo>
                  <a:pt x="427798" y="793370"/>
                </a:moveTo>
                <a:lnTo>
                  <a:pt x="412129" y="793370"/>
                </a:lnTo>
                <a:lnTo>
                  <a:pt x="405785" y="799721"/>
                </a:lnTo>
                <a:lnTo>
                  <a:pt x="405785" y="815383"/>
                </a:lnTo>
                <a:lnTo>
                  <a:pt x="412129" y="821734"/>
                </a:lnTo>
                <a:lnTo>
                  <a:pt x="427798" y="821734"/>
                </a:lnTo>
                <a:lnTo>
                  <a:pt x="434150" y="815383"/>
                </a:lnTo>
                <a:lnTo>
                  <a:pt x="434150" y="799721"/>
                </a:lnTo>
                <a:lnTo>
                  <a:pt x="427798" y="793370"/>
                </a:lnTo>
                <a:close/>
              </a:path>
              <a:path w="5621655" h="3489960">
                <a:moveTo>
                  <a:pt x="521529" y="792982"/>
                </a:moveTo>
                <a:lnTo>
                  <a:pt x="505427" y="792982"/>
                </a:lnTo>
                <a:lnTo>
                  <a:pt x="498900" y="799501"/>
                </a:lnTo>
                <a:lnTo>
                  <a:pt x="498900" y="815595"/>
                </a:lnTo>
                <a:lnTo>
                  <a:pt x="505427" y="822121"/>
                </a:lnTo>
                <a:lnTo>
                  <a:pt x="521529" y="822121"/>
                </a:lnTo>
                <a:lnTo>
                  <a:pt x="528046" y="815595"/>
                </a:lnTo>
                <a:lnTo>
                  <a:pt x="528046" y="799501"/>
                </a:lnTo>
                <a:lnTo>
                  <a:pt x="521529" y="792982"/>
                </a:lnTo>
                <a:close/>
              </a:path>
              <a:path w="5621655" h="3489960">
                <a:moveTo>
                  <a:pt x="615213" y="792667"/>
                </a:moveTo>
                <a:lnTo>
                  <a:pt x="598770" y="792667"/>
                </a:lnTo>
                <a:lnTo>
                  <a:pt x="592110" y="799327"/>
                </a:lnTo>
                <a:lnTo>
                  <a:pt x="592110" y="815767"/>
                </a:lnTo>
                <a:lnTo>
                  <a:pt x="598770" y="822436"/>
                </a:lnTo>
                <a:lnTo>
                  <a:pt x="615213" y="822436"/>
                </a:lnTo>
                <a:lnTo>
                  <a:pt x="621872" y="815767"/>
                </a:lnTo>
                <a:lnTo>
                  <a:pt x="621872" y="799327"/>
                </a:lnTo>
                <a:lnTo>
                  <a:pt x="615213" y="792667"/>
                </a:lnTo>
                <a:close/>
              </a:path>
              <a:path w="5621655" h="3489960">
                <a:moveTo>
                  <a:pt x="708944" y="792281"/>
                </a:moveTo>
                <a:lnTo>
                  <a:pt x="692075" y="792281"/>
                </a:lnTo>
                <a:lnTo>
                  <a:pt x="685227" y="799114"/>
                </a:lnTo>
                <a:lnTo>
                  <a:pt x="685227" y="815990"/>
                </a:lnTo>
                <a:lnTo>
                  <a:pt x="692075" y="822821"/>
                </a:lnTo>
                <a:lnTo>
                  <a:pt x="708944" y="822821"/>
                </a:lnTo>
                <a:lnTo>
                  <a:pt x="715778" y="815990"/>
                </a:lnTo>
                <a:lnTo>
                  <a:pt x="715778" y="799114"/>
                </a:lnTo>
                <a:lnTo>
                  <a:pt x="708944" y="792281"/>
                </a:lnTo>
                <a:close/>
              </a:path>
              <a:path w="5621655" h="3489960">
                <a:moveTo>
                  <a:pt x="802674" y="791886"/>
                </a:moveTo>
                <a:lnTo>
                  <a:pt x="785366" y="791886"/>
                </a:lnTo>
                <a:lnTo>
                  <a:pt x="778350" y="798902"/>
                </a:lnTo>
                <a:lnTo>
                  <a:pt x="778350" y="816202"/>
                </a:lnTo>
                <a:lnTo>
                  <a:pt x="785366" y="823217"/>
                </a:lnTo>
                <a:lnTo>
                  <a:pt x="802674" y="823217"/>
                </a:lnTo>
                <a:lnTo>
                  <a:pt x="809682" y="816202"/>
                </a:lnTo>
                <a:lnTo>
                  <a:pt x="809682" y="798902"/>
                </a:lnTo>
                <a:lnTo>
                  <a:pt x="802674" y="791886"/>
                </a:lnTo>
                <a:close/>
              </a:path>
              <a:path w="5621655" h="3489960">
                <a:moveTo>
                  <a:pt x="896358" y="791579"/>
                </a:moveTo>
                <a:lnTo>
                  <a:pt x="878711" y="791579"/>
                </a:lnTo>
                <a:lnTo>
                  <a:pt x="871562" y="798728"/>
                </a:lnTo>
                <a:lnTo>
                  <a:pt x="871562" y="816375"/>
                </a:lnTo>
                <a:lnTo>
                  <a:pt x="878711" y="823532"/>
                </a:lnTo>
                <a:lnTo>
                  <a:pt x="896358" y="823532"/>
                </a:lnTo>
                <a:lnTo>
                  <a:pt x="903507" y="816375"/>
                </a:lnTo>
                <a:lnTo>
                  <a:pt x="903507" y="798728"/>
                </a:lnTo>
                <a:lnTo>
                  <a:pt x="896358" y="791579"/>
                </a:lnTo>
                <a:close/>
              </a:path>
              <a:path w="5621655" h="3489960">
                <a:moveTo>
                  <a:pt x="990081" y="791194"/>
                </a:moveTo>
                <a:lnTo>
                  <a:pt x="972008" y="791194"/>
                </a:lnTo>
                <a:lnTo>
                  <a:pt x="964677" y="798515"/>
                </a:lnTo>
                <a:lnTo>
                  <a:pt x="964677" y="816587"/>
                </a:lnTo>
                <a:lnTo>
                  <a:pt x="972008" y="823917"/>
                </a:lnTo>
                <a:lnTo>
                  <a:pt x="990081" y="823917"/>
                </a:lnTo>
                <a:lnTo>
                  <a:pt x="997411" y="816587"/>
                </a:lnTo>
                <a:lnTo>
                  <a:pt x="997411" y="798515"/>
                </a:lnTo>
                <a:lnTo>
                  <a:pt x="990081" y="791194"/>
                </a:lnTo>
                <a:close/>
              </a:path>
              <a:path w="5621655" h="3489960">
                <a:moveTo>
                  <a:pt x="1083771" y="790869"/>
                </a:moveTo>
                <a:lnTo>
                  <a:pt x="1065353" y="790869"/>
                </a:lnTo>
                <a:lnTo>
                  <a:pt x="1057887" y="798343"/>
                </a:lnTo>
                <a:lnTo>
                  <a:pt x="1057887" y="816761"/>
                </a:lnTo>
                <a:lnTo>
                  <a:pt x="1065353" y="824226"/>
                </a:lnTo>
                <a:lnTo>
                  <a:pt x="1083771" y="824226"/>
                </a:lnTo>
                <a:lnTo>
                  <a:pt x="1091237" y="816761"/>
                </a:lnTo>
                <a:lnTo>
                  <a:pt x="1091237" y="798343"/>
                </a:lnTo>
                <a:lnTo>
                  <a:pt x="1083771" y="790869"/>
                </a:lnTo>
                <a:close/>
              </a:path>
              <a:path w="5621655" h="3489960">
                <a:moveTo>
                  <a:pt x="1177455" y="790563"/>
                </a:moveTo>
                <a:lnTo>
                  <a:pt x="1158688" y="790563"/>
                </a:lnTo>
                <a:lnTo>
                  <a:pt x="1151091" y="798169"/>
                </a:lnTo>
                <a:lnTo>
                  <a:pt x="1151091" y="816933"/>
                </a:lnTo>
                <a:lnTo>
                  <a:pt x="1158688" y="824541"/>
                </a:lnTo>
                <a:lnTo>
                  <a:pt x="1177455" y="824541"/>
                </a:lnTo>
                <a:lnTo>
                  <a:pt x="1185062" y="816933"/>
                </a:lnTo>
                <a:lnTo>
                  <a:pt x="1185062" y="798169"/>
                </a:lnTo>
                <a:lnTo>
                  <a:pt x="1177455" y="790563"/>
                </a:lnTo>
                <a:close/>
              </a:path>
              <a:path w="5621655" h="3489960">
                <a:moveTo>
                  <a:pt x="1271186" y="790177"/>
                </a:moveTo>
                <a:lnTo>
                  <a:pt x="1251995" y="790177"/>
                </a:lnTo>
                <a:lnTo>
                  <a:pt x="1244206" y="797956"/>
                </a:lnTo>
                <a:lnTo>
                  <a:pt x="1244206" y="817148"/>
                </a:lnTo>
                <a:lnTo>
                  <a:pt x="1251995" y="824925"/>
                </a:lnTo>
                <a:lnTo>
                  <a:pt x="1271186" y="824925"/>
                </a:lnTo>
                <a:lnTo>
                  <a:pt x="1278966" y="817148"/>
                </a:lnTo>
                <a:lnTo>
                  <a:pt x="1278966" y="797956"/>
                </a:lnTo>
                <a:lnTo>
                  <a:pt x="1271186" y="790177"/>
                </a:lnTo>
                <a:close/>
              </a:path>
              <a:path w="5621655" h="3489960">
                <a:moveTo>
                  <a:pt x="1364870" y="789861"/>
                </a:moveTo>
                <a:lnTo>
                  <a:pt x="1345330" y="789861"/>
                </a:lnTo>
                <a:lnTo>
                  <a:pt x="1337416" y="797782"/>
                </a:lnTo>
                <a:lnTo>
                  <a:pt x="1337416" y="817321"/>
                </a:lnTo>
                <a:lnTo>
                  <a:pt x="1345330" y="825243"/>
                </a:lnTo>
                <a:lnTo>
                  <a:pt x="1364870" y="825243"/>
                </a:lnTo>
                <a:lnTo>
                  <a:pt x="1372791" y="817321"/>
                </a:lnTo>
                <a:lnTo>
                  <a:pt x="1372791" y="797782"/>
                </a:lnTo>
                <a:lnTo>
                  <a:pt x="1364870" y="789861"/>
                </a:lnTo>
                <a:close/>
              </a:path>
              <a:path w="5621655" h="3489960">
                <a:moveTo>
                  <a:pt x="1448615" y="789553"/>
                </a:moveTo>
                <a:lnTo>
                  <a:pt x="1441608" y="790967"/>
                </a:lnTo>
                <a:lnTo>
                  <a:pt x="1435886" y="794824"/>
                </a:lnTo>
                <a:lnTo>
                  <a:pt x="1432027" y="800543"/>
                </a:lnTo>
                <a:lnTo>
                  <a:pt x="1430612" y="807548"/>
                </a:lnTo>
                <a:lnTo>
                  <a:pt x="1432027" y="814558"/>
                </a:lnTo>
                <a:lnTo>
                  <a:pt x="1435886" y="820283"/>
                </a:lnTo>
                <a:lnTo>
                  <a:pt x="1441608" y="824143"/>
                </a:lnTo>
                <a:lnTo>
                  <a:pt x="1448615" y="825558"/>
                </a:lnTo>
                <a:lnTo>
                  <a:pt x="1455624" y="824143"/>
                </a:lnTo>
                <a:lnTo>
                  <a:pt x="1461346" y="820283"/>
                </a:lnTo>
                <a:lnTo>
                  <a:pt x="1465203" y="814558"/>
                </a:lnTo>
                <a:lnTo>
                  <a:pt x="1466617" y="807548"/>
                </a:lnTo>
                <a:lnTo>
                  <a:pt x="1465203" y="800543"/>
                </a:lnTo>
                <a:lnTo>
                  <a:pt x="1461346" y="794824"/>
                </a:lnTo>
                <a:lnTo>
                  <a:pt x="1455624" y="790967"/>
                </a:lnTo>
                <a:lnTo>
                  <a:pt x="1448615" y="789553"/>
                </a:lnTo>
                <a:close/>
              </a:path>
              <a:path w="5621655" h="3489960">
                <a:moveTo>
                  <a:pt x="1542123" y="789238"/>
                </a:moveTo>
                <a:lnTo>
                  <a:pt x="1534999" y="790677"/>
                </a:lnTo>
                <a:lnTo>
                  <a:pt x="1529182" y="794601"/>
                </a:lnTo>
                <a:lnTo>
                  <a:pt x="1525260" y="800421"/>
                </a:lnTo>
                <a:lnTo>
                  <a:pt x="1523822" y="807548"/>
                </a:lnTo>
                <a:lnTo>
                  <a:pt x="1525260" y="814680"/>
                </a:lnTo>
                <a:lnTo>
                  <a:pt x="1529182" y="820501"/>
                </a:lnTo>
                <a:lnTo>
                  <a:pt x="1534999" y="824425"/>
                </a:lnTo>
                <a:lnTo>
                  <a:pt x="1542123" y="825864"/>
                </a:lnTo>
                <a:lnTo>
                  <a:pt x="1549259" y="824425"/>
                </a:lnTo>
                <a:lnTo>
                  <a:pt x="1555082" y="820501"/>
                </a:lnTo>
                <a:lnTo>
                  <a:pt x="1559007" y="814680"/>
                </a:lnTo>
                <a:lnTo>
                  <a:pt x="1560445" y="807548"/>
                </a:lnTo>
                <a:lnTo>
                  <a:pt x="1559007" y="800421"/>
                </a:lnTo>
                <a:lnTo>
                  <a:pt x="1555082" y="794601"/>
                </a:lnTo>
                <a:lnTo>
                  <a:pt x="1549259" y="790677"/>
                </a:lnTo>
                <a:lnTo>
                  <a:pt x="1542123" y="789238"/>
                </a:lnTo>
                <a:close/>
              </a:path>
              <a:path w="5621655" h="3489960">
                <a:moveTo>
                  <a:pt x="1635645" y="788930"/>
                </a:moveTo>
                <a:lnTo>
                  <a:pt x="1628395" y="790392"/>
                </a:lnTo>
                <a:lnTo>
                  <a:pt x="1622475" y="794381"/>
                </a:lnTo>
                <a:lnTo>
                  <a:pt x="1618485" y="800299"/>
                </a:lnTo>
                <a:lnTo>
                  <a:pt x="1617022" y="807548"/>
                </a:lnTo>
                <a:lnTo>
                  <a:pt x="1618485" y="814800"/>
                </a:lnTo>
                <a:lnTo>
                  <a:pt x="1622475" y="820720"/>
                </a:lnTo>
                <a:lnTo>
                  <a:pt x="1628395" y="824709"/>
                </a:lnTo>
                <a:lnTo>
                  <a:pt x="1635645" y="826171"/>
                </a:lnTo>
                <a:lnTo>
                  <a:pt x="1642897" y="824709"/>
                </a:lnTo>
                <a:lnTo>
                  <a:pt x="1648817" y="820720"/>
                </a:lnTo>
                <a:lnTo>
                  <a:pt x="1652807" y="814800"/>
                </a:lnTo>
                <a:lnTo>
                  <a:pt x="1654270" y="807548"/>
                </a:lnTo>
                <a:lnTo>
                  <a:pt x="1652807" y="800299"/>
                </a:lnTo>
                <a:lnTo>
                  <a:pt x="1648817" y="794381"/>
                </a:lnTo>
                <a:lnTo>
                  <a:pt x="1642897" y="790392"/>
                </a:lnTo>
                <a:lnTo>
                  <a:pt x="1635645" y="788930"/>
                </a:lnTo>
                <a:close/>
              </a:path>
              <a:path w="5621655" h="3489960">
                <a:moveTo>
                  <a:pt x="1729148" y="788615"/>
                </a:moveTo>
                <a:lnTo>
                  <a:pt x="1721782" y="790103"/>
                </a:lnTo>
                <a:lnTo>
                  <a:pt x="1715766" y="794162"/>
                </a:lnTo>
                <a:lnTo>
                  <a:pt x="1711710" y="800180"/>
                </a:lnTo>
                <a:lnTo>
                  <a:pt x="1710222" y="807548"/>
                </a:lnTo>
                <a:lnTo>
                  <a:pt x="1711710" y="814923"/>
                </a:lnTo>
                <a:lnTo>
                  <a:pt x="1715766" y="820943"/>
                </a:lnTo>
                <a:lnTo>
                  <a:pt x="1721782" y="825000"/>
                </a:lnTo>
                <a:lnTo>
                  <a:pt x="1729148" y="826488"/>
                </a:lnTo>
                <a:lnTo>
                  <a:pt x="1736526" y="825000"/>
                </a:lnTo>
                <a:lnTo>
                  <a:pt x="1742549" y="820943"/>
                </a:lnTo>
                <a:lnTo>
                  <a:pt x="1746607" y="814923"/>
                </a:lnTo>
                <a:lnTo>
                  <a:pt x="1748095" y="807548"/>
                </a:lnTo>
                <a:lnTo>
                  <a:pt x="1746607" y="800180"/>
                </a:lnTo>
                <a:lnTo>
                  <a:pt x="1742549" y="794162"/>
                </a:lnTo>
                <a:lnTo>
                  <a:pt x="1736526" y="790103"/>
                </a:lnTo>
                <a:lnTo>
                  <a:pt x="1729148" y="788615"/>
                </a:lnTo>
                <a:close/>
              </a:path>
              <a:path w="5621655" h="3489960">
                <a:moveTo>
                  <a:pt x="1822671" y="788380"/>
                </a:moveTo>
                <a:lnTo>
                  <a:pt x="1815207" y="789886"/>
                </a:lnTo>
                <a:lnTo>
                  <a:pt x="1809114" y="793994"/>
                </a:lnTo>
                <a:lnTo>
                  <a:pt x="1805008" y="800087"/>
                </a:lnTo>
                <a:lnTo>
                  <a:pt x="1803503" y="807548"/>
                </a:lnTo>
                <a:lnTo>
                  <a:pt x="1805008" y="815013"/>
                </a:lnTo>
                <a:lnTo>
                  <a:pt x="1809114" y="821108"/>
                </a:lnTo>
                <a:lnTo>
                  <a:pt x="1815207" y="825217"/>
                </a:lnTo>
                <a:lnTo>
                  <a:pt x="1822671" y="826724"/>
                </a:lnTo>
                <a:lnTo>
                  <a:pt x="1830135" y="825217"/>
                </a:lnTo>
                <a:lnTo>
                  <a:pt x="1836228" y="821108"/>
                </a:lnTo>
                <a:lnTo>
                  <a:pt x="1840335" y="815013"/>
                </a:lnTo>
                <a:lnTo>
                  <a:pt x="1841840" y="807548"/>
                </a:lnTo>
                <a:lnTo>
                  <a:pt x="1840335" y="800087"/>
                </a:lnTo>
                <a:lnTo>
                  <a:pt x="1836228" y="793994"/>
                </a:lnTo>
                <a:lnTo>
                  <a:pt x="1830135" y="789886"/>
                </a:lnTo>
                <a:lnTo>
                  <a:pt x="1822671" y="788380"/>
                </a:lnTo>
                <a:close/>
              </a:path>
              <a:path w="5621655" h="3489960">
                <a:moveTo>
                  <a:pt x="1916194" y="788073"/>
                </a:moveTo>
                <a:lnTo>
                  <a:pt x="1908603" y="789603"/>
                </a:lnTo>
                <a:lnTo>
                  <a:pt x="1902408" y="793776"/>
                </a:lnTo>
                <a:lnTo>
                  <a:pt x="1898233" y="799966"/>
                </a:lnTo>
                <a:lnTo>
                  <a:pt x="1896703" y="807548"/>
                </a:lnTo>
                <a:lnTo>
                  <a:pt x="1898233" y="815131"/>
                </a:lnTo>
                <a:lnTo>
                  <a:pt x="1902408" y="821324"/>
                </a:lnTo>
                <a:lnTo>
                  <a:pt x="1908603" y="825500"/>
                </a:lnTo>
                <a:lnTo>
                  <a:pt x="1916194" y="827031"/>
                </a:lnTo>
                <a:lnTo>
                  <a:pt x="1923773" y="825500"/>
                </a:lnTo>
                <a:lnTo>
                  <a:pt x="1929962" y="821324"/>
                </a:lnTo>
                <a:lnTo>
                  <a:pt x="1934135" y="815131"/>
                </a:lnTo>
                <a:lnTo>
                  <a:pt x="1935665" y="807548"/>
                </a:lnTo>
                <a:lnTo>
                  <a:pt x="1934135" y="799966"/>
                </a:lnTo>
                <a:lnTo>
                  <a:pt x="1929962" y="793776"/>
                </a:lnTo>
                <a:lnTo>
                  <a:pt x="1923773" y="789603"/>
                </a:lnTo>
                <a:lnTo>
                  <a:pt x="1916194" y="788073"/>
                </a:lnTo>
                <a:close/>
              </a:path>
              <a:path w="5621655" h="3489960">
                <a:moveTo>
                  <a:pt x="2009696" y="787835"/>
                </a:moveTo>
                <a:lnTo>
                  <a:pt x="2002019" y="789384"/>
                </a:lnTo>
                <a:lnTo>
                  <a:pt x="1995754" y="793609"/>
                </a:lnTo>
                <a:lnTo>
                  <a:pt x="1991531" y="799875"/>
                </a:lnTo>
                <a:lnTo>
                  <a:pt x="1989983" y="807548"/>
                </a:lnTo>
                <a:lnTo>
                  <a:pt x="1991531" y="815224"/>
                </a:lnTo>
                <a:lnTo>
                  <a:pt x="1995754" y="821491"/>
                </a:lnTo>
                <a:lnTo>
                  <a:pt x="2002019" y="825717"/>
                </a:lnTo>
                <a:lnTo>
                  <a:pt x="2009696" y="827266"/>
                </a:lnTo>
                <a:lnTo>
                  <a:pt x="2017373" y="825717"/>
                </a:lnTo>
                <a:lnTo>
                  <a:pt x="2023639" y="821491"/>
                </a:lnTo>
                <a:lnTo>
                  <a:pt x="2027862" y="815224"/>
                </a:lnTo>
                <a:lnTo>
                  <a:pt x="2029410" y="807548"/>
                </a:lnTo>
                <a:lnTo>
                  <a:pt x="2027862" y="799875"/>
                </a:lnTo>
                <a:lnTo>
                  <a:pt x="2023639" y="793609"/>
                </a:lnTo>
                <a:lnTo>
                  <a:pt x="2017373" y="789384"/>
                </a:lnTo>
                <a:lnTo>
                  <a:pt x="2009696" y="787835"/>
                </a:lnTo>
                <a:close/>
              </a:path>
              <a:path w="5621655" h="3489960">
                <a:moveTo>
                  <a:pt x="2103219" y="787599"/>
                </a:moveTo>
                <a:lnTo>
                  <a:pt x="2095453" y="789168"/>
                </a:lnTo>
                <a:lnTo>
                  <a:pt x="2089110" y="793444"/>
                </a:lnTo>
                <a:lnTo>
                  <a:pt x="2084832" y="799786"/>
                </a:lnTo>
                <a:lnTo>
                  <a:pt x="2083263" y="807548"/>
                </a:lnTo>
                <a:lnTo>
                  <a:pt x="2084832" y="815315"/>
                </a:lnTo>
                <a:lnTo>
                  <a:pt x="2089110" y="821658"/>
                </a:lnTo>
                <a:lnTo>
                  <a:pt x="2095453" y="825936"/>
                </a:lnTo>
                <a:lnTo>
                  <a:pt x="2103219" y="827505"/>
                </a:lnTo>
                <a:lnTo>
                  <a:pt x="2110982" y="825936"/>
                </a:lnTo>
                <a:lnTo>
                  <a:pt x="2117318" y="821658"/>
                </a:lnTo>
                <a:lnTo>
                  <a:pt x="2121588" y="815315"/>
                </a:lnTo>
                <a:lnTo>
                  <a:pt x="2123154" y="807548"/>
                </a:lnTo>
                <a:lnTo>
                  <a:pt x="2121588" y="799786"/>
                </a:lnTo>
                <a:lnTo>
                  <a:pt x="2117318" y="793444"/>
                </a:lnTo>
                <a:lnTo>
                  <a:pt x="2110982" y="789168"/>
                </a:lnTo>
                <a:lnTo>
                  <a:pt x="2103219" y="787599"/>
                </a:lnTo>
                <a:close/>
              </a:path>
              <a:path w="5621655" h="3489960">
                <a:moveTo>
                  <a:pt x="2196721" y="787449"/>
                </a:moveTo>
                <a:lnTo>
                  <a:pt x="2188900" y="789029"/>
                </a:lnTo>
                <a:lnTo>
                  <a:pt x="2182512" y="793337"/>
                </a:lnTo>
                <a:lnTo>
                  <a:pt x="2178204" y="799726"/>
                </a:lnTo>
                <a:lnTo>
                  <a:pt x="2176625" y="807548"/>
                </a:lnTo>
                <a:lnTo>
                  <a:pt x="2178204" y="815374"/>
                </a:lnTo>
                <a:lnTo>
                  <a:pt x="2182512" y="821765"/>
                </a:lnTo>
                <a:lnTo>
                  <a:pt x="2188900" y="826074"/>
                </a:lnTo>
                <a:lnTo>
                  <a:pt x="2196721" y="827653"/>
                </a:lnTo>
                <a:lnTo>
                  <a:pt x="2204555" y="826074"/>
                </a:lnTo>
                <a:lnTo>
                  <a:pt x="2210949" y="821765"/>
                </a:lnTo>
                <a:lnTo>
                  <a:pt x="2215258" y="815374"/>
                </a:lnTo>
                <a:lnTo>
                  <a:pt x="2216838" y="807548"/>
                </a:lnTo>
                <a:lnTo>
                  <a:pt x="2215258" y="799726"/>
                </a:lnTo>
                <a:lnTo>
                  <a:pt x="2210949" y="793337"/>
                </a:lnTo>
                <a:lnTo>
                  <a:pt x="2204555" y="789029"/>
                </a:lnTo>
                <a:lnTo>
                  <a:pt x="2196721" y="787449"/>
                </a:lnTo>
                <a:close/>
              </a:path>
              <a:path w="5621655" h="3489960">
                <a:moveTo>
                  <a:pt x="2290244" y="787213"/>
                </a:moveTo>
                <a:lnTo>
                  <a:pt x="2282325" y="788811"/>
                </a:lnTo>
                <a:lnTo>
                  <a:pt x="2275860" y="793169"/>
                </a:lnTo>
                <a:lnTo>
                  <a:pt x="2271503" y="799633"/>
                </a:lnTo>
                <a:lnTo>
                  <a:pt x="2269905" y="807548"/>
                </a:lnTo>
                <a:lnTo>
                  <a:pt x="2271503" y="815468"/>
                </a:lnTo>
                <a:lnTo>
                  <a:pt x="2275860" y="821933"/>
                </a:lnTo>
                <a:lnTo>
                  <a:pt x="2282325" y="826292"/>
                </a:lnTo>
                <a:lnTo>
                  <a:pt x="2290244" y="827890"/>
                </a:lnTo>
                <a:lnTo>
                  <a:pt x="2298164" y="826292"/>
                </a:lnTo>
                <a:lnTo>
                  <a:pt x="2304628" y="821933"/>
                </a:lnTo>
                <a:lnTo>
                  <a:pt x="2308986" y="815468"/>
                </a:lnTo>
                <a:lnTo>
                  <a:pt x="2310583" y="807548"/>
                </a:lnTo>
                <a:lnTo>
                  <a:pt x="2308986" y="799633"/>
                </a:lnTo>
                <a:lnTo>
                  <a:pt x="2304628" y="793169"/>
                </a:lnTo>
                <a:lnTo>
                  <a:pt x="2298164" y="788811"/>
                </a:lnTo>
                <a:lnTo>
                  <a:pt x="2290244" y="787213"/>
                </a:lnTo>
                <a:close/>
              </a:path>
              <a:path w="5621655" h="3489960">
                <a:moveTo>
                  <a:pt x="2383747" y="787134"/>
                </a:moveTo>
                <a:lnTo>
                  <a:pt x="2375806" y="788739"/>
                </a:lnTo>
                <a:lnTo>
                  <a:pt x="2369315" y="793114"/>
                </a:lnTo>
                <a:lnTo>
                  <a:pt x="2364935" y="799603"/>
                </a:lnTo>
                <a:lnTo>
                  <a:pt x="2363328" y="807548"/>
                </a:lnTo>
                <a:lnTo>
                  <a:pt x="2364935" y="815497"/>
                </a:lnTo>
                <a:lnTo>
                  <a:pt x="2369315" y="821988"/>
                </a:lnTo>
                <a:lnTo>
                  <a:pt x="2375806" y="826364"/>
                </a:lnTo>
                <a:lnTo>
                  <a:pt x="2383747" y="827968"/>
                </a:lnTo>
                <a:lnTo>
                  <a:pt x="2391696" y="826364"/>
                </a:lnTo>
                <a:lnTo>
                  <a:pt x="2398187" y="821988"/>
                </a:lnTo>
                <a:lnTo>
                  <a:pt x="2402562" y="815497"/>
                </a:lnTo>
                <a:lnTo>
                  <a:pt x="2404167" y="807548"/>
                </a:lnTo>
                <a:lnTo>
                  <a:pt x="2402562" y="799603"/>
                </a:lnTo>
                <a:lnTo>
                  <a:pt x="2398187" y="793114"/>
                </a:lnTo>
                <a:lnTo>
                  <a:pt x="2391696" y="788739"/>
                </a:lnTo>
                <a:lnTo>
                  <a:pt x="2383747" y="787134"/>
                </a:lnTo>
                <a:close/>
              </a:path>
              <a:path w="5621655" h="3489960">
                <a:moveTo>
                  <a:pt x="2477269" y="786977"/>
                </a:moveTo>
                <a:lnTo>
                  <a:pt x="2469261" y="788594"/>
                </a:lnTo>
                <a:lnTo>
                  <a:pt x="2462719" y="793003"/>
                </a:lnTo>
                <a:lnTo>
                  <a:pt x="2458307" y="799542"/>
                </a:lnTo>
                <a:lnTo>
                  <a:pt x="2456689" y="807548"/>
                </a:lnTo>
                <a:lnTo>
                  <a:pt x="2458307" y="815557"/>
                </a:lnTo>
                <a:lnTo>
                  <a:pt x="2462719" y="822095"/>
                </a:lnTo>
                <a:lnTo>
                  <a:pt x="2469261" y="826502"/>
                </a:lnTo>
                <a:lnTo>
                  <a:pt x="2477269" y="828118"/>
                </a:lnTo>
                <a:lnTo>
                  <a:pt x="2485275" y="826502"/>
                </a:lnTo>
                <a:lnTo>
                  <a:pt x="2491810" y="822095"/>
                </a:lnTo>
                <a:lnTo>
                  <a:pt x="2496215" y="815557"/>
                </a:lnTo>
                <a:lnTo>
                  <a:pt x="2497831" y="807548"/>
                </a:lnTo>
                <a:lnTo>
                  <a:pt x="2496215" y="799542"/>
                </a:lnTo>
                <a:lnTo>
                  <a:pt x="2491810" y="793003"/>
                </a:lnTo>
                <a:lnTo>
                  <a:pt x="2485275" y="788594"/>
                </a:lnTo>
                <a:lnTo>
                  <a:pt x="2477269" y="786977"/>
                </a:lnTo>
                <a:close/>
              </a:path>
              <a:path w="5621655" h="3489960">
                <a:moveTo>
                  <a:pt x="2570772" y="786898"/>
                </a:moveTo>
                <a:lnTo>
                  <a:pt x="2562737" y="788522"/>
                </a:lnTo>
                <a:lnTo>
                  <a:pt x="2556176" y="792949"/>
                </a:lnTo>
                <a:lnTo>
                  <a:pt x="2551753" y="799513"/>
                </a:lnTo>
                <a:lnTo>
                  <a:pt x="2550131" y="807548"/>
                </a:lnTo>
                <a:lnTo>
                  <a:pt x="2551753" y="815589"/>
                </a:lnTo>
                <a:lnTo>
                  <a:pt x="2556176" y="822152"/>
                </a:lnTo>
                <a:lnTo>
                  <a:pt x="2562737" y="826575"/>
                </a:lnTo>
                <a:lnTo>
                  <a:pt x="2570772" y="828197"/>
                </a:lnTo>
                <a:lnTo>
                  <a:pt x="2578819" y="826575"/>
                </a:lnTo>
                <a:lnTo>
                  <a:pt x="2585386" y="822152"/>
                </a:lnTo>
                <a:lnTo>
                  <a:pt x="2589811" y="815589"/>
                </a:lnTo>
                <a:lnTo>
                  <a:pt x="2591433" y="807548"/>
                </a:lnTo>
                <a:lnTo>
                  <a:pt x="2589811" y="799513"/>
                </a:lnTo>
                <a:lnTo>
                  <a:pt x="2585386" y="792949"/>
                </a:lnTo>
                <a:lnTo>
                  <a:pt x="2578819" y="788522"/>
                </a:lnTo>
                <a:lnTo>
                  <a:pt x="2570772" y="786898"/>
                </a:lnTo>
                <a:close/>
              </a:path>
              <a:path w="5621655" h="3489960">
                <a:moveTo>
                  <a:pt x="2664295" y="786898"/>
                </a:moveTo>
                <a:lnTo>
                  <a:pt x="2656260" y="788522"/>
                </a:lnTo>
                <a:lnTo>
                  <a:pt x="2649699" y="792949"/>
                </a:lnTo>
                <a:lnTo>
                  <a:pt x="2645275" y="799513"/>
                </a:lnTo>
                <a:lnTo>
                  <a:pt x="2643653" y="807548"/>
                </a:lnTo>
                <a:lnTo>
                  <a:pt x="2645275" y="815589"/>
                </a:lnTo>
                <a:lnTo>
                  <a:pt x="2649699" y="822152"/>
                </a:lnTo>
                <a:lnTo>
                  <a:pt x="2656260" y="826575"/>
                </a:lnTo>
                <a:lnTo>
                  <a:pt x="2664295" y="828197"/>
                </a:lnTo>
                <a:lnTo>
                  <a:pt x="2672333" y="826575"/>
                </a:lnTo>
                <a:lnTo>
                  <a:pt x="2678901" y="822152"/>
                </a:lnTo>
                <a:lnTo>
                  <a:pt x="2683331" y="815589"/>
                </a:lnTo>
                <a:lnTo>
                  <a:pt x="2684956" y="807548"/>
                </a:lnTo>
                <a:lnTo>
                  <a:pt x="2683331" y="799513"/>
                </a:lnTo>
                <a:lnTo>
                  <a:pt x="2678901" y="792949"/>
                </a:lnTo>
                <a:lnTo>
                  <a:pt x="2672333" y="788522"/>
                </a:lnTo>
                <a:lnTo>
                  <a:pt x="2664295" y="786898"/>
                </a:lnTo>
                <a:close/>
              </a:path>
              <a:path w="5621655" h="3489960">
                <a:moveTo>
                  <a:pt x="2757817" y="786898"/>
                </a:moveTo>
                <a:lnTo>
                  <a:pt x="2749771" y="788522"/>
                </a:lnTo>
                <a:lnTo>
                  <a:pt x="2743204" y="792949"/>
                </a:lnTo>
                <a:lnTo>
                  <a:pt x="2738778" y="799513"/>
                </a:lnTo>
                <a:lnTo>
                  <a:pt x="2737156" y="807548"/>
                </a:lnTo>
                <a:lnTo>
                  <a:pt x="2738778" y="815589"/>
                </a:lnTo>
                <a:lnTo>
                  <a:pt x="2743204" y="822152"/>
                </a:lnTo>
                <a:lnTo>
                  <a:pt x="2749771" y="826575"/>
                </a:lnTo>
                <a:lnTo>
                  <a:pt x="2757817" y="828197"/>
                </a:lnTo>
                <a:lnTo>
                  <a:pt x="2765852" y="826575"/>
                </a:lnTo>
                <a:lnTo>
                  <a:pt x="2772413" y="822152"/>
                </a:lnTo>
                <a:lnTo>
                  <a:pt x="2776837" y="815589"/>
                </a:lnTo>
                <a:lnTo>
                  <a:pt x="2778459" y="807548"/>
                </a:lnTo>
                <a:lnTo>
                  <a:pt x="2776837" y="799513"/>
                </a:lnTo>
                <a:lnTo>
                  <a:pt x="2772413" y="792949"/>
                </a:lnTo>
                <a:lnTo>
                  <a:pt x="2765852" y="788522"/>
                </a:lnTo>
                <a:lnTo>
                  <a:pt x="2757817" y="786898"/>
                </a:lnTo>
                <a:close/>
              </a:path>
              <a:path w="5621655" h="3489960">
                <a:moveTo>
                  <a:pt x="2851320" y="786898"/>
                </a:moveTo>
                <a:lnTo>
                  <a:pt x="2843286" y="788522"/>
                </a:lnTo>
                <a:lnTo>
                  <a:pt x="2836724" y="792949"/>
                </a:lnTo>
                <a:lnTo>
                  <a:pt x="2832301" y="799513"/>
                </a:lnTo>
                <a:lnTo>
                  <a:pt x="2830679" y="807548"/>
                </a:lnTo>
                <a:lnTo>
                  <a:pt x="2832301" y="815589"/>
                </a:lnTo>
                <a:lnTo>
                  <a:pt x="2836724" y="822152"/>
                </a:lnTo>
                <a:lnTo>
                  <a:pt x="2843286" y="826575"/>
                </a:lnTo>
                <a:lnTo>
                  <a:pt x="2851320" y="828197"/>
                </a:lnTo>
                <a:lnTo>
                  <a:pt x="2859358" y="826575"/>
                </a:lnTo>
                <a:lnTo>
                  <a:pt x="2865926" y="822152"/>
                </a:lnTo>
                <a:lnTo>
                  <a:pt x="2870356" y="815589"/>
                </a:lnTo>
                <a:lnTo>
                  <a:pt x="2871982" y="807548"/>
                </a:lnTo>
                <a:lnTo>
                  <a:pt x="2870356" y="799513"/>
                </a:lnTo>
                <a:lnTo>
                  <a:pt x="2865926" y="792949"/>
                </a:lnTo>
                <a:lnTo>
                  <a:pt x="2859358" y="788522"/>
                </a:lnTo>
                <a:lnTo>
                  <a:pt x="2851320" y="786898"/>
                </a:lnTo>
                <a:close/>
              </a:path>
              <a:path w="5621655" h="3489960">
                <a:moveTo>
                  <a:pt x="2944843" y="787055"/>
                </a:moveTo>
                <a:lnTo>
                  <a:pt x="2936864" y="788666"/>
                </a:lnTo>
                <a:lnTo>
                  <a:pt x="2930348" y="793057"/>
                </a:lnTo>
                <a:lnTo>
                  <a:pt x="2925954" y="799571"/>
                </a:lnTo>
                <a:lnTo>
                  <a:pt x="2924342" y="807548"/>
                </a:lnTo>
                <a:lnTo>
                  <a:pt x="2925954" y="815529"/>
                </a:lnTo>
                <a:lnTo>
                  <a:pt x="2930348" y="822044"/>
                </a:lnTo>
                <a:lnTo>
                  <a:pt x="2936864" y="826437"/>
                </a:lnTo>
                <a:lnTo>
                  <a:pt x="2944843" y="828047"/>
                </a:lnTo>
                <a:lnTo>
                  <a:pt x="2952818" y="826437"/>
                </a:lnTo>
                <a:lnTo>
                  <a:pt x="2959328" y="822044"/>
                </a:lnTo>
                <a:lnTo>
                  <a:pt x="2963715" y="815529"/>
                </a:lnTo>
                <a:lnTo>
                  <a:pt x="2965323" y="807548"/>
                </a:lnTo>
                <a:lnTo>
                  <a:pt x="2963715" y="799571"/>
                </a:lnTo>
                <a:lnTo>
                  <a:pt x="2959328" y="793057"/>
                </a:lnTo>
                <a:lnTo>
                  <a:pt x="2952818" y="788666"/>
                </a:lnTo>
                <a:lnTo>
                  <a:pt x="2944843" y="787055"/>
                </a:lnTo>
                <a:close/>
              </a:path>
              <a:path w="5621655" h="3489960">
                <a:moveTo>
                  <a:pt x="3038345" y="787134"/>
                </a:moveTo>
                <a:lnTo>
                  <a:pt x="3030396" y="788739"/>
                </a:lnTo>
                <a:lnTo>
                  <a:pt x="3023906" y="793114"/>
                </a:lnTo>
                <a:lnTo>
                  <a:pt x="3019531" y="799603"/>
                </a:lnTo>
                <a:lnTo>
                  <a:pt x="3017926" y="807548"/>
                </a:lnTo>
                <a:lnTo>
                  <a:pt x="3019531" y="815497"/>
                </a:lnTo>
                <a:lnTo>
                  <a:pt x="3023906" y="821988"/>
                </a:lnTo>
                <a:lnTo>
                  <a:pt x="3030396" y="826364"/>
                </a:lnTo>
                <a:lnTo>
                  <a:pt x="3038345" y="827968"/>
                </a:lnTo>
                <a:lnTo>
                  <a:pt x="3046295" y="826364"/>
                </a:lnTo>
                <a:lnTo>
                  <a:pt x="3052785" y="821988"/>
                </a:lnTo>
                <a:lnTo>
                  <a:pt x="3057161" y="815497"/>
                </a:lnTo>
                <a:lnTo>
                  <a:pt x="3058766" y="807548"/>
                </a:lnTo>
                <a:lnTo>
                  <a:pt x="3057161" y="799603"/>
                </a:lnTo>
                <a:lnTo>
                  <a:pt x="3052785" y="793114"/>
                </a:lnTo>
                <a:lnTo>
                  <a:pt x="3046295" y="788739"/>
                </a:lnTo>
                <a:lnTo>
                  <a:pt x="3038345" y="787134"/>
                </a:lnTo>
                <a:close/>
              </a:path>
              <a:path w="5621655" h="3489960">
                <a:moveTo>
                  <a:pt x="3131868" y="787292"/>
                </a:moveTo>
                <a:lnTo>
                  <a:pt x="3123978" y="788884"/>
                </a:lnTo>
                <a:lnTo>
                  <a:pt x="3117540" y="793225"/>
                </a:lnTo>
                <a:lnTo>
                  <a:pt x="3113201" y="799664"/>
                </a:lnTo>
                <a:lnTo>
                  <a:pt x="3111610" y="807548"/>
                </a:lnTo>
                <a:lnTo>
                  <a:pt x="3113201" y="815435"/>
                </a:lnTo>
                <a:lnTo>
                  <a:pt x="3117540" y="821876"/>
                </a:lnTo>
                <a:lnTo>
                  <a:pt x="3123978" y="826219"/>
                </a:lnTo>
                <a:lnTo>
                  <a:pt x="3131868" y="827811"/>
                </a:lnTo>
                <a:lnTo>
                  <a:pt x="3139749" y="826219"/>
                </a:lnTo>
                <a:lnTo>
                  <a:pt x="3146189" y="821876"/>
                </a:lnTo>
                <a:lnTo>
                  <a:pt x="3150534" y="815435"/>
                </a:lnTo>
                <a:lnTo>
                  <a:pt x="3152127" y="807548"/>
                </a:lnTo>
                <a:lnTo>
                  <a:pt x="3150534" y="799664"/>
                </a:lnTo>
                <a:lnTo>
                  <a:pt x="3146189" y="793225"/>
                </a:lnTo>
                <a:lnTo>
                  <a:pt x="3139749" y="788884"/>
                </a:lnTo>
                <a:lnTo>
                  <a:pt x="3131868" y="787292"/>
                </a:lnTo>
                <a:close/>
              </a:path>
              <a:path w="5621655" h="3489960">
                <a:moveTo>
                  <a:pt x="3225370" y="787449"/>
                </a:moveTo>
                <a:lnTo>
                  <a:pt x="3217549" y="789029"/>
                </a:lnTo>
                <a:lnTo>
                  <a:pt x="3211161" y="793337"/>
                </a:lnTo>
                <a:lnTo>
                  <a:pt x="3206854" y="799726"/>
                </a:lnTo>
                <a:lnTo>
                  <a:pt x="3205274" y="807548"/>
                </a:lnTo>
                <a:lnTo>
                  <a:pt x="3206854" y="815374"/>
                </a:lnTo>
                <a:lnTo>
                  <a:pt x="3211161" y="821765"/>
                </a:lnTo>
                <a:lnTo>
                  <a:pt x="3217549" y="826074"/>
                </a:lnTo>
                <a:lnTo>
                  <a:pt x="3225370" y="827653"/>
                </a:lnTo>
                <a:lnTo>
                  <a:pt x="3233204" y="826074"/>
                </a:lnTo>
                <a:lnTo>
                  <a:pt x="3239598" y="821765"/>
                </a:lnTo>
                <a:lnTo>
                  <a:pt x="3243907" y="815374"/>
                </a:lnTo>
                <a:lnTo>
                  <a:pt x="3245487" y="807548"/>
                </a:lnTo>
                <a:lnTo>
                  <a:pt x="3243907" y="799726"/>
                </a:lnTo>
                <a:lnTo>
                  <a:pt x="3239598" y="793337"/>
                </a:lnTo>
                <a:lnTo>
                  <a:pt x="3233204" y="789029"/>
                </a:lnTo>
                <a:lnTo>
                  <a:pt x="3225370" y="787449"/>
                </a:lnTo>
                <a:close/>
              </a:path>
              <a:path w="5621655" h="3489960">
                <a:moveTo>
                  <a:pt x="3318893" y="787678"/>
                </a:moveTo>
                <a:lnTo>
                  <a:pt x="3311149" y="789240"/>
                </a:lnTo>
                <a:lnTo>
                  <a:pt x="3304832" y="793499"/>
                </a:lnTo>
                <a:lnTo>
                  <a:pt x="3300578" y="799815"/>
                </a:lnTo>
                <a:lnTo>
                  <a:pt x="3299019" y="807548"/>
                </a:lnTo>
                <a:lnTo>
                  <a:pt x="3300578" y="815285"/>
                </a:lnTo>
                <a:lnTo>
                  <a:pt x="3304832" y="821604"/>
                </a:lnTo>
                <a:lnTo>
                  <a:pt x="3311149" y="825864"/>
                </a:lnTo>
                <a:lnTo>
                  <a:pt x="3318893" y="827426"/>
                </a:lnTo>
                <a:lnTo>
                  <a:pt x="3326624" y="825864"/>
                </a:lnTo>
                <a:lnTo>
                  <a:pt x="3332950" y="821604"/>
                </a:lnTo>
                <a:lnTo>
                  <a:pt x="3337221" y="815285"/>
                </a:lnTo>
                <a:lnTo>
                  <a:pt x="3338789" y="807548"/>
                </a:lnTo>
                <a:lnTo>
                  <a:pt x="3337221" y="799815"/>
                </a:lnTo>
                <a:lnTo>
                  <a:pt x="3332950" y="793499"/>
                </a:lnTo>
                <a:lnTo>
                  <a:pt x="3326624" y="789240"/>
                </a:lnTo>
                <a:lnTo>
                  <a:pt x="3318893" y="787678"/>
                </a:lnTo>
                <a:close/>
              </a:path>
              <a:path w="5621655" h="3489960">
                <a:moveTo>
                  <a:pt x="3412396" y="787915"/>
                </a:moveTo>
                <a:lnTo>
                  <a:pt x="3404754" y="789458"/>
                </a:lnTo>
                <a:lnTo>
                  <a:pt x="3398507" y="793664"/>
                </a:lnTo>
                <a:lnTo>
                  <a:pt x="3394291" y="799905"/>
                </a:lnTo>
                <a:lnTo>
                  <a:pt x="3392744" y="807548"/>
                </a:lnTo>
                <a:lnTo>
                  <a:pt x="3394291" y="815192"/>
                </a:lnTo>
                <a:lnTo>
                  <a:pt x="3398507" y="821434"/>
                </a:lnTo>
                <a:lnTo>
                  <a:pt x="3404754" y="825644"/>
                </a:lnTo>
                <a:lnTo>
                  <a:pt x="3412396" y="827187"/>
                </a:lnTo>
                <a:lnTo>
                  <a:pt x="3420046" y="825644"/>
                </a:lnTo>
                <a:lnTo>
                  <a:pt x="3426293" y="821434"/>
                </a:lnTo>
                <a:lnTo>
                  <a:pt x="3430505" y="815192"/>
                </a:lnTo>
                <a:lnTo>
                  <a:pt x="3432049" y="807548"/>
                </a:lnTo>
                <a:lnTo>
                  <a:pt x="3430505" y="799905"/>
                </a:lnTo>
                <a:lnTo>
                  <a:pt x="3426293" y="793664"/>
                </a:lnTo>
                <a:lnTo>
                  <a:pt x="3420046" y="789458"/>
                </a:lnTo>
                <a:lnTo>
                  <a:pt x="3412396" y="787915"/>
                </a:lnTo>
                <a:close/>
              </a:path>
              <a:path w="5621655" h="3489960">
                <a:moveTo>
                  <a:pt x="3505898" y="788151"/>
                </a:moveTo>
                <a:lnTo>
                  <a:pt x="3498357" y="789676"/>
                </a:lnTo>
                <a:lnTo>
                  <a:pt x="3492193" y="793833"/>
                </a:lnTo>
                <a:lnTo>
                  <a:pt x="3488034" y="799998"/>
                </a:lnTo>
                <a:lnTo>
                  <a:pt x="3486508" y="807548"/>
                </a:lnTo>
                <a:lnTo>
                  <a:pt x="3488034" y="815103"/>
                </a:lnTo>
                <a:lnTo>
                  <a:pt x="3492193" y="821270"/>
                </a:lnTo>
                <a:lnTo>
                  <a:pt x="3498357" y="825428"/>
                </a:lnTo>
                <a:lnTo>
                  <a:pt x="3505898" y="826952"/>
                </a:lnTo>
                <a:lnTo>
                  <a:pt x="3513463" y="825428"/>
                </a:lnTo>
                <a:lnTo>
                  <a:pt x="3519639" y="821270"/>
                </a:lnTo>
                <a:lnTo>
                  <a:pt x="3523803" y="815103"/>
                </a:lnTo>
                <a:lnTo>
                  <a:pt x="3525329" y="807548"/>
                </a:lnTo>
                <a:lnTo>
                  <a:pt x="3523803" y="799998"/>
                </a:lnTo>
                <a:lnTo>
                  <a:pt x="3519639" y="793833"/>
                </a:lnTo>
                <a:lnTo>
                  <a:pt x="3513463" y="789676"/>
                </a:lnTo>
                <a:lnTo>
                  <a:pt x="3505898" y="788151"/>
                </a:lnTo>
                <a:close/>
              </a:path>
              <a:path w="5621655" h="3489960">
                <a:moveTo>
                  <a:pt x="3599441" y="788459"/>
                </a:moveTo>
                <a:lnTo>
                  <a:pt x="3592007" y="789959"/>
                </a:lnTo>
                <a:lnTo>
                  <a:pt x="3585940" y="794051"/>
                </a:lnTo>
                <a:lnTo>
                  <a:pt x="3581852" y="800119"/>
                </a:lnTo>
                <a:lnTo>
                  <a:pt x="3580353" y="807548"/>
                </a:lnTo>
                <a:lnTo>
                  <a:pt x="3581852" y="814984"/>
                </a:lnTo>
                <a:lnTo>
                  <a:pt x="3585940" y="821054"/>
                </a:lnTo>
                <a:lnTo>
                  <a:pt x="3592007" y="825145"/>
                </a:lnTo>
                <a:lnTo>
                  <a:pt x="3599441" y="826645"/>
                </a:lnTo>
                <a:lnTo>
                  <a:pt x="3606868" y="825145"/>
                </a:lnTo>
                <a:lnTo>
                  <a:pt x="3612935" y="821054"/>
                </a:lnTo>
                <a:lnTo>
                  <a:pt x="3617028" y="814984"/>
                </a:lnTo>
                <a:lnTo>
                  <a:pt x="3618529" y="807548"/>
                </a:lnTo>
                <a:lnTo>
                  <a:pt x="3617028" y="800119"/>
                </a:lnTo>
                <a:lnTo>
                  <a:pt x="3612935" y="794051"/>
                </a:lnTo>
                <a:lnTo>
                  <a:pt x="3606868" y="789959"/>
                </a:lnTo>
                <a:lnTo>
                  <a:pt x="3599441" y="788459"/>
                </a:lnTo>
                <a:close/>
              </a:path>
              <a:path w="5621655" h="3489960">
                <a:moveTo>
                  <a:pt x="3879989" y="789317"/>
                </a:moveTo>
                <a:lnTo>
                  <a:pt x="3872868" y="790750"/>
                </a:lnTo>
                <a:lnTo>
                  <a:pt x="3867058" y="794658"/>
                </a:lnTo>
                <a:lnTo>
                  <a:pt x="3863144" y="800453"/>
                </a:lnTo>
                <a:lnTo>
                  <a:pt x="3861709" y="807548"/>
                </a:lnTo>
                <a:lnTo>
                  <a:pt x="3863144" y="814647"/>
                </a:lnTo>
                <a:lnTo>
                  <a:pt x="3867058" y="820444"/>
                </a:lnTo>
                <a:lnTo>
                  <a:pt x="3872868" y="824352"/>
                </a:lnTo>
                <a:lnTo>
                  <a:pt x="3879989" y="825785"/>
                </a:lnTo>
                <a:lnTo>
                  <a:pt x="3887076" y="824352"/>
                </a:lnTo>
                <a:lnTo>
                  <a:pt x="3892868" y="820444"/>
                </a:lnTo>
                <a:lnTo>
                  <a:pt x="3896776" y="814647"/>
                </a:lnTo>
                <a:lnTo>
                  <a:pt x="3898210" y="807548"/>
                </a:lnTo>
                <a:lnTo>
                  <a:pt x="3896776" y="800453"/>
                </a:lnTo>
                <a:lnTo>
                  <a:pt x="3892868" y="794658"/>
                </a:lnTo>
                <a:lnTo>
                  <a:pt x="3887076" y="790750"/>
                </a:lnTo>
                <a:lnTo>
                  <a:pt x="3879989" y="789317"/>
                </a:lnTo>
                <a:close/>
              </a:path>
              <a:path w="5621655" h="3489960">
                <a:moveTo>
                  <a:pt x="3983379" y="789632"/>
                </a:moveTo>
                <a:lnTo>
                  <a:pt x="3963564" y="789632"/>
                </a:lnTo>
                <a:lnTo>
                  <a:pt x="3955554" y="797657"/>
                </a:lnTo>
                <a:lnTo>
                  <a:pt x="3955554" y="817446"/>
                </a:lnTo>
                <a:lnTo>
                  <a:pt x="3963564" y="825479"/>
                </a:lnTo>
                <a:lnTo>
                  <a:pt x="3983379" y="825479"/>
                </a:lnTo>
                <a:lnTo>
                  <a:pt x="3991390" y="817446"/>
                </a:lnTo>
                <a:lnTo>
                  <a:pt x="3991390" y="797657"/>
                </a:lnTo>
                <a:lnTo>
                  <a:pt x="3983379" y="789632"/>
                </a:lnTo>
                <a:close/>
              </a:path>
              <a:path w="5621655" h="3489960">
                <a:moveTo>
                  <a:pt x="4076700" y="790020"/>
                </a:moveTo>
                <a:lnTo>
                  <a:pt x="4057289" y="790020"/>
                </a:lnTo>
                <a:lnTo>
                  <a:pt x="4049481" y="797868"/>
                </a:lnTo>
                <a:lnTo>
                  <a:pt x="4049481" y="817234"/>
                </a:lnTo>
                <a:lnTo>
                  <a:pt x="4057289" y="825083"/>
                </a:lnTo>
                <a:lnTo>
                  <a:pt x="4076700" y="825083"/>
                </a:lnTo>
                <a:lnTo>
                  <a:pt x="4084529" y="817234"/>
                </a:lnTo>
                <a:lnTo>
                  <a:pt x="4084529" y="797868"/>
                </a:lnTo>
                <a:lnTo>
                  <a:pt x="4076700" y="790020"/>
                </a:lnTo>
                <a:close/>
              </a:path>
              <a:path w="5621655" h="3489960">
                <a:moveTo>
                  <a:pt x="4823268" y="792746"/>
                </a:moveTo>
                <a:lnTo>
                  <a:pt x="4806924" y="792746"/>
                </a:lnTo>
                <a:lnTo>
                  <a:pt x="4800286" y="799374"/>
                </a:lnTo>
                <a:lnTo>
                  <a:pt x="4800286" y="815729"/>
                </a:lnTo>
                <a:lnTo>
                  <a:pt x="4806924" y="822358"/>
                </a:lnTo>
                <a:lnTo>
                  <a:pt x="4823268" y="822358"/>
                </a:lnTo>
                <a:lnTo>
                  <a:pt x="4829927" y="815729"/>
                </a:lnTo>
                <a:lnTo>
                  <a:pt x="4829927" y="799374"/>
                </a:lnTo>
                <a:lnTo>
                  <a:pt x="4823268" y="792746"/>
                </a:lnTo>
                <a:close/>
              </a:path>
              <a:path w="5621655" h="3489960">
                <a:moveTo>
                  <a:pt x="4916569" y="793139"/>
                </a:moveTo>
                <a:lnTo>
                  <a:pt x="4900648" y="793139"/>
                </a:lnTo>
                <a:lnTo>
                  <a:pt x="4894211" y="799588"/>
                </a:lnTo>
                <a:lnTo>
                  <a:pt x="4894211" y="815507"/>
                </a:lnTo>
                <a:lnTo>
                  <a:pt x="4900648" y="821970"/>
                </a:lnTo>
                <a:lnTo>
                  <a:pt x="4916569" y="821970"/>
                </a:lnTo>
                <a:lnTo>
                  <a:pt x="4923046" y="815507"/>
                </a:lnTo>
                <a:lnTo>
                  <a:pt x="4923046" y="799588"/>
                </a:lnTo>
                <a:lnTo>
                  <a:pt x="4916569" y="793139"/>
                </a:lnTo>
                <a:close/>
              </a:path>
              <a:path w="5621655" h="3489960">
                <a:moveTo>
                  <a:pt x="5009930" y="793449"/>
                </a:moveTo>
                <a:lnTo>
                  <a:pt x="4994332" y="793449"/>
                </a:lnTo>
                <a:lnTo>
                  <a:pt x="4988057" y="799762"/>
                </a:lnTo>
                <a:lnTo>
                  <a:pt x="4988057" y="815342"/>
                </a:lnTo>
                <a:lnTo>
                  <a:pt x="4994332" y="821655"/>
                </a:lnTo>
                <a:lnTo>
                  <a:pt x="5009930" y="821655"/>
                </a:lnTo>
                <a:lnTo>
                  <a:pt x="5016265" y="815342"/>
                </a:lnTo>
                <a:lnTo>
                  <a:pt x="5016265" y="799762"/>
                </a:lnTo>
                <a:lnTo>
                  <a:pt x="5009930" y="793449"/>
                </a:lnTo>
                <a:close/>
              </a:path>
              <a:path w="5621655" h="3489960">
                <a:moveTo>
                  <a:pt x="5103251" y="793833"/>
                </a:moveTo>
                <a:lnTo>
                  <a:pt x="5088077" y="793833"/>
                </a:lnTo>
                <a:lnTo>
                  <a:pt x="5081923" y="799974"/>
                </a:lnTo>
                <a:lnTo>
                  <a:pt x="5081923" y="815130"/>
                </a:lnTo>
                <a:lnTo>
                  <a:pt x="5088077" y="821270"/>
                </a:lnTo>
                <a:lnTo>
                  <a:pt x="5103251" y="821270"/>
                </a:lnTo>
                <a:lnTo>
                  <a:pt x="5109385" y="815130"/>
                </a:lnTo>
                <a:lnTo>
                  <a:pt x="5109385" y="799974"/>
                </a:lnTo>
                <a:lnTo>
                  <a:pt x="5103251" y="793833"/>
                </a:lnTo>
                <a:close/>
              </a:path>
              <a:path w="5621655" h="3489960">
                <a:moveTo>
                  <a:pt x="5196511" y="794227"/>
                </a:moveTo>
                <a:lnTo>
                  <a:pt x="5181781" y="794227"/>
                </a:lnTo>
                <a:lnTo>
                  <a:pt x="5175849" y="800193"/>
                </a:lnTo>
                <a:lnTo>
                  <a:pt x="5175849" y="814908"/>
                </a:lnTo>
                <a:lnTo>
                  <a:pt x="5181781" y="820874"/>
                </a:lnTo>
                <a:lnTo>
                  <a:pt x="5196511" y="820874"/>
                </a:lnTo>
                <a:lnTo>
                  <a:pt x="5202463" y="814908"/>
                </a:lnTo>
                <a:lnTo>
                  <a:pt x="5202463" y="800193"/>
                </a:lnTo>
                <a:lnTo>
                  <a:pt x="5196511" y="794227"/>
                </a:lnTo>
                <a:close/>
              </a:path>
              <a:path w="5621655" h="3489960">
                <a:moveTo>
                  <a:pt x="5289832" y="794614"/>
                </a:moveTo>
                <a:lnTo>
                  <a:pt x="5275506" y="794614"/>
                </a:lnTo>
                <a:lnTo>
                  <a:pt x="5269715" y="800407"/>
                </a:lnTo>
                <a:lnTo>
                  <a:pt x="5269715" y="814697"/>
                </a:lnTo>
                <a:lnTo>
                  <a:pt x="5275506" y="820489"/>
                </a:lnTo>
                <a:lnTo>
                  <a:pt x="5289832" y="820489"/>
                </a:lnTo>
                <a:lnTo>
                  <a:pt x="5295623" y="814697"/>
                </a:lnTo>
                <a:lnTo>
                  <a:pt x="5295623" y="800407"/>
                </a:lnTo>
                <a:lnTo>
                  <a:pt x="5289832" y="794614"/>
                </a:lnTo>
                <a:close/>
              </a:path>
              <a:path w="5621655" h="3489960">
                <a:moveTo>
                  <a:pt x="5383173" y="794929"/>
                </a:moveTo>
                <a:lnTo>
                  <a:pt x="5369211" y="794929"/>
                </a:lnTo>
                <a:lnTo>
                  <a:pt x="5363560" y="800581"/>
                </a:lnTo>
                <a:lnTo>
                  <a:pt x="5363560" y="814523"/>
                </a:lnTo>
                <a:lnTo>
                  <a:pt x="5369211" y="820174"/>
                </a:lnTo>
                <a:lnTo>
                  <a:pt x="5383173" y="820174"/>
                </a:lnTo>
                <a:lnTo>
                  <a:pt x="5388823" y="814523"/>
                </a:lnTo>
                <a:lnTo>
                  <a:pt x="5388823" y="800581"/>
                </a:lnTo>
                <a:lnTo>
                  <a:pt x="5383173" y="794929"/>
                </a:lnTo>
                <a:close/>
              </a:path>
              <a:path w="5621655" h="3489960">
                <a:moveTo>
                  <a:pt x="99811" y="841376"/>
                </a:moveTo>
                <a:lnTo>
                  <a:pt x="85521" y="841376"/>
                </a:lnTo>
                <a:lnTo>
                  <a:pt x="79736" y="847161"/>
                </a:lnTo>
                <a:lnTo>
                  <a:pt x="79736" y="861451"/>
                </a:lnTo>
                <a:lnTo>
                  <a:pt x="85521" y="867243"/>
                </a:lnTo>
                <a:lnTo>
                  <a:pt x="99811" y="867243"/>
                </a:lnTo>
                <a:lnTo>
                  <a:pt x="105604" y="861451"/>
                </a:lnTo>
                <a:lnTo>
                  <a:pt x="105604" y="847161"/>
                </a:lnTo>
                <a:lnTo>
                  <a:pt x="99811" y="841376"/>
                </a:lnTo>
                <a:close/>
              </a:path>
              <a:path w="5621655" h="3489960">
                <a:moveTo>
                  <a:pt x="193534" y="840981"/>
                </a:moveTo>
                <a:lnTo>
                  <a:pt x="178818" y="840981"/>
                </a:lnTo>
                <a:lnTo>
                  <a:pt x="172860" y="846947"/>
                </a:lnTo>
                <a:lnTo>
                  <a:pt x="172860" y="861670"/>
                </a:lnTo>
                <a:lnTo>
                  <a:pt x="178818" y="867637"/>
                </a:lnTo>
                <a:lnTo>
                  <a:pt x="193534" y="867637"/>
                </a:lnTo>
                <a:lnTo>
                  <a:pt x="199508" y="861670"/>
                </a:lnTo>
                <a:lnTo>
                  <a:pt x="199508" y="846947"/>
                </a:lnTo>
                <a:lnTo>
                  <a:pt x="193534" y="840981"/>
                </a:lnTo>
                <a:close/>
              </a:path>
              <a:path w="5621655" h="3489960">
                <a:moveTo>
                  <a:pt x="287264" y="840596"/>
                </a:moveTo>
                <a:lnTo>
                  <a:pt x="272117" y="840596"/>
                </a:lnTo>
                <a:lnTo>
                  <a:pt x="265985" y="846735"/>
                </a:lnTo>
                <a:lnTo>
                  <a:pt x="265985" y="861884"/>
                </a:lnTo>
                <a:lnTo>
                  <a:pt x="272117" y="868024"/>
                </a:lnTo>
                <a:lnTo>
                  <a:pt x="287264" y="868024"/>
                </a:lnTo>
                <a:lnTo>
                  <a:pt x="293412" y="861884"/>
                </a:lnTo>
                <a:lnTo>
                  <a:pt x="293412" y="846735"/>
                </a:lnTo>
                <a:lnTo>
                  <a:pt x="287264" y="840596"/>
                </a:lnTo>
                <a:close/>
              </a:path>
              <a:path w="5621655" h="3489960">
                <a:moveTo>
                  <a:pt x="381003" y="840202"/>
                </a:moveTo>
                <a:lnTo>
                  <a:pt x="365422" y="840202"/>
                </a:lnTo>
                <a:lnTo>
                  <a:pt x="359108" y="846515"/>
                </a:lnTo>
                <a:lnTo>
                  <a:pt x="359108" y="862096"/>
                </a:lnTo>
                <a:lnTo>
                  <a:pt x="365422" y="868409"/>
                </a:lnTo>
                <a:lnTo>
                  <a:pt x="381003" y="868409"/>
                </a:lnTo>
                <a:lnTo>
                  <a:pt x="387308" y="862096"/>
                </a:lnTo>
                <a:lnTo>
                  <a:pt x="387308" y="846515"/>
                </a:lnTo>
                <a:lnTo>
                  <a:pt x="381003" y="840202"/>
                </a:lnTo>
                <a:close/>
              </a:path>
              <a:path w="5621655" h="3489960">
                <a:moveTo>
                  <a:pt x="474679" y="839885"/>
                </a:moveTo>
                <a:lnTo>
                  <a:pt x="458759" y="839885"/>
                </a:lnTo>
                <a:lnTo>
                  <a:pt x="452302" y="846348"/>
                </a:lnTo>
                <a:lnTo>
                  <a:pt x="452302" y="862270"/>
                </a:lnTo>
                <a:lnTo>
                  <a:pt x="458759" y="868724"/>
                </a:lnTo>
                <a:lnTo>
                  <a:pt x="474679" y="868724"/>
                </a:lnTo>
                <a:lnTo>
                  <a:pt x="481134" y="862270"/>
                </a:lnTo>
                <a:lnTo>
                  <a:pt x="481134" y="846348"/>
                </a:lnTo>
                <a:lnTo>
                  <a:pt x="474679" y="839885"/>
                </a:lnTo>
                <a:close/>
              </a:path>
              <a:path w="5621655" h="3489960">
                <a:moveTo>
                  <a:pt x="568409" y="839500"/>
                </a:moveTo>
                <a:lnTo>
                  <a:pt x="552056" y="839500"/>
                </a:lnTo>
                <a:lnTo>
                  <a:pt x="545435" y="846136"/>
                </a:lnTo>
                <a:lnTo>
                  <a:pt x="545435" y="862483"/>
                </a:lnTo>
                <a:lnTo>
                  <a:pt x="552056" y="869111"/>
                </a:lnTo>
                <a:lnTo>
                  <a:pt x="568409" y="869111"/>
                </a:lnTo>
                <a:lnTo>
                  <a:pt x="575046" y="862483"/>
                </a:lnTo>
                <a:lnTo>
                  <a:pt x="575046" y="846136"/>
                </a:lnTo>
                <a:lnTo>
                  <a:pt x="568409" y="839500"/>
                </a:lnTo>
                <a:close/>
              </a:path>
              <a:path w="5621655" h="3489960">
                <a:moveTo>
                  <a:pt x="662142" y="839114"/>
                </a:moveTo>
                <a:lnTo>
                  <a:pt x="645352" y="839114"/>
                </a:lnTo>
                <a:lnTo>
                  <a:pt x="638558" y="845916"/>
                </a:lnTo>
                <a:lnTo>
                  <a:pt x="638558" y="862703"/>
                </a:lnTo>
                <a:lnTo>
                  <a:pt x="645352" y="869505"/>
                </a:lnTo>
                <a:lnTo>
                  <a:pt x="662142" y="869505"/>
                </a:lnTo>
                <a:lnTo>
                  <a:pt x="668952" y="862703"/>
                </a:lnTo>
                <a:lnTo>
                  <a:pt x="668952" y="845916"/>
                </a:lnTo>
                <a:lnTo>
                  <a:pt x="662142" y="839114"/>
                </a:lnTo>
                <a:close/>
              </a:path>
              <a:path w="5621655" h="3489960">
                <a:moveTo>
                  <a:pt x="755824" y="838798"/>
                </a:moveTo>
                <a:lnTo>
                  <a:pt x="738697" y="838798"/>
                </a:lnTo>
                <a:lnTo>
                  <a:pt x="731754" y="845742"/>
                </a:lnTo>
                <a:lnTo>
                  <a:pt x="731754" y="862869"/>
                </a:lnTo>
                <a:lnTo>
                  <a:pt x="738697" y="869820"/>
                </a:lnTo>
                <a:lnTo>
                  <a:pt x="755824" y="869820"/>
                </a:lnTo>
                <a:lnTo>
                  <a:pt x="762769" y="862869"/>
                </a:lnTo>
                <a:lnTo>
                  <a:pt x="762769" y="845742"/>
                </a:lnTo>
                <a:lnTo>
                  <a:pt x="755824" y="838798"/>
                </a:lnTo>
                <a:close/>
              </a:path>
              <a:path w="5621655" h="3489960">
                <a:moveTo>
                  <a:pt x="849555" y="838413"/>
                </a:moveTo>
                <a:lnTo>
                  <a:pt x="831994" y="838413"/>
                </a:lnTo>
                <a:lnTo>
                  <a:pt x="824886" y="845529"/>
                </a:lnTo>
                <a:lnTo>
                  <a:pt x="824886" y="863089"/>
                </a:lnTo>
                <a:lnTo>
                  <a:pt x="831994" y="870207"/>
                </a:lnTo>
                <a:lnTo>
                  <a:pt x="849555" y="870207"/>
                </a:lnTo>
                <a:lnTo>
                  <a:pt x="856673" y="863089"/>
                </a:lnTo>
                <a:lnTo>
                  <a:pt x="856673" y="845529"/>
                </a:lnTo>
                <a:lnTo>
                  <a:pt x="849555" y="838413"/>
                </a:lnTo>
                <a:close/>
              </a:path>
              <a:path w="5621655" h="3489960">
                <a:moveTo>
                  <a:pt x="943239" y="838106"/>
                </a:moveTo>
                <a:lnTo>
                  <a:pt x="925339" y="838106"/>
                </a:lnTo>
                <a:lnTo>
                  <a:pt x="918079" y="845355"/>
                </a:lnTo>
                <a:lnTo>
                  <a:pt x="918079" y="863263"/>
                </a:lnTo>
                <a:lnTo>
                  <a:pt x="925339" y="870522"/>
                </a:lnTo>
                <a:lnTo>
                  <a:pt x="943239" y="870522"/>
                </a:lnTo>
                <a:lnTo>
                  <a:pt x="950499" y="863263"/>
                </a:lnTo>
                <a:lnTo>
                  <a:pt x="950499" y="845355"/>
                </a:lnTo>
                <a:lnTo>
                  <a:pt x="943239" y="838106"/>
                </a:lnTo>
                <a:close/>
              </a:path>
              <a:path w="5621655" h="3489960">
                <a:moveTo>
                  <a:pt x="1036969" y="837711"/>
                </a:moveTo>
                <a:lnTo>
                  <a:pt x="1018636" y="837711"/>
                </a:lnTo>
                <a:lnTo>
                  <a:pt x="1011205" y="845135"/>
                </a:lnTo>
                <a:lnTo>
                  <a:pt x="1011205" y="863476"/>
                </a:lnTo>
                <a:lnTo>
                  <a:pt x="1018636" y="870907"/>
                </a:lnTo>
                <a:lnTo>
                  <a:pt x="1036969" y="870907"/>
                </a:lnTo>
                <a:lnTo>
                  <a:pt x="1044403" y="863476"/>
                </a:lnTo>
                <a:lnTo>
                  <a:pt x="1044403" y="845135"/>
                </a:lnTo>
                <a:lnTo>
                  <a:pt x="1036969" y="837711"/>
                </a:lnTo>
                <a:close/>
              </a:path>
              <a:path w="5621655" h="3489960">
                <a:moveTo>
                  <a:pt x="1130662" y="837396"/>
                </a:moveTo>
                <a:lnTo>
                  <a:pt x="1111981" y="837396"/>
                </a:lnTo>
                <a:lnTo>
                  <a:pt x="1104407" y="844970"/>
                </a:lnTo>
                <a:lnTo>
                  <a:pt x="1104407" y="863650"/>
                </a:lnTo>
                <a:lnTo>
                  <a:pt x="1111981" y="871216"/>
                </a:lnTo>
                <a:lnTo>
                  <a:pt x="1130662" y="871216"/>
                </a:lnTo>
                <a:lnTo>
                  <a:pt x="1138228" y="863650"/>
                </a:lnTo>
                <a:lnTo>
                  <a:pt x="1138228" y="844970"/>
                </a:lnTo>
                <a:lnTo>
                  <a:pt x="1130662" y="837396"/>
                </a:lnTo>
                <a:close/>
              </a:path>
              <a:path w="5621655" h="3489960">
                <a:moveTo>
                  <a:pt x="1224384" y="837010"/>
                </a:moveTo>
                <a:lnTo>
                  <a:pt x="1205278" y="837010"/>
                </a:lnTo>
                <a:lnTo>
                  <a:pt x="1197530" y="844757"/>
                </a:lnTo>
                <a:lnTo>
                  <a:pt x="1197530" y="863861"/>
                </a:lnTo>
                <a:lnTo>
                  <a:pt x="1205278" y="871609"/>
                </a:lnTo>
                <a:lnTo>
                  <a:pt x="1224384" y="871609"/>
                </a:lnTo>
                <a:lnTo>
                  <a:pt x="1232132" y="863861"/>
                </a:lnTo>
                <a:lnTo>
                  <a:pt x="1232132" y="844757"/>
                </a:lnTo>
                <a:lnTo>
                  <a:pt x="1224384" y="837010"/>
                </a:lnTo>
                <a:close/>
              </a:path>
              <a:path w="5621655" h="3489960">
                <a:moveTo>
                  <a:pt x="1318076" y="836693"/>
                </a:moveTo>
                <a:lnTo>
                  <a:pt x="1298615" y="836693"/>
                </a:lnTo>
                <a:lnTo>
                  <a:pt x="1290734" y="844585"/>
                </a:lnTo>
                <a:lnTo>
                  <a:pt x="1290734" y="864035"/>
                </a:lnTo>
                <a:lnTo>
                  <a:pt x="1298615" y="871917"/>
                </a:lnTo>
                <a:lnTo>
                  <a:pt x="1318076" y="871917"/>
                </a:lnTo>
                <a:lnTo>
                  <a:pt x="1325957" y="864035"/>
                </a:lnTo>
                <a:lnTo>
                  <a:pt x="1325957" y="844585"/>
                </a:lnTo>
                <a:lnTo>
                  <a:pt x="1318076" y="836693"/>
                </a:lnTo>
                <a:close/>
              </a:path>
              <a:path w="5621655" h="3489960">
                <a:moveTo>
                  <a:pt x="1411758" y="836387"/>
                </a:moveTo>
                <a:lnTo>
                  <a:pt x="1391960" y="836387"/>
                </a:lnTo>
                <a:lnTo>
                  <a:pt x="1383935" y="844411"/>
                </a:lnTo>
                <a:lnTo>
                  <a:pt x="1383935" y="864209"/>
                </a:lnTo>
                <a:lnTo>
                  <a:pt x="1391960" y="872233"/>
                </a:lnTo>
                <a:lnTo>
                  <a:pt x="1411758" y="872233"/>
                </a:lnTo>
                <a:lnTo>
                  <a:pt x="1419784" y="864209"/>
                </a:lnTo>
                <a:lnTo>
                  <a:pt x="1419784" y="844411"/>
                </a:lnTo>
                <a:lnTo>
                  <a:pt x="1411758" y="836387"/>
                </a:lnTo>
                <a:close/>
              </a:path>
              <a:path w="5621655" h="3489960">
                <a:moveTo>
                  <a:pt x="1495370" y="836072"/>
                </a:moveTo>
                <a:lnTo>
                  <a:pt x="1488272" y="837505"/>
                </a:lnTo>
                <a:lnTo>
                  <a:pt x="1482478" y="841414"/>
                </a:lnTo>
                <a:lnTo>
                  <a:pt x="1478571" y="847211"/>
                </a:lnTo>
                <a:lnTo>
                  <a:pt x="1477139" y="854309"/>
                </a:lnTo>
                <a:lnTo>
                  <a:pt x="1478571" y="861408"/>
                </a:lnTo>
                <a:lnTo>
                  <a:pt x="1482478" y="867206"/>
                </a:lnTo>
                <a:lnTo>
                  <a:pt x="1488272" y="871115"/>
                </a:lnTo>
                <a:lnTo>
                  <a:pt x="1495370" y="872548"/>
                </a:lnTo>
                <a:lnTo>
                  <a:pt x="1502469" y="871115"/>
                </a:lnTo>
                <a:lnTo>
                  <a:pt x="1508267" y="867206"/>
                </a:lnTo>
                <a:lnTo>
                  <a:pt x="1512178" y="861408"/>
                </a:lnTo>
                <a:lnTo>
                  <a:pt x="1513612" y="854309"/>
                </a:lnTo>
                <a:lnTo>
                  <a:pt x="1512178" y="847211"/>
                </a:lnTo>
                <a:lnTo>
                  <a:pt x="1508267" y="841414"/>
                </a:lnTo>
                <a:lnTo>
                  <a:pt x="1502469" y="837505"/>
                </a:lnTo>
                <a:lnTo>
                  <a:pt x="1495370" y="836072"/>
                </a:lnTo>
                <a:close/>
              </a:path>
              <a:path w="5621655" h="3489960">
                <a:moveTo>
                  <a:pt x="1588894" y="835755"/>
                </a:moveTo>
                <a:lnTo>
                  <a:pt x="1581673" y="837213"/>
                </a:lnTo>
                <a:lnTo>
                  <a:pt x="1575779" y="841190"/>
                </a:lnTo>
                <a:lnTo>
                  <a:pt x="1571807" y="847088"/>
                </a:lnTo>
                <a:lnTo>
                  <a:pt x="1570351" y="854309"/>
                </a:lnTo>
                <a:lnTo>
                  <a:pt x="1571807" y="861530"/>
                </a:lnTo>
                <a:lnTo>
                  <a:pt x="1575779" y="867424"/>
                </a:lnTo>
                <a:lnTo>
                  <a:pt x="1581673" y="871397"/>
                </a:lnTo>
                <a:lnTo>
                  <a:pt x="1588894" y="872854"/>
                </a:lnTo>
                <a:lnTo>
                  <a:pt x="1596107" y="871397"/>
                </a:lnTo>
                <a:lnTo>
                  <a:pt x="1602002" y="867424"/>
                </a:lnTo>
                <a:lnTo>
                  <a:pt x="1605979" y="861530"/>
                </a:lnTo>
                <a:lnTo>
                  <a:pt x="1607437" y="854309"/>
                </a:lnTo>
                <a:lnTo>
                  <a:pt x="1605979" y="847088"/>
                </a:lnTo>
                <a:lnTo>
                  <a:pt x="1602002" y="841190"/>
                </a:lnTo>
                <a:lnTo>
                  <a:pt x="1596107" y="837213"/>
                </a:lnTo>
                <a:lnTo>
                  <a:pt x="1588894" y="835755"/>
                </a:lnTo>
                <a:close/>
              </a:path>
              <a:path w="5621655" h="3489960">
                <a:moveTo>
                  <a:pt x="1682397" y="835449"/>
                </a:moveTo>
                <a:lnTo>
                  <a:pt x="1675060" y="836930"/>
                </a:lnTo>
                <a:lnTo>
                  <a:pt x="1669070" y="840972"/>
                </a:lnTo>
                <a:lnTo>
                  <a:pt x="1665032" y="846967"/>
                </a:lnTo>
                <a:lnTo>
                  <a:pt x="1663551" y="854309"/>
                </a:lnTo>
                <a:lnTo>
                  <a:pt x="1665032" y="861648"/>
                </a:lnTo>
                <a:lnTo>
                  <a:pt x="1669070" y="867640"/>
                </a:lnTo>
                <a:lnTo>
                  <a:pt x="1675060" y="871681"/>
                </a:lnTo>
                <a:lnTo>
                  <a:pt x="1682397" y="873163"/>
                </a:lnTo>
                <a:lnTo>
                  <a:pt x="1689737" y="871681"/>
                </a:lnTo>
                <a:lnTo>
                  <a:pt x="1695734" y="867640"/>
                </a:lnTo>
                <a:lnTo>
                  <a:pt x="1699779" y="861648"/>
                </a:lnTo>
                <a:lnTo>
                  <a:pt x="1701263" y="854309"/>
                </a:lnTo>
                <a:lnTo>
                  <a:pt x="1699779" y="846967"/>
                </a:lnTo>
                <a:lnTo>
                  <a:pt x="1695734" y="840972"/>
                </a:lnTo>
                <a:lnTo>
                  <a:pt x="1689737" y="836930"/>
                </a:lnTo>
                <a:lnTo>
                  <a:pt x="1682397" y="835449"/>
                </a:lnTo>
                <a:close/>
              </a:path>
              <a:path w="5621655" h="3489960">
                <a:moveTo>
                  <a:pt x="1775919" y="835141"/>
                </a:moveTo>
                <a:lnTo>
                  <a:pt x="1768456" y="836647"/>
                </a:lnTo>
                <a:lnTo>
                  <a:pt x="1762363" y="840753"/>
                </a:lnTo>
                <a:lnTo>
                  <a:pt x="1758257" y="846845"/>
                </a:lnTo>
                <a:lnTo>
                  <a:pt x="1756751" y="854309"/>
                </a:lnTo>
                <a:lnTo>
                  <a:pt x="1758257" y="861770"/>
                </a:lnTo>
                <a:lnTo>
                  <a:pt x="1762363" y="867863"/>
                </a:lnTo>
                <a:lnTo>
                  <a:pt x="1768456" y="871971"/>
                </a:lnTo>
                <a:lnTo>
                  <a:pt x="1775919" y="873478"/>
                </a:lnTo>
                <a:lnTo>
                  <a:pt x="1783376" y="871971"/>
                </a:lnTo>
                <a:lnTo>
                  <a:pt x="1789469" y="867863"/>
                </a:lnTo>
                <a:lnTo>
                  <a:pt x="1793581" y="861770"/>
                </a:lnTo>
                <a:lnTo>
                  <a:pt x="1795089" y="854309"/>
                </a:lnTo>
                <a:lnTo>
                  <a:pt x="1793581" y="846845"/>
                </a:lnTo>
                <a:lnTo>
                  <a:pt x="1789469" y="840753"/>
                </a:lnTo>
                <a:lnTo>
                  <a:pt x="1783376" y="836647"/>
                </a:lnTo>
                <a:lnTo>
                  <a:pt x="1775919" y="835141"/>
                </a:lnTo>
                <a:close/>
              </a:path>
              <a:path w="5621655" h="3489960">
                <a:moveTo>
                  <a:pt x="1869422" y="834826"/>
                </a:moveTo>
                <a:lnTo>
                  <a:pt x="1861843" y="836358"/>
                </a:lnTo>
                <a:lnTo>
                  <a:pt x="1855654" y="840534"/>
                </a:lnTo>
                <a:lnTo>
                  <a:pt x="1851482" y="846727"/>
                </a:lnTo>
                <a:lnTo>
                  <a:pt x="1849952" y="854309"/>
                </a:lnTo>
                <a:lnTo>
                  <a:pt x="1851482" y="861892"/>
                </a:lnTo>
                <a:lnTo>
                  <a:pt x="1855654" y="868085"/>
                </a:lnTo>
                <a:lnTo>
                  <a:pt x="1861843" y="872261"/>
                </a:lnTo>
                <a:lnTo>
                  <a:pt x="1869422" y="873793"/>
                </a:lnTo>
                <a:lnTo>
                  <a:pt x="1877013" y="872261"/>
                </a:lnTo>
                <a:lnTo>
                  <a:pt x="1883208" y="868085"/>
                </a:lnTo>
                <a:lnTo>
                  <a:pt x="1887384" y="861892"/>
                </a:lnTo>
                <a:lnTo>
                  <a:pt x="1888914" y="854309"/>
                </a:lnTo>
                <a:lnTo>
                  <a:pt x="1887384" y="846727"/>
                </a:lnTo>
                <a:lnTo>
                  <a:pt x="1883208" y="840534"/>
                </a:lnTo>
                <a:lnTo>
                  <a:pt x="1877013" y="836358"/>
                </a:lnTo>
                <a:lnTo>
                  <a:pt x="1869422" y="834826"/>
                </a:lnTo>
                <a:close/>
              </a:path>
              <a:path w="5621655" h="3489960">
                <a:moveTo>
                  <a:pt x="1962945" y="834589"/>
                </a:moveTo>
                <a:lnTo>
                  <a:pt x="1955268" y="836138"/>
                </a:lnTo>
                <a:lnTo>
                  <a:pt x="1949003" y="840364"/>
                </a:lnTo>
                <a:lnTo>
                  <a:pt x="1944780" y="846633"/>
                </a:lnTo>
                <a:lnTo>
                  <a:pt x="1943232" y="854309"/>
                </a:lnTo>
                <a:lnTo>
                  <a:pt x="1944780" y="861981"/>
                </a:lnTo>
                <a:lnTo>
                  <a:pt x="1949003" y="868247"/>
                </a:lnTo>
                <a:lnTo>
                  <a:pt x="1955268" y="872472"/>
                </a:lnTo>
                <a:lnTo>
                  <a:pt x="1962945" y="874021"/>
                </a:lnTo>
                <a:lnTo>
                  <a:pt x="1970614" y="872472"/>
                </a:lnTo>
                <a:lnTo>
                  <a:pt x="1976880" y="868247"/>
                </a:lnTo>
                <a:lnTo>
                  <a:pt x="1981108" y="861981"/>
                </a:lnTo>
                <a:lnTo>
                  <a:pt x="1982659" y="854309"/>
                </a:lnTo>
                <a:lnTo>
                  <a:pt x="1981108" y="846633"/>
                </a:lnTo>
                <a:lnTo>
                  <a:pt x="1976880" y="840364"/>
                </a:lnTo>
                <a:lnTo>
                  <a:pt x="1970614" y="836138"/>
                </a:lnTo>
                <a:lnTo>
                  <a:pt x="1962945" y="834589"/>
                </a:lnTo>
                <a:close/>
              </a:path>
              <a:path w="5621655" h="3489960">
                <a:moveTo>
                  <a:pt x="2056447" y="834360"/>
                </a:moveTo>
                <a:lnTo>
                  <a:pt x="2048685" y="835928"/>
                </a:lnTo>
                <a:lnTo>
                  <a:pt x="2042349" y="840203"/>
                </a:lnTo>
                <a:lnTo>
                  <a:pt x="2038078" y="846544"/>
                </a:lnTo>
                <a:lnTo>
                  <a:pt x="2036512" y="854309"/>
                </a:lnTo>
                <a:lnTo>
                  <a:pt x="2038078" y="862075"/>
                </a:lnTo>
                <a:lnTo>
                  <a:pt x="2042349" y="868416"/>
                </a:lnTo>
                <a:lnTo>
                  <a:pt x="2048685" y="872691"/>
                </a:lnTo>
                <a:lnTo>
                  <a:pt x="2056447" y="874259"/>
                </a:lnTo>
                <a:lnTo>
                  <a:pt x="2064213" y="872691"/>
                </a:lnTo>
                <a:lnTo>
                  <a:pt x="2070556" y="868416"/>
                </a:lnTo>
                <a:lnTo>
                  <a:pt x="2074834" y="862075"/>
                </a:lnTo>
                <a:lnTo>
                  <a:pt x="2076403" y="854309"/>
                </a:lnTo>
                <a:lnTo>
                  <a:pt x="2074834" y="846544"/>
                </a:lnTo>
                <a:lnTo>
                  <a:pt x="2070556" y="840203"/>
                </a:lnTo>
                <a:lnTo>
                  <a:pt x="2064213" y="835928"/>
                </a:lnTo>
                <a:lnTo>
                  <a:pt x="2056447" y="834360"/>
                </a:lnTo>
                <a:close/>
              </a:path>
              <a:path w="5621655" h="3489960">
                <a:moveTo>
                  <a:pt x="2149970" y="834125"/>
                </a:moveTo>
                <a:lnTo>
                  <a:pt x="2142119" y="835712"/>
                </a:lnTo>
                <a:lnTo>
                  <a:pt x="2135705" y="840038"/>
                </a:lnTo>
                <a:lnTo>
                  <a:pt x="2131380" y="846454"/>
                </a:lnTo>
                <a:lnTo>
                  <a:pt x="2129794" y="854309"/>
                </a:lnTo>
                <a:lnTo>
                  <a:pt x="2131380" y="862165"/>
                </a:lnTo>
                <a:lnTo>
                  <a:pt x="2135705" y="868581"/>
                </a:lnTo>
                <a:lnTo>
                  <a:pt x="2142119" y="872908"/>
                </a:lnTo>
                <a:lnTo>
                  <a:pt x="2149970" y="874495"/>
                </a:lnTo>
                <a:lnTo>
                  <a:pt x="2157822" y="872908"/>
                </a:lnTo>
                <a:lnTo>
                  <a:pt x="2164236" y="868581"/>
                </a:lnTo>
                <a:lnTo>
                  <a:pt x="2168561" y="862165"/>
                </a:lnTo>
                <a:lnTo>
                  <a:pt x="2170148" y="854309"/>
                </a:lnTo>
                <a:lnTo>
                  <a:pt x="2168561" y="846454"/>
                </a:lnTo>
                <a:lnTo>
                  <a:pt x="2164236" y="840038"/>
                </a:lnTo>
                <a:lnTo>
                  <a:pt x="2157822" y="835712"/>
                </a:lnTo>
                <a:lnTo>
                  <a:pt x="2149970" y="834125"/>
                </a:lnTo>
                <a:close/>
              </a:path>
              <a:path w="5621655" h="3489960">
                <a:moveTo>
                  <a:pt x="2243493" y="833889"/>
                </a:moveTo>
                <a:lnTo>
                  <a:pt x="2235544" y="835494"/>
                </a:lnTo>
                <a:lnTo>
                  <a:pt x="2229054" y="839870"/>
                </a:lnTo>
                <a:lnTo>
                  <a:pt x="2224678" y="846361"/>
                </a:lnTo>
                <a:lnTo>
                  <a:pt x="2223074" y="854309"/>
                </a:lnTo>
                <a:lnTo>
                  <a:pt x="2224678" y="862254"/>
                </a:lnTo>
                <a:lnTo>
                  <a:pt x="2229054" y="868743"/>
                </a:lnTo>
                <a:lnTo>
                  <a:pt x="2235544" y="873119"/>
                </a:lnTo>
                <a:lnTo>
                  <a:pt x="2243493" y="874723"/>
                </a:lnTo>
                <a:lnTo>
                  <a:pt x="2251431" y="873119"/>
                </a:lnTo>
                <a:lnTo>
                  <a:pt x="2257915" y="868743"/>
                </a:lnTo>
                <a:lnTo>
                  <a:pt x="2262289" y="862254"/>
                </a:lnTo>
                <a:lnTo>
                  <a:pt x="2263893" y="854309"/>
                </a:lnTo>
                <a:lnTo>
                  <a:pt x="2262289" y="846361"/>
                </a:lnTo>
                <a:lnTo>
                  <a:pt x="2257915" y="839870"/>
                </a:lnTo>
                <a:lnTo>
                  <a:pt x="2251431" y="835494"/>
                </a:lnTo>
                <a:lnTo>
                  <a:pt x="2243493" y="833889"/>
                </a:lnTo>
                <a:close/>
              </a:path>
              <a:path w="5621655" h="3489960">
                <a:moveTo>
                  <a:pt x="2336995" y="833737"/>
                </a:moveTo>
                <a:lnTo>
                  <a:pt x="2328987" y="835353"/>
                </a:lnTo>
                <a:lnTo>
                  <a:pt x="2322445" y="839761"/>
                </a:lnTo>
                <a:lnTo>
                  <a:pt x="2318033" y="846300"/>
                </a:lnTo>
                <a:lnTo>
                  <a:pt x="2316415" y="854309"/>
                </a:lnTo>
                <a:lnTo>
                  <a:pt x="2318033" y="862319"/>
                </a:lnTo>
                <a:lnTo>
                  <a:pt x="2322445" y="868858"/>
                </a:lnTo>
                <a:lnTo>
                  <a:pt x="2328987" y="873265"/>
                </a:lnTo>
                <a:lnTo>
                  <a:pt x="2336995" y="874881"/>
                </a:lnTo>
                <a:lnTo>
                  <a:pt x="2345004" y="873265"/>
                </a:lnTo>
                <a:lnTo>
                  <a:pt x="2351546" y="868858"/>
                </a:lnTo>
                <a:lnTo>
                  <a:pt x="2355959" y="862319"/>
                </a:lnTo>
                <a:lnTo>
                  <a:pt x="2357577" y="854309"/>
                </a:lnTo>
                <a:lnTo>
                  <a:pt x="2355959" y="846300"/>
                </a:lnTo>
                <a:lnTo>
                  <a:pt x="2351546" y="839761"/>
                </a:lnTo>
                <a:lnTo>
                  <a:pt x="2345004" y="835353"/>
                </a:lnTo>
                <a:lnTo>
                  <a:pt x="2336995" y="833737"/>
                </a:lnTo>
                <a:close/>
              </a:path>
              <a:path w="5621655" h="3489960">
                <a:moveTo>
                  <a:pt x="2430518" y="833581"/>
                </a:moveTo>
                <a:lnTo>
                  <a:pt x="2422442" y="835209"/>
                </a:lnTo>
                <a:lnTo>
                  <a:pt x="2415850" y="839651"/>
                </a:lnTo>
                <a:lnTo>
                  <a:pt x="2411406" y="846239"/>
                </a:lnTo>
                <a:lnTo>
                  <a:pt x="2409776" y="854309"/>
                </a:lnTo>
                <a:lnTo>
                  <a:pt x="2411406" y="862380"/>
                </a:lnTo>
                <a:lnTo>
                  <a:pt x="2415850" y="868968"/>
                </a:lnTo>
                <a:lnTo>
                  <a:pt x="2422442" y="873409"/>
                </a:lnTo>
                <a:lnTo>
                  <a:pt x="2430518" y="875037"/>
                </a:lnTo>
                <a:lnTo>
                  <a:pt x="2438583" y="873409"/>
                </a:lnTo>
                <a:lnTo>
                  <a:pt x="2445170" y="868968"/>
                </a:lnTo>
                <a:lnTo>
                  <a:pt x="2449612" y="862380"/>
                </a:lnTo>
                <a:lnTo>
                  <a:pt x="2451241" y="854309"/>
                </a:lnTo>
                <a:lnTo>
                  <a:pt x="2449612" y="846239"/>
                </a:lnTo>
                <a:lnTo>
                  <a:pt x="2445170" y="839651"/>
                </a:lnTo>
                <a:lnTo>
                  <a:pt x="2438583" y="835209"/>
                </a:lnTo>
                <a:lnTo>
                  <a:pt x="2430518" y="833581"/>
                </a:lnTo>
                <a:close/>
              </a:path>
              <a:path w="5621655" h="3489960">
                <a:moveTo>
                  <a:pt x="2524021" y="833502"/>
                </a:moveTo>
                <a:lnTo>
                  <a:pt x="2515927" y="835137"/>
                </a:lnTo>
                <a:lnTo>
                  <a:pt x="2509314" y="839596"/>
                </a:lnTo>
                <a:lnTo>
                  <a:pt x="2504854" y="846210"/>
                </a:lnTo>
                <a:lnTo>
                  <a:pt x="2503218" y="854309"/>
                </a:lnTo>
                <a:lnTo>
                  <a:pt x="2504854" y="862408"/>
                </a:lnTo>
                <a:lnTo>
                  <a:pt x="2509314" y="869022"/>
                </a:lnTo>
                <a:lnTo>
                  <a:pt x="2515927" y="873481"/>
                </a:lnTo>
                <a:lnTo>
                  <a:pt x="2524021" y="875116"/>
                </a:lnTo>
                <a:lnTo>
                  <a:pt x="2532123" y="873481"/>
                </a:lnTo>
                <a:lnTo>
                  <a:pt x="2538735" y="869022"/>
                </a:lnTo>
                <a:lnTo>
                  <a:pt x="2543191" y="862408"/>
                </a:lnTo>
                <a:lnTo>
                  <a:pt x="2544824" y="854309"/>
                </a:lnTo>
                <a:lnTo>
                  <a:pt x="2543191" y="846210"/>
                </a:lnTo>
                <a:lnTo>
                  <a:pt x="2538735" y="839596"/>
                </a:lnTo>
                <a:lnTo>
                  <a:pt x="2532123" y="835137"/>
                </a:lnTo>
                <a:lnTo>
                  <a:pt x="2524021" y="833502"/>
                </a:lnTo>
                <a:close/>
              </a:path>
              <a:path w="5621655" h="3489960">
                <a:moveTo>
                  <a:pt x="2617543" y="833423"/>
                </a:moveTo>
                <a:lnTo>
                  <a:pt x="2609411" y="835064"/>
                </a:lnTo>
                <a:lnTo>
                  <a:pt x="2602773" y="839539"/>
                </a:lnTo>
                <a:lnTo>
                  <a:pt x="2598300" y="846178"/>
                </a:lnTo>
                <a:lnTo>
                  <a:pt x="2596660" y="854309"/>
                </a:lnTo>
                <a:lnTo>
                  <a:pt x="2598300" y="862436"/>
                </a:lnTo>
                <a:lnTo>
                  <a:pt x="2602773" y="869073"/>
                </a:lnTo>
                <a:lnTo>
                  <a:pt x="2609411" y="873546"/>
                </a:lnTo>
                <a:lnTo>
                  <a:pt x="2617543" y="875187"/>
                </a:lnTo>
                <a:lnTo>
                  <a:pt x="2625667" y="873546"/>
                </a:lnTo>
                <a:lnTo>
                  <a:pt x="2632306" y="869073"/>
                </a:lnTo>
                <a:lnTo>
                  <a:pt x="2636784" y="862436"/>
                </a:lnTo>
                <a:lnTo>
                  <a:pt x="2638427" y="854309"/>
                </a:lnTo>
                <a:lnTo>
                  <a:pt x="2636784" y="846178"/>
                </a:lnTo>
                <a:lnTo>
                  <a:pt x="2632306" y="839539"/>
                </a:lnTo>
                <a:lnTo>
                  <a:pt x="2625667" y="835064"/>
                </a:lnTo>
                <a:lnTo>
                  <a:pt x="2617543" y="833423"/>
                </a:lnTo>
                <a:close/>
              </a:path>
              <a:path w="5621655" h="3489960">
                <a:moveTo>
                  <a:pt x="2711046" y="833423"/>
                </a:moveTo>
                <a:lnTo>
                  <a:pt x="2702922" y="835064"/>
                </a:lnTo>
                <a:lnTo>
                  <a:pt x="2696283" y="839539"/>
                </a:lnTo>
                <a:lnTo>
                  <a:pt x="2691805" y="846178"/>
                </a:lnTo>
                <a:lnTo>
                  <a:pt x="2690162" y="854309"/>
                </a:lnTo>
                <a:lnTo>
                  <a:pt x="2691805" y="862436"/>
                </a:lnTo>
                <a:lnTo>
                  <a:pt x="2696283" y="869073"/>
                </a:lnTo>
                <a:lnTo>
                  <a:pt x="2702922" y="873546"/>
                </a:lnTo>
                <a:lnTo>
                  <a:pt x="2711046" y="875187"/>
                </a:lnTo>
                <a:lnTo>
                  <a:pt x="2719178" y="873546"/>
                </a:lnTo>
                <a:lnTo>
                  <a:pt x="2725816" y="869073"/>
                </a:lnTo>
                <a:lnTo>
                  <a:pt x="2730290" y="862436"/>
                </a:lnTo>
                <a:lnTo>
                  <a:pt x="2731930" y="854309"/>
                </a:lnTo>
                <a:lnTo>
                  <a:pt x="2730290" y="846178"/>
                </a:lnTo>
                <a:lnTo>
                  <a:pt x="2725816" y="839539"/>
                </a:lnTo>
                <a:lnTo>
                  <a:pt x="2719178" y="835064"/>
                </a:lnTo>
                <a:lnTo>
                  <a:pt x="2711046" y="833423"/>
                </a:lnTo>
                <a:close/>
              </a:path>
              <a:path w="5621655" h="3489960">
                <a:moveTo>
                  <a:pt x="2804569" y="833502"/>
                </a:moveTo>
                <a:lnTo>
                  <a:pt x="2796466" y="835137"/>
                </a:lnTo>
                <a:lnTo>
                  <a:pt x="2789854" y="839596"/>
                </a:lnTo>
                <a:lnTo>
                  <a:pt x="2785399" y="846210"/>
                </a:lnTo>
                <a:lnTo>
                  <a:pt x="2783766" y="854309"/>
                </a:lnTo>
                <a:lnTo>
                  <a:pt x="2785399" y="862408"/>
                </a:lnTo>
                <a:lnTo>
                  <a:pt x="2789854" y="869022"/>
                </a:lnTo>
                <a:lnTo>
                  <a:pt x="2796466" y="873481"/>
                </a:lnTo>
                <a:lnTo>
                  <a:pt x="2804569" y="875116"/>
                </a:lnTo>
                <a:lnTo>
                  <a:pt x="2812663" y="873481"/>
                </a:lnTo>
                <a:lnTo>
                  <a:pt x="2819276" y="869022"/>
                </a:lnTo>
                <a:lnTo>
                  <a:pt x="2823736" y="862408"/>
                </a:lnTo>
                <a:lnTo>
                  <a:pt x="2825373" y="854309"/>
                </a:lnTo>
                <a:lnTo>
                  <a:pt x="2823736" y="846210"/>
                </a:lnTo>
                <a:lnTo>
                  <a:pt x="2819276" y="839596"/>
                </a:lnTo>
                <a:lnTo>
                  <a:pt x="2812663" y="835137"/>
                </a:lnTo>
                <a:lnTo>
                  <a:pt x="2804569" y="833502"/>
                </a:lnTo>
                <a:close/>
              </a:path>
              <a:path w="5621655" h="3489960">
                <a:moveTo>
                  <a:pt x="2898071" y="833502"/>
                </a:moveTo>
                <a:lnTo>
                  <a:pt x="2889977" y="835137"/>
                </a:lnTo>
                <a:lnTo>
                  <a:pt x="2883365" y="839596"/>
                </a:lnTo>
                <a:lnTo>
                  <a:pt x="2878904" y="846210"/>
                </a:lnTo>
                <a:lnTo>
                  <a:pt x="2877269" y="854309"/>
                </a:lnTo>
                <a:lnTo>
                  <a:pt x="2878904" y="862408"/>
                </a:lnTo>
                <a:lnTo>
                  <a:pt x="2883365" y="869022"/>
                </a:lnTo>
                <a:lnTo>
                  <a:pt x="2889977" y="873481"/>
                </a:lnTo>
                <a:lnTo>
                  <a:pt x="2898071" y="875116"/>
                </a:lnTo>
                <a:lnTo>
                  <a:pt x="2906177" y="873481"/>
                </a:lnTo>
                <a:lnTo>
                  <a:pt x="2912796" y="869022"/>
                </a:lnTo>
                <a:lnTo>
                  <a:pt x="2917258" y="862408"/>
                </a:lnTo>
                <a:lnTo>
                  <a:pt x="2918894" y="854309"/>
                </a:lnTo>
                <a:lnTo>
                  <a:pt x="2917258" y="846210"/>
                </a:lnTo>
                <a:lnTo>
                  <a:pt x="2912796" y="839596"/>
                </a:lnTo>
                <a:lnTo>
                  <a:pt x="2906177" y="835137"/>
                </a:lnTo>
                <a:lnTo>
                  <a:pt x="2898071" y="833502"/>
                </a:lnTo>
                <a:close/>
              </a:path>
              <a:path w="5621655" h="3489960">
                <a:moveTo>
                  <a:pt x="2991594" y="833659"/>
                </a:moveTo>
                <a:lnTo>
                  <a:pt x="2983556" y="835282"/>
                </a:lnTo>
                <a:lnTo>
                  <a:pt x="2976988" y="839707"/>
                </a:lnTo>
                <a:lnTo>
                  <a:pt x="2972558" y="846271"/>
                </a:lnTo>
                <a:lnTo>
                  <a:pt x="2970932" y="854309"/>
                </a:lnTo>
                <a:lnTo>
                  <a:pt x="2972558" y="862347"/>
                </a:lnTo>
                <a:lnTo>
                  <a:pt x="2976988" y="868911"/>
                </a:lnTo>
                <a:lnTo>
                  <a:pt x="2983556" y="873336"/>
                </a:lnTo>
                <a:lnTo>
                  <a:pt x="2991594" y="874958"/>
                </a:lnTo>
                <a:lnTo>
                  <a:pt x="2999629" y="873336"/>
                </a:lnTo>
                <a:lnTo>
                  <a:pt x="3006190" y="868911"/>
                </a:lnTo>
                <a:lnTo>
                  <a:pt x="3010613" y="862347"/>
                </a:lnTo>
                <a:lnTo>
                  <a:pt x="3012235" y="854309"/>
                </a:lnTo>
                <a:lnTo>
                  <a:pt x="3010613" y="846271"/>
                </a:lnTo>
                <a:lnTo>
                  <a:pt x="3006190" y="839707"/>
                </a:lnTo>
                <a:lnTo>
                  <a:pt x="2999629" y="835282"/>
                </a:lnTo>
                <a:lnTo>
                  <a:pt x="2991594" y="833659"/>
                </a:lnTo>
                <a:close/>
              </a:path>
              <a:path w="5621655" h="3489960">
                <a:moveTo>
                  <a:pt x="3085117" y="833810"/>
                </a:moveTo>
                <a:lnTo>
                  <a:pt x="3077130" y="835422"/>
                </a:lnTo>
                <a:lnTo>
                  <a:pt x="3070614" y="839815"/>
                </a:lnTo>
                <a:lnTo>
                  <a:pt x="3066225" y="846331"/>
                </a:lnTo>
                <a:lnTo>
                  <a:pt x="3064616" y="854309"/>
                </a:lnTo>
                <a:lnTo>
                  <a:pt x="3066225" y="862286"/>
                </a:lnTo>
                <a:lnTo>
                  <a:pt x="3070614" y="868800"/>
                </a:lnTo>
                <a:lnTo>
                  <a:pt x="3077130" y="873192"/>
                </a:lnTo>
                <a:lnTo>
                  <a:pt x="3085117" y="874802"/>
                </a:lnTo>
                <a:lnTo>
                  <a:pt x="3093084" y="873192"/>
                </a:lnTo>
                <a:lnTo>
                  <a:pt x="3099594" y="868800"/>
                </a:lnTo>
                <a:lnTo>
                  <a:pt x="3103986" y="862286"/>
                </a:lnTo>
                <a:lnTo>
                  <a:pt x="3105597" y="854309"/>
                </a:lnTo>
                <a:lnTo>
                  <a:pt x="3103986" y="846331"/>
                </a:lnTo>
                <a:lnTo>
                  <a:pt x="3099594" y="839815"/>
                </a:lnTo>
                <a:lnTo>
                  <a:pt x="3093084" y="835422"/>
                </a:lnTo>
                <a:lnTo>
                  <a:pt x="3085117" y="833810"/>
                </a:lnTo>
                <a:close/>
              </a:path>
              <a:path w="5621655" h="3489960">
                <a:moveTo>
                  <a:pt x="3178619" y="833968"/>
                </a:moveTo>
                <a:lnTo>
                  <a:pt x="3170700" y="835567"/>
                </a:lnTo>
                <a:lnTo>
                  <a:pt x="3164235" y="839927"/>
                </a:lnTo>
                <a:lnTo>
                  <a:pt x="3159878" y="846393"/>
                </a:lnTo>
                <a:lnTo>
                  <a:pt x="3158280" y="854309"/>
                </a:lnTo>
                <a:lnTo>
                  <a:pt x="3159878" y="862225"/>
                </a:lnTo>
                <a:lnTo>
                  <a:pt x="3164235" y="868689"/>
                </a:lnTo>
                <a:lnTo>
                  <a:pt x="3170700" y="873047"/>
                </a:lnTo>
                <a:lnTo>
                  <a:pt x="3178619" y="874645"/>
                </a:lnTo>
                <a:lnTo>
                  <a:pt x="3186539" y="873047"/>
                </a:lnTo>
                <a:lnTo>
                  <a:pt x="3193004" y="868689"/>
                </a:lnTo>
                <a:lnTo>
                  <a:pt x="3197361" y="862225"/>
                </a:lnTo>
                <a:lnTo>
                  <a:pt x="3198958" y="854309"/>
                </a:lnTo>
                <a:lnTo>
                  <a:pt x="3197361" y="846393"/>
                </a:lnTo>
                <a:lnTo>
                  <a:pt x="3193004" y="839927"/>
                </a:lnTo>
                <a:lnTo>
                  <a:pt x="3186539" y="835567"/>
                </a:lnTo>
                <a:lnTo>
                  <a:pt x="3178619" y="833968"/>
                </a:lnTo>
                <a:close/>
              </a:path>
              <a:path w="5621655" h="3489960">
                <a:moveTo>
                  <a:pt x="3272142" y="834203"/>
                </a:moveTo>
                <a:lnTo>
                  <a:pt x="3264309" y="835783"/>
                </a:lnTo>
                <a:lnTo>
                  <a:pt x="3257915" y="840092"/>
                </a:lnTo>
                <a:lnTo>
                  <a:pt x="3253605" y="846483"/>
                </a:lnTo>
                <a:lnTo>
                  <a:pt x="3252025" y="854309"/>
                </a:lnTo>
                <a:lnTo>
                  <a:pt x="3253605" y="862137"/>
                </a:lnTo>
                <a:lnTo>
                  <a:pt x="3257915" y="868528"/>
                </a:lnTo>
                <a:lnTo>
                  <a:pt x="3264309" y="872836"/>
                </a:lnTo>
                <a:lnTo>
                  <a:pt x="3272142" y="874416"/>
                </a:lnTo>
                <a:lnTo>
                  <a:pt x="3279964" y="872836"/>
                </a:lnTo>
                <a:lnTo>
                  <a:pt x="3286352" y="868528"/>
                </a:lnTo>
                <a:lnTo>
                  <a:pt x="3290659" y="862137"/>
                </a:lnTo>
                <a:lnTo>
                  <a:pt x="3292239" y="854309"/>
                </a:lnTo>
                <a:lnTo>
                  <a:pt x="3290659" y="846483"/>
                </a:lnTo>
                <a:lnTo>
                  <a:pt x="3286352" y="840092"/>
                </a:lnTo>
                <a:lnTo>
                  <a:pt x="3279964" y="835783"/>
                </a:lnTo>
                <a:lnTo>
                  <a:pt x="3272142" y="834203"/>
                </a:lnTo>
                <a:close/>
              </a:path>
              <a:path w="5621655" h="3489960">
                <a:moveTo>
                  <a:pt x="3365624" y="834439"/>
                </a:moveTo>
                <a:lnTo>
                  <a:pt x="3357903" y="836000"/>
                </a:lnTo>
                <a:lnTo>
                  <a:pt x="3351599" y="840257"/>
                </a:lnTo>
                <a:lnTo>
                  <a:pt x="3347349" y="846572"/>
                </a:lnTo>
                <a:lnTo>
                  <a:pt x="3345791" y="854309"/>
                </a:lnTo>
                <a:lnTo>
                  <a:pt x="3347349" y="862042"/>
                </a:lnTo>
                <a:lnTo>
                  <a:pt x="3351599" y="868358"/>
                </a:lnTo>
                <a:lnTo>
                  <a:pt x="3357903" y="872617"/>
                </a:lnTo>
                <a:lnTo>
                  <a:pt x="3365624" y="874179"/>
                </a:lnTo>
                <a:lnTo>
                  <a:pt x="3373372" y="872617"/>
                </a:lnTo>
                <a:lnTo>
                  <a:pt x="3379696" y="868358"/>
                </a:lnTo>
                <a:lnTo>
                  <a:pt x="3383958" y="862042"/>
                </a:lnTo>
                <a:lnTo>
                  <a:pt x="3385520" y="854309"/>
                </a:lnTo>
                <a:lnTo>
                  <a:pt x="3383958" y="846572"/>
                </a:lnTo>
                <a:lnTo>
                  <a:pt x="3379696" y="840257"/>
                </a:lnTo>
                <a:lnTo>
                  <a:pt x="3373372" y="836000"/>
                </a:lnTo>
                <a:lnTo>
                  <a:pt x="3365624" y="834439"/>
                </a:lnTo>
                <a:close/>
              </a:path>
              <a:path w="5621655" h="3489960">
                <a:moveTo>
                  <a:pt x="3459167" y="834668"/>
                </a:moveTo>
                <a:lnTo>
                  <a:pt x="3451525" y="836212"/>
                </a:lnTo>
                <a:lnTo>
                  <a:pt x="3445277" y="840422"/>
                </a:lnTo>
                <a:lnTo>
                  <a:pt x="3441061" y="846665"/>
                </a:lnTo>
                <a:lnTo>
                  <a:pt x="3439514" y="854309"/>
                </a:lnTo>
                <a:lnTo>
                  <a:pt x="3441061" y="861954"/>
                </a:lnTo>
                <a:lnTo>
                  <a:pt x="3445277" y="868197"/>
                </a:lnTo>
                <a:lnTo>
                  <a:pt x="3451525" y="872406"/>
                </a:lnTo>
                <a:lnTo>
                  <a:pt x="3459167" y="873950"/>
                </a:lnTo>
                <a:lnTo>
                  <a:pt x="3466812" y="872406"/>
                </a:lnTo>
                <a:lnTo>
                  <a:pt x="3473045" y="868197"/>
                </a:lnTo>
                <a:lnTo>
                  <a:pt x="3477242" y="861954"/>
                </a:lnTo>
                <a:lnTo>
                  <a:pt x="3478780" y="854309"/>
                </a:lnTo>
                <a:lnTo>
                  <a:pt x="3477242" y="846665"/>
                </a:lnTo>
                <a:lnTo>
                  <a:pt x="3473045" y="840422"/>
                </a:lnTo>
                <a:lnTo>
                  <a:pt x="3466812" y="836212"/>
                </a:lnTo>
                <a:lnTo>
                  <a:pt x="3459167" y="834668"/>
                </a:lnTo>
                <a:close/>
              </a:path>
              <a:path w="5621655" h="3489960">
                <a:moveTo>
                  <a:pt x="3552670" y="834905"/>
                </a:moveTo>
                <a:lnTo>
                  <a:pt x="3545112" y="836430"/>
                </a:lnTo>
                <a:lnTo>
                  <a:pt x="3538949" y="840587"/>
                </a:lnTo>
                <a:lnTo>
                  <a:pt x="3534800" y="846755"/>
                </a:lnTo>
                <a:lnTo>
                  <a:pt x="3533279" y="854309"/>
                </a:lnTo>
                <a:lnTo>
                  <a:pt x="3534800" y="861860"/>
                </a:lnTo>
                <a:lnTo>
                  <a:pt x="3538949" y="868028"/>
                </a:lnTo>
                <a:lnTo>
                  <a:pt x="3545112" y="872188"/>
                </a:lnTo>
                <a:lnTo>
                  <a:pt x="3552670" y="873714"/>
                </a:lnTo>
                <a:lnTo>
                  <a:pt x="3560211" y="872188"/>
                </a:lnTo>
                <a:lnTo>
                  <a:pt x="3566375" y="868028"/>
                </a:lnTo>
                <a:lnTo>
                  <a:pt x="3570534" y="861860"/>
                </a:lnTo>
                <a:lnTo>
                  <a:pt x="3572060" y="854309"/>
                </a:lnTo>
                <a:lnTo>
                  <a:pt x="3570534" y="846755"/>
                </a:lnTo>
                <a:lnTo>
                  <a:pt x="3566375" y="840587"/>
                </a:lnTo>
                <a:lnTo>
                  <a:pt x="3560211" y="836430"/>
                </a:lnTo>
                <a:lnTo>
                  <a:pt x="3552670" y="834905"/>
                </a:lnTo>
                <a:close/>
              </a:path>
              <a:path w="5621655" h="3489960">
                <a:moveTo>
                  <a:pt x="3646213" y="835220"/>
                </a:moveTo>
                <a:lnTo>
                  <a:pt x="3638758" y="836720"/>
                </a:lnTo>
                <a:lnTo>
                  <a:pt x="3632686" y="840810"/>
                </a:lnTo>
                <a:lnTo>
                  <a:pt x="3628601" y="846878"/>
                </a:lnTo>
                <a:lnTo>
                  <a:pt x="3627105" y="854309"/>
                </a:lnTo>
                <a:lnTo>
                  <a:pt x="3628601" y="861741"/>
                </a:lnTo>
                <a:lnTo>
                  <a:pt x="3632686" y="867808"/>
                </a:lnTo>
                <a:lnTo>
                  <a:pt x="3638758" y="871899"/>
                </a:lnTo>
                <a:lnTo>
                  <a:pt x="3646213" y="873399"/>
                </a:lnTo>
                <a:lnTo>
                  <a:pt x="3653616" y="871899"/>
                </a:lnTo>
                <a:lnTo>
                  <a:pt x="3659671" y="867808"/>
                </a:lnTo>
                <a:lnTo>
                  <a:pt x="3663760" y="861741"/>
                </a:lnTo>
                <a:lnTo>
                  <a:pt x="3665260" y="854309"/>
                </a:lnTo>
                <a:lnTo>
                  <a:pt x="3663760" y="846878"/>
                </a:lnTo>
                <a:lnTo>
                  <a:pt x="3659671" y="840810"/>
                </a:lnTo>
                <a:lnTo>
                  <a:pt x="3653616" y="836720"/>
                </a:lnTo>
                <a:lnTo>
                  <a:pt x="3646213" y="835220"/>
                </a:lnTo>
                <a:close/>
              </a:path>
              <a:path w="5621655" h="3489960">
                <a:moveTo>
                  <a:pt x="3833218" y="835842"/>
                </a:moveTo>
                <a:lnTo>
                  <a:pt x="3826026" y="837294"/>
                </a:lnTo>
                <a:lnTo>
                  <a:pt x="3820158" y="841251"/>
                </a:lnTo>
                <a:lnTo>
                  <a:pt x="3816205" y="847121"/>
                </a:lnTo>
                <a:lnTo>
                  <a:pt x="3814756" y="854309"/>
                </a:lnTo>
                <a:lnTo>
                  <a:pt x="3816205" y="861497"/>
                </a:lnTo>
                <a:lnTo>
                  <a:pt x="3820158" y="867367"/>
                </a:lnTo>
                <a:lnTo>
                  <a:pt x="3826026" y="871324"/>
                </a:lnTo>
                <a:lnTo>
                  <a:pt x="3833218" y="872775"/>
                </a:lnTo>
                <a:lnTo>
                  <a:pt x="3840398" y="871324"/>
                </a:lnTo>
                <a:lnTo>
                  <a:pt x="3846260" y="867367"/>
                </a:lnTo>
                <a:lnTo>
                  <a:pt x="3850212" y="861497"/>
                </a:lnTo>
                <a:lnTo>
                  <a:pt x="3851661" y="854309"/>
                </a:lnTo>
                <a:lnTo>
                  <a:pt x="3850212" y="847121"/>
                </a:lnTo>
                <a:lnTo>
                  <a:pt x="3846260" y="841251"/>
                </a:lnTo>
                <a:lnTo>
                  <a:pt x="3840398" y="837294"/>
                </a:lnTo>
                <a:lnTo>
                  <a:pt x="3833218" y="835842"/>
                </a:lnTo>
                <a:close/>
              </a:path>
              <a:path w="5621655" h="3489960">
                <a:moveTo>
                  <a:pt x="3926720" y="836151"/>
                </a:moveTo>
                <a:lnTo>
                  <a:pt x="3919659" y="837578"/>
                </a:lnTo>
                <a:lnTo>
                  <a:pt x="3913900" y="841471"/>
                </a:lnTo>
                <a:lnTo>
                  <a:pt x="3910022" y="847243"/>
                </a:lnTo>
                <a:lnTo>
                  <a:pt x="3908601" y="854309"/>
                </a:lnTo>
                <a:lnTo>
                  <a:pt x="3910022" y="861377"/>
                </a:lnTo>
                <a:lnTo>
                  <a:pt x="3913900" y="867149"/>
                </a:lnTo>
                <a:lnTo>
                  <a:pt x="3919659" y="871042"/>
                </a:lnTo>
                <a:lnTo>
                  <a:pt x="3926720" y="872469"/>
                </a:lnTo>
                <a:lnTo>
                  <a:pt x="3933794" y="871042"/>
                </a:lnTo>
                <a:lnTo>
                  <a:pt x="3939558" y="867149"/>
                </a:lnTo>
                <a:lnTo>
                  <a:pt x="3943439" y="861377"/>
                </a:lnTo>
                <a:lnTo>
                  <a:pt x="3944860" y="854309"/>
                </a:lnTo>
                <a:lnTo>
                  <a:pt x="3943439" y="847243"/>
                </a:lnTo>
                <a:lnTo>
                  <a:pt x="3939558" y="841471"/>
                </a:lnTo>
                <a:lnTo>
                  <a:pt x="3933794" y="837578"/>
                </a:lnTo>
                <a:lnTo>
                  <a:pt x="3926720" y="836151"/>
                </a:lnTo>
                <a:close/>
              </a:path>
              <a:path w="5621655" h="3489960">
                <a:moveTo>
                  <a:pt x="4030110" y="836465"/>
                </a:moveTo>
                <a:lnTo>
                  <a:pt x="4010377" y="836465"/>
                </a:lnTo>
                <a:lnTo>
                  <a:pt x="4002406" y="844449"/>
                </a:lnTo>
                <a:lnTo>
                  <a:pt x="4002406" y="864162"/>
                </a:lnTo>
                <a:lnTo>
                  <a:pt x="4010377" y="872154"/>
                </a:lnTo>
                <a:lnTo>
                  <a:pt x="4030110" y="872154"/>
                </a:lnTo>
                <a:lnTo>
                  <a:pt x="4038060" y="864162"/>
                </a:lnTo>
                <a:lnTo>
                  <a:pt x="4038060" y="844449"/>
                </a:lnTo>
                <a:lnTo>
                  <a:pt x="4030110" y="836465"/>
                </a:lnTo>
                <a:close/>
              </a:path>
              <a:path w="5621655" h="3489960">
                <a:moveTo>
                  <a:pt x="4869958" y="839657"/>
                </a:moveTo>
                <a:lnTo>
                  <a:pt x="4853756" y="839657"/>
                </a:lnTo>
                <a:lnTo>
                  <a:pt x="4847219" y="846214"/>
                </a:lnTo>
                <a:lnTo>
                  <a:pt x="4847219" y="862397"/>
                </a:lnTo>
                <a:lnTo>
                  <a:pt x="4853756" y="868963"/>
                </a:lnTo>
                <a:lnTo>
                  <a:pt x="4869958" y="868963"/>
                </a:lnTo>
                <a:lnTo>
                  <a:pt x="4876517" y="862397"/>
                </a:lnTo>
                <a:lnTo>
                  <a:pt x="4876517" y="846214"/>
                </a:lnTo>
                <a:lnTo>
                  <a:pt x="4869958" y="839657"/>
                </a:lnTo>
                <a:close/>
              </a:path>
              <a:path w="5621655" h="3489960">
                <a:moveTo>
                  <a:pt x="4963299" y="839964"/>
                </a:moveTo>
                <a:lnTo>
                  <a:pt x="4947460" y="839964"/>
                </a:lnTo>
                <a:lnTo>
                  <a:pt x="4941064" y="846388"/>
                </a:lnTo>
                <a:lnTo>
                  <a:pt x="4941064" y="862232"/>
                </a:lnTo>
                <a:lnTo>
                  <a:pt x="4947460" y="868645"/>
                </a:lnTo>
                <a:lnTo>
                  <a:pt x="4963299" y="868645"/>
                </a:lnTo>
                <a:lnTo>
                  <a:pt x="4969715" y="862232"/>
                </a:lnTo>
                <a:lnTo>
                  <a:pt x="4969715" y="846388"/>
                </a:lnTo>
                <a:lnTo>
                  <a:pt x="4963299" y="839964"/>
                </a:lnTo>
                <a:close/>
              </a:path>
              <a:path w="5621655" h="3489960">
                <a:moveTo>
                  <a:pt x="5056580" y="840360"/>
                </a:moveTo>
                <a:lnTo>
                  <a:pt x="5041185" y="840360"/>
                </a:lnTo>
                <a:lnTo>
                  <a:pt x="5034930" y="846601"/>
                </a:lnTo>
                <a:lnTo>
                  <a:pt x="5034930" y="862009"/>
                </a:lnTo>
                <a:lnTo>
                  <a:pt x="5041185" y="868252"/>
                </a:lnTo>
                <a:lnTo>
                  <a:pt x="5056580" y="868252"/>
                </a:lnTo>
                <a:lnTo>
                  <a:pt x="5062836" y="862009"/>
                </a:lnTo>
                <a:lnTo>
                  <a:pt x="5062836" y="846601"/>
                </a:lnTo>
                <a:lnTo>
                  <a:pt x="5056580" y="840360"/>
                </a:lnTo>
                <a:close/>
              </a:path>
              <a:path w="5621655" h="3489960">
                <a:moveTo>
                  <a:pt x="5149901" y="840745"/>
                </a:moveTo>
                <a:lnTo>
                  <a:pt x="5134909" y="840745"/>
                </a:lnTo>
                <a:lnTo>
                  <a:pt x="5128855" y="846822"/>
                </a:lnTo>
                <a:lnTo>
                  <a:pt x="5128855" y="861797"/>
                </a:lnTo>
                <a:lnTo>
                  <a:pt x="5134909" y="867867"/>
                </a:lnTo>
                <a:lnTo>
                  <a:pt x="5149901" y="867867"/>
                </a:lnTo>
                <a:lnTo>
                  <a:pt x="5155955" y="861797"/>
                </a:lnTo>
                <a:lnTo>
                  <a:pt x="5155955" y="846822"/>
                </a:lnTo>
                <a:lnTo>
                  <a:pt x="5149901" y="840745"/>
                </a:lnTo>
                <a:close/>
              </a:path>
              <a:path w="5621655" h="3489960">
                <a:moveTo>
                  <a:pt x="5243242" y="841060"/>
                </a:moveTo>
                <a:lnTo>
                  <a:pt x="5228594" y="841060"/>
                </a:lnTo>
                <a:lnTo>
                  <a:pt x="5222682" y="846988"/>
                </a:lnTo>
                <a:lnTo>
                  <a:pt x="5222682" y="861623"/>
                </a:lnTo>
                <a:lnTo>
                  <a:pt x="5228594" y="867558"/>
                </a:lnTo>
                <a:lnTo>
                  <a:pt x="5243242" y="867558"/>
                </a:lnTo>
                <a:lnTo>
                  <a:pt x="5249154" y="861623"/>
                </a:lnTo>
                <a:lnTo>
                  <a:pt x="5249154" y="846988"/>
                </a:lnTo>
                <a:lnTo>
                  <a:pt x="5243242" y="841060"/>
                </a:lnTo>
                <a:close/>
              </a:path>
              <a:path w="5621655" h="3489960">
                <a:moveTo>
                  <a:pt x="5336523" y="841447"/>
                </a:moveTo>
                <a:lnTo>
                  <a:pt x="5322318" y="841447"/>
                </a:lnTo>
                <a:lnTo>
                  <a:pt x="5316607" y="847208"/>
                </a:lnTo>
                <a:lnTo>
                  <a:pt x="5316607" y="861410"/>
                </a:lnTo>
                <a:lnTo>
                  <a:pt x="5322318" y="867164"/>
                </a:lnTo>
                <a:lnTo>
                  <a:pt x="5336523" y="867164"/>
                </a:lnTo>
                <a:lnTo>
                  <a:pt x="5342274" y="861410"/>
                </a:lnTo>
                <a:lnTo>
                  <a:pt x="5342274" y="847208"/>
                </a:lnTo>
                <a:lnTo>
                  <a:pt x="5336523" y="841447"/>
                </a:lnTo>
                <a:close/>
              </a:path>
              <a:path w="5621655" h="3489960">
                <a:moveTo>
                  <a:pt x="53009" y="888210"/>
                </a:moveTo>
                <a:lnTo>
                  <a:pt x="38815" y="888210"/>
                </a:lnTo>
                <a:lnTo>
                  <a:pt x="33052" y="893961"/>
                </a:lnTo>
                <a:lnTo>
                  <a:pt x="33052" y="908164"/>
                </a:lnTo>
                <a:lnTo>
                  <a:pt x="38815" y="913918"/>
                </a:lnTo>
                <a:lnTo>
                  <a:pt x="53009" y="913918"/>
                </a:lnTo>
                <a:lnTo>
                  <a:pt x="58770" y="908164"/>
                </a:lnTo>
                <a:lnTo>
                  <a:pt x="58770" y="893961"/>
                </a:lnTo>
                <a:lnTo>
                  <a:pt x="53009" y="888210"/>
                </a:lnTo>
                <a:close/>
              </a:path>
              <a:path w="5621655" h="3489960">
                <a:moveTo>
                  <a:pt x="146740" y="887813"/>
                </a:moveTo>
                <a:lnTo>
                  <a:pt x="132103" y="887813"/>
                </a:lnTo>
                <a:lnTo>
                  <a:pt x="126177" y="893749"/>
                </a:lnTo>
                <a:lnTo>
                  <a:pt x="126177" y="908378"/>
                </a:lnTo>
                <a:lnTo>
                  <a:pt x="132103" y="914312"/>
                </a:lnTo>
                <a:lnTo>
                  <a:pt x="146740" y="914312"/>
                </a:lnTo>
                <a:lnTo>
                  <a:pt x="152674" y="908378"/>
                </a:lnTo>
                <a:lnTo>
                  <a:pt x="152674" y="893749"/>
                </a:lnTo>
                <a:lnTo>
                  <a:pt x="146740" y="887813"/>
                </a:lnTo>
                <a:close/>
              </a:path>
              <a:path w="5621655" h="3489960">
                <a:moveTo>
                  <a:pt x="240424" y="887507"/>
                </a:moveTo>
                <a:lnTo>
                  <a:pt x="225448" y="887507"/>
                </a:lnTo>
                <a:lnTo>
                  <a:pt x="219379" y="893577"/>
                </a:lnTo>
                <a:lnTo>
                  <a:pt x="219379" y="908551"/>
                </a:lnTo>
                <a:lnTo>
                  <a:pt x="225448" y="914627"/>
                </a:lnTo>
                <a:lnTo>
                  <a:pt x="240424" y="914627"/>
                </a:lnTo>
                <a:lnTo>
                  <a:pt x="246500" y="908551"/>
                </a:lnTo>
                <a:lnTo>
                  <a:pt x="246500" y="893577"/>
                </a:lnTo>
                <a:lnTo>
                  <a:pt x="240424" y="887507"/>
                </a:lnTo>
                <a:close/>
              </a:path>
              <a:path w="5621655" h="3489960">
                <a:moveTo>
                  <a:pt x="334155" y="887114"/>
                </a:moveTo>
                <a:lnTo>
                  <a:pt x="318745" y="887114"/>
                </a:lnTo>
                <a:lnTo>
                  <a:pt x="312502" y="893362"/>
                </a:lnTo>
                <a:lnTo>
                  <a:pt x="312502" y="908772"/>
                </a:lnTo>
                <a:lnTo>
                  <a:pt x="318745" y="915014"/>
                </a:lnTo>
                <a:lnTo>
                  <a:pt x="334155" y="915014"/>
                </a:lnTo>
                <a:lnTo>
                  <a:pt x="340404" y="908772"/>
                </a:lnTo>
                <a:lnTo>
                  <a:pt x="340404" y="893362"/>
                </a:lnTo>
                <a:lnTo>
                  <a:pt x="334155" y="887114"/>
                </a:lnTo>
                <a:close/>
              </a:path>
              <a:path w="5621655" h="3489960">
                <a:moveTo>
                  <a:pt x="427885" y="886726"/>
                </a:moveTo>
                <a:lnTo>
                  <a:pt x="412042" y="886726"/>
                </a:lnTo>
                <a:lnTo>
                  <a:pt x="405627" y="893142"/>
                </a:lnTo>
                <a:lnTo>
                  <a:pt x="405627" y="908983"/>
                </a:lnTo>
                <a:lnTo>
                  <a:pt x="412042" y="915400"/>
                </a:lnTo>
                <a:lnTo>
                  <a:pt x="427885" y="915400"/>
                </a:lnTo>
                <a:lnTo>
                  <a:pt x="434302" y="908983"/>
                </a:lnTo>
                <a:lnTo>
                  <a:pt x="434302" y="893142"/>
                </a:lnTo>
                <a:lnTo>
                  <a:pt x="427885" y="886726"/>
                </a:lnTo>
                <a:close/>
              </a:path>
              <a:path w="5621655" h="3489960">
                <a:moveTo>
                  <a:pt x="521616" y="886341"/>
                </a:moveTo>
                <a:lnTo>
                  <a:pt x="505347" y="886341"/>
                </a:lnTo>
                <a:lnTo>
                  <a:pt x="498751" y="892929"/>
                </a:lnTo>
                <a:lnTo>
                  <a:pt x="498751" y="909198"/>
                </a:lnTo>
                <a:lnTo>
                  <a:pt x="505347" y="915793"/>
                </a:lnTo>
                <a:lnTo>
                  <a:pt x="521616" y="915793"/>
                </a:lnTo>
                <a:lnTo>
                  <a:pt x="528206" y="909198"/>
                </a:lnTo>
                <a:lnTo>
                  <a:pt x="528206" y="892929"/>
                </a:lnTo>
                <a:lnTo>
                  <a:pt x="521616" y="886341"/>
                </a:lnTo>
                <a:close/>
              </a:path>
              <a:path w="5621655" h="3489960">
                <a:moveTo>
                  <a:pt x="615300" y="886026"/>
                </a:moveTo>
                <a:lnTo>
                  <a:pt x="598684" y="886026"/>
                </a:lnTo>
                <a:lnTo>
                  <a:pt x="591952" y="892755"/>
                </a:lnTo>
                <a:lnTo>
                  <a:pt x="591952" y="909370"/>
                </a:lnTo>
                <a:lnTo>
                  <a:pt x="598684" y="916101"/>
                </a:lnTo>
                <a:lnTo>
                  <a:pt x="615300" y="916101"/>
                </a:lnTo>
                <a:lnTo>
                  <a:pt x="622039" y="909370"/>
                </a:lnTo>
                <a:lnTo>
                  <a:pt x="622039" y="892755"/>
                </a:lnTo>
                <a:lnTo>
                  <a:pt x="615300" y="886026"/>
                </a:lnTo>
                <a:close/>
              </a:path>
              <a:path w="5621655" h="3489960">
                <a:moveTo>
                  <a:pt x="709030" y="885639"/>
                </a:moveTo>
                <a:lnTo>
                  <a:pt x="691988" y="885639"/>
                </a:lnTo>
                <a:lnTo>
                  <a:pt x="685078" y="892543"/>
                </a:lnTo>
                <a:lnTo>
                  <a:pt x="685078" y="909582"/>
                </a:lnTo>
                <a:lnTo>
                  <a:pt x="691988" y="916495"/>
                </a:lnTo>
                <a:lnTo>
                  <a:pt x="709030" y="916495"/>
                </a:lnTo>
                <a:lnTo>
                  <a:pt x="715935" y="909582"/>
                </a:lnTo>
                <a:lnTo>
                  <a:pt x="715935" y="892543"/>
                </a:lnTo>
                <a:lnTo>
                  <a:pt x="709030" y="885639"/>
                </a:lnTo>
                <a:close/>
              </a:path>
              <a:path w="5621655" h="3489960">
                <a:moveTo>
                  <a:pt x="802753" y="885245"/>
                </a:moveTo>
                <a:lnTo>
                  <a:pt x="785287" y="885245"/>
                </a:lnTo>
                <a:lnTo>
                  <a:pt x="778201" y="892332"/>
                </a:lnTo>
                <a:lnTo>
                  <a:pt x="778201" y="909805"/>
                </a:lnTo>
                <a:lnTo>
                  <a:pt x="785287" y="916882"/>
                </a:lnTo>
                <a:lnTo>
                  <a:pt x="802753" y="916882"/>
                </a:lnTo>
                <a:lnTo>
                  <a:pt x="809839" y="909805"/>
                </a:lnTo>
                <a:lnTo>
                  <a:pt x="809839" y="892332"/>
                </a:lnTo>
                <a:lnTo>
                  <a:pt x="802753" y="885245"/>
                </a:lnTo>
                <a:close/>
              </a:path>
              <a:path w="5621655" h="3489960">
                <a:moveTo>
                  <a:pt x="896445" y="884930"/>
                </a:moveTo>
                <a:lnTo>
                  <a:pt x="878624" y="884930"/>
                </a:lnTo>
                <a:lnTo>
                  <a:pt x="871403" y="892158"/>
                </a:lnTo>
                <a:lnTo>
                  <a:pt x="871403" y="909979"/>
                </a:lnTo>
                <a:lnTo>
                  <a:pt x="878624" y="917197"/>
                </a:lnTo>
                <a:lnTo>
                  <a:pt x="896445" y="917197"/>
                </a:lnTo>
                <a:lnTo>
                  <a:pt x="903665" y="909979"/>
                </a:lnTo>
                <a:lnTo>
                  <a:pt x="903665" y="892158"/>
                </a:lnTo>
                <a:lnTo>
                  <a:pt x="896445" y="884930"/>
                </a:lnTo>
                <a:close/>
              </a:path>
              <a:path w="5621655" h="3489960">
                <a:moveTo>
                  <a:pt x="990168" y="884543"/>
                </a:moveTo>
                <a:lnTo>
                  <a:pt x="971921" y="884543"/>
                </a:lnTo>
                <a:lnTo>
                  <a:pt x="964528" y="891943"/>
                </a:lnTo>
                <a:lnTo>
                  <a:pt x="964528" y="910189"/>
                </a:lnTo>
                <a:lnTo>
                  <a:pt x="971921" y="917583"/>
                </a:lnTo>
                <a:lnTo>
                  <a:pt x="990168" y="917583"/>
                </a:lnTo>
                <a:lnTo>
                  <a:pt x="997569" y="910189"/>
                </a:lnTo>
                <a:lnTo>
                  <a:pt x="997569" y="891943"/>
                </a:lnTo>
                <a:lnTo>
                  <a:pt x="990168" y="884543"/>
                </a:lnTo>
                <a:close/>
              </a:path>
              <a:path w="5621655" h="3489960">
                <a:moveTo>
                  <a:pt x="1083858" y="884236"/>
                </a:moveTo>
                <a:lnTo>
                  <a:pt x="1065267" y="884236"/>
                </a:lnTo>
                <a:lnTo>
                  <a:pt x="1057729" y="891771"/>
                </a:lnTo>
                <a:lnTo>
                  <a:pt x="1057729" y="910363"/>
                </a:lnTo>
                <a:lnTo>
                  <a:pt x="1065267" y="917897"/>
                </a:lnTo>
                <a:lnTo>
                  <a:pt x="1083858" y="917897"/>
                </a:lnTo>
                <a:lnTo>
                  <a:pt x="1091395" y="910363"/>
                </a:lnTo>
                <a:lnTo>
                  <a:pt x="1091395" y="891771"/>
                </a:lnTo>
                <a:lnTo>
                  <a:pt x="1083858" y="884236"/>
                </a:lnTo>
                <a:close/>
              </a:path>
              <a:path w="5621655" h="3489960">
                <a:moveTo>
                  <a:pt x="1177591" y="883843"/>
                </a:moveTo>
                <a:lnTo>
                  <a:pt x="1158564" y="883843"/>
                </a:lnTo>
                <a:lnTo>
                  <a:pt x="1150855" y="891551"/>
                </a:lnTo>
                <a:lnTo>
                  <a:pt x="1150855" y="910578"/>
                </a:lnTo>
                <a:lnTo>
                  <a:pt x="1158564" y="918284"/>
                </a:lnTo>
                <a:lnTo>
                  <a:pt x="1177591" y="918284"/>
                </a:lnTo>
                <a:lnTo>
                  <a:pt x="1185298" y="910578"/>
                </a:lnTo>
                <a:lnTo>
                  <a:pt x="1185298" y="891551"/>
                </a:lnTo>
                <a:lnTo>
                  <a:pt x="1177591" y="883843"/>
                </a:lnTo>
                <a:close/>
              </a:path>
              <a:path w="5621655" h="3489960">
                <a:moveTo>
                  <a:pt x="1271272" y="883535"/>
                </a:moveTo>
                <a:lnTo>
                  <a:pt x="1251909" y="883535"/>
                </a:lnTo>
                <a:lnTo>
                  <a:pt x="1244049" y="891377"/>
                </a:lnTo>
                <a:lnTo>
                  <a:pt x="1244049" y="910750"/>
                </a:lnTo>
                <a:lnTo>
                  <a:pt x="1251909" y="918599"/>
                </a:lnTo>
                <a:lnTo>
                  <a:pt x="1271272" y="918599"/>
                </a:lnTo>
                <a:lnTo>
                  <a:pt x="1279123" y="910750"/>
                </a:lnTo>
                <a:lnTo>
                  <a:pt x="1279123" y="891377"/>
                </a:lnTo>
                <a:lnTo>
                  <a:pt x="1271272" y="883535"/>
                </a:lnTo>
                <a:close/>
              </a:path>
              <a:path w="5621655" h="3489960">
                <a:moveTo>
                  <a:pt x="1364956" y="883220"/>
                </a:moveTo>
                <a:lnTo>
                  <a:pt x="1345243" y="883220"/>
                </a:lnTo>
                <a:lnTo>
                  <a:pt x="1337259" y="891203"/>
                </a:lnTo>
                <a:lnTo>
                  <a:pt x="1337259" y="910915"/>
                </a:lnTo>
                <a:lnTo>
                  <a:pt x="1345243" y="918907"/>
                </a:lnTo>
                <a:lnTo>
                  <a:pt x="1364956" y="918907"/>
                </a:lnTo>
                <a:lnTo>
                  <a:pt x="1372948" y="910915"/>
                </a:lnTo>
                <a:lnTo>
                  <a:pt x="1372948" y="891203"/>
                </a:lnTo>
                <a:lnTo>
                  <a:pt x="1364956" y="883220"/>
                </a:lnTo>
                <a:close/>
              </a:path>
              <a:path w="5621655" h="3489960">
                <a:moveTo>
                  <a:pt x="1448615" y="882826"/>
                </a:moveTo>
                <a:lnTo>
                  <a:pt x="1441517" y="884259"/>
                </a:lnTo>
                <a:lnTo>
                  <a:pt x="1435722" y="888167"/>
                </a:lnTo>
                <a:lnTo>
                  <a:pt x="1431816" y="893964"/>
                </a:lnTo>
                <a:lnTo>
                  <a:pt x="1430384" y="901065"/>
                </a:lnTo>
                <a:lnTo>
                  <a:pt x="1431816" y="908162"/>
                </a:lnTo>
                <a:lnTo>
                  <a:pt x="1435722" y="913956"/>
                </a:lnTo>
                <a:lnTo>
                  <a:pt x="1441517" y="917862"/>
                </a:lnTo>
                <a:lnTo>
                  <a:pt x="1448615" y="919294"/>
                </a:lnTo>
                <a:lnTo>
                  <a:pt x="1455714" y="917862"/>
                </a:lnTo>
                <a:lnTo>
                  <a:pt x="1461511" y="913956"/>
                </a:lnTo>
                <a:lnTo>
                  <a:pt x="1465420" y="908162"/>
                </a:lnTo>
                <a:lnTo>
                  <a:pt x="1466854" y="901065"/>
                </a:lnTo>
                <a:lnTo>
                  <a:pt x="1465420" y="893964"/>
                </a:lnTo>
                <a:lnTo>
                  <a:pt x="1461511" y="888167"/>
                </a:lnTo>
                <a:lnTo>
                  <a:pt x="1455714" y="884259"/>
                </a:lnTo>
                <a:lnTo>
                  <a:pt x="1448615" y="882826"/>
                </a:lnTo>
                <a:close/>
              </a:path>
              <a:path w="5621655" h="3489960">
                <a:moveTo>
                  <a:pt x="1542123" y="882517"/>
                </a:moveTo>
                <a:lnTo>
                  <a:pt x="1534910" y="883975"/>
                </a:lnTo>
                <a:lnTo>
                  <a:pt x="1529015" y="887951"/>
                </a:lnTo>
                <a:lnTo>
                  <a:pt x="1525039" y="893847"/>
                </a:lnTo>
                <a:lnTo>
                  <a:pt x="1523581" y="901065"/>
                </a:lnTo>
                <a:lnTo>
                  <a:pt x="1525039" y="908285"/>
                </a:lnTo>
                <a:lnTo>
                  <a:pt x="1529015" y="914182"/>
                </a:lnTo>
                <a:lnTo>
                  <a:pt x="1534910" y="918159"/>
                </a:lnTo>
                <a:lnTo>
                  <a:pt x="1542123" y="919617"/>
                </a:lnTo>
                <a:lnTo>
                  <a:pt x="1549348" y="918159"/>
                </a:lnTo>
                <a:lnTo>
                  <a:pt x="1555248" y="914182"/>
                </a:lnTo>
                <a:lnTo>
                  <a:pt x="1559227" y="908285"/>
                </a:lnTo>
                <a:lnTo>
                  <a:pt x="1560686" y="901065"/>
                </a:lnTo>
                <a:lnTo>
                  <a:pt x="1559227" y="893847"/>
                </a:lnTo>
                <a:lnTo>
                  <a:pt x="1555248" y="887951"/>
                </a:lnTo>
                <a:lnTo>
                  <a:pt x="1549348" y="883975"/>
                </a:lnTo>
                <a:lnTo>
                  <a:pt x="1542123" y="882517"/>
                </a:lnTo>
                <a:close/>
              </a:path>
              <a:path w="5621655" h="3489960">
                <a:moveTo>
                  <a:pt x="1635645" y="882210"/>
                </a:moveTo>
                <a:lnTo>
                  <a:pt x="1628305" y="883692"/>
                </a:lnTo>
                <a:lnTo>
                  <a:pt x="1622308" y="887733"/>
                </a:lnTo>
                <a:lnTo>
                  <a:pt x="1618263" y="893726"/>
                </a:lnTo>
                <a:lnTo>
                  <a:pt x="1616780" y="901065"/>
                </a:lnTo>
                <a:lnTo>
                  <a:pt x="1618263" y="908403"/>
                </a:lnTo>
                <a:lnTo>
                  <a:pt x="1622308" y="914398"/>
                </a:lnTo>
                <a:lnTo>
                  <a:pt x="1628305" y="918441"/>
                </a:lnTo>
                <a:lnTo>
                  <a:pt x="1635645" y="919924"/>
                </a:lnTo>
                <a:lnTo>
                  <a:pt x="1642986" y="918441"/>
                </a:lnTo>
                <a:lnTo>
                  <a:pt x="1648983" y="914398"/>
                </a:lnTo>
                <a:lnTo>
                  <a:pt x="1653028" y="908403"/>
                </a:lnTo>
                <a:lnTo>
                  <a:pt x="1654511" y="901065"/>
                </a:lnTo>
                <a:lnTo>
                  <a:pt x="1653028" y="893726"/>
                </a:lnTo>
                <a:lnTo>
                  <a:pt x="1648983" y="887733"/>
                </a:lnTo>
                <a:lnTo>
                  <a:pt x="1642986" y="883692"/>
                </a:lnTo>
                <a:lnTo>
                  <a:pt x="1635645" y="882210"/>
                </a:lnTo>
                <a:close/>
              </a:path>
              <a:path w="5621655" h="3489960">
                <a:moveTo>
                  <a:pt x="1729148" y="881896"/>
                </a:moveTo>
                <a:lnTo>
                  <a:pt x="1721693" y="883403"/>
                </a:lnTo>
                <a:lnTo>
                  <a:pt x="1715599" y="887511"/>
                </a:lnTo>
                <a:lnTo>
                  <a:pt x="1711488" y="893604"/>
                </a:lnTo>
                <a:lnTo>
                  <a:pt x="1709980" y="901065"/>
                </a:lnTo>
                <a:lnTo>
                  <a:pt x="1711488" y="908528"/>
                </a:lnTo>
                <a:lnTo>
                  <a:pt x="1715599" y="914620"/>
                </a:lnTo>
                <a:lnTo>
                  <a:pt x="1721693" y="918727"/>
                </a:lnTo>
                <a:lnTo>
                  <a:pt x="1729148" y="920233"/>
                </a:lnTo>
                <a:lnTo>
                  <a:pt x="1736615" y="918727"/>
                </a:lnTo>
                <a:lnTo>
                  <a:pt x="1742715" y="914620"/>
                </a:lnTo>
                <a:lnTo>
                  <a:pt x="1746829" y="908528"/>
                </a:lnTo>
                <a:lnTo>
                  <a:pt x="1748338" y="901065"/>
                </a:lnTo>
                <a:lnTo>
                  <a:pt x="1746829" y="893604"/>
                </a:lnTo>
                <a:lnTo>
                  <a:pt x="1742715" y="887511"/>
                </a:lnTo>
                <a:lnTo>
                  <a:pt x="1736615" y="883403"/>
                </a:lnTo>
                <a:lnTo>
                  <a:pt x="1729148" y="881896"/>
                </a:lnTo>
                <a:close/>
              </a:path>
              <a:path w="5621655" h="3489960">
                <a:moveTo>
                  <a:pt x="1822671" y="881579"/>
                </a:moveTo>
                <a:lnTo>
                  <a:pt x="1815091" y="883110"/>
                </a:lnTo>
                <a:lnTo>
                  <a:pt x="1808903" y="887287"/>
                </a:lnTo>
                <a:lnTo>
                  <a:pt x="1804730" y="893481"/>
                </a:lnTo>
                <a:lnTo>
                  <a:pt x="1803200" y="901065"/>
                </a:lnTo>
                <a:lnTo>
                  <a:pt x="1804730" y="908647"/>
                </a:lnTo>
                <a:lnTo>
                  <a:pt x="1808903" y="914840"/>
                </a:lnTo>
                <a:lnTo>
                  <a:pt x="1815091" y="919015"/>
                </a:lnTo>
                <a:lnTo>
                  <a:pt x="1822671" y="920546"/>
                </a:lnTo>
                <a:lnTo>
                  <a:pt x="1830254" y="919015"/>
                </a:lnTo>
                <a:lnTo>
                  <a:pt x="1836450" y="914840"/>
                </a:lnTo>
                <a:lnTo>
                  <a:pt x="1840630" y="908647"/>
                </a:lnTo>
                <a:lnTo>
                  <a:pt x="1842163" y="901065"/>
                </a:lnTo>
                <a:lnTo>
                  <a:pt x="1840630" y="893481"/>
                </a:lnTo>
                <a:lnTo>
                  <a:pt x="1836450" y="887287"/>
                </a:lnTo>
                <a:lnTo>
                  <a:pt x="1830254" y="883110"/>
                </a:lnTo>
                <a:lnTo>
                  <a:pt x="1822671" y="881579"/>
                </a:lnTo>
                <a:close/>
              </a:path>
              <a:path w="5621655" h="3489960">
                <a:moveTo>
                  <a:pt x="1916194" y="881352"/>
                </a:moveTo>
                <a:lnTo>
                  <a:pt x="1908514" y="882900"/>
                </a:lnTo>
                <a:lnTo>
                  <a:pt x="1902241" y="887123"/>
                </a:lnTo>
                <a:lnTo>
                  <a:pt x="1898011" y="893388"/>
                </a:lnTo>
                <a:lnTo>
                  <a:pt x="1896460" y="901065"/>
                </a:lnTo>
                <a:lnTo>
                  <a:pt x="1898011" y="908737"/>
                </a:lnTo>
                <a:lnTo>
                  <a:pt x="1902241" y="915004"/>
                </a:lnTo>
                <a:lnTo>
                  <a:pt x="1908514" y="919232"/>
                </a:lnTo>
                <a:lnTo>
                  <a:pt x="1916194" y="920783"/>
                </a:lnTo>
                <a:lnTo>
                  <a:pt x="1923862" y="919232"/>
                </a:lnTo>
                <a:lnTo>
                  <a:pt x="1930129" y="915004"/>
                </a:lnTo>
                <a:lnTo>
                  <a:pt x="1934357" y="908737"/>
                </a:lnTo>
                <a:lnTo>
                  <a:pt x="1935908" y="901065"/>
                </a:lnTo>
                <a:lnTo>
                  <a:pt x="1934357" y="893388"/>
                </a:lnTo>
                <a:lnTo>
                  <a:pt x="1930129" y="887123"/>
                </a:lnTo>
                <a:lnTo>
                  <a:pt x="1923862" y="882900"/>
                </a:lnTo>
                <a:lnTo>
                  <a:pt x="1916194" y="881352"/>
                </a:lnTo>
                <a:close/>
              </a:path>
              <a:path w="5621655" h="3489960">
                <a:moveTo>
                  <a:pt x="2009696" y="881037"/>
                </a:moveTo>
                <a:lnTo>
                  <a:pt x="2001904" y="882611"/>
                </a:lnTo>
                <a:lnTo>
                  <a:pt x="1995542" y="886903"/>
                </a:lnTo>
                <a:lnTo>
                  <a:pt x="1991253" y="893270"/>
                </a:lnTo>
                <a:lnTo>
                  <a:pt x="1989681" y="901065"/>
                </a:lnTo>
                <a:lnTo>
                  <a:pt x="1991253" y="908861"/>
                </a:lnTo>
                <a:lnTo>
                  <a:pt x="1995542" y="915226"/>
                </a:lnTo>
                <a:lnTo>
                  <a:pt x="2001904" y="919517"/>
                </a:lnTo>
                <a:lnTo>
                  <a:pt x="2009696" y="921090"/>
                </a:lnTo>
                <a:lnTo>
                  <a:pt x="2017492" y="919517"/>
                </a:lnTo>
                <a:lnTo>
                  <a:pt x="2023861" y="915226"/>
                </a:lnTo>
                <a:lnTo>
                  <a:pt x="2028157" y="908861"/>
                </a:lnTo>
                <a:lnTo>
                  <a:pt x="2029733" y="901065"/>
                </a:lnTo>
                <a:lnTo>
                  <a:pt x="2028157" y="893270"/>
                </a:lnTo>
                <a:lnTo>
                  <a:pt x="2023861" y="886903"/>
                </a:lnTo>
                <a:lnTo>
                  <a:pt x="2017492" y="882611"/>
                </a:lnTo>
                <a:lnTo>
                  <a:pt x="2009696" y="881037"/>
                </a:lnTo>
                <a:close/>
              </a:path>
              <a:path w="5621655" h="3489960">
                <a:moveTo>
                  <a:pt x="2103219" y="880800"/>
                </a:moveTo>
                <a:lnTo>
                  <a:pt x="2095330" y="882393"/>
                </a:lnTo>
                <a:lnTo>
                  <a:pt x="2088891" y="886735"/>
                </a:lnTo>
                <a:lnTo>
                  <a:pt x="2084552" y="893176"/>
                </a:lnTo>
                <a:lnTo>
                  <a:pt x="2082961" y="901065"/>
                </a:lnTo>
                <a:lnTo>
                  <a:pt x="2084552" y="908951"/>
                </a:lnTo>
                <a:lnTo>
                  <a:pt x="2088891" y="915389"/>
                </a:lnTo>
                <a:lnTo>
                  <a:pt x="2095330" y="919729"/>
                </a:lnTo>
                <a:lnTo>
                  <a:pt x="2103219" y="921320"/>
                </a:lnTo>
                <a:lnTo>
                  <a:pt x="2111100" y="919729"/>
                </a:lnTo>
                <a:lnTo>
                  <a:pt x="2117540" y="915389"/>
                </a:lnTo>
                <a:lnTo>
                  <a:pt x="2121884" y="908951"/>
                </a:lnTo>
                <a:lnTo>
                  <a:pt x="2123478" y="901065"/>
                </a:lnTo>
                <a:lnTo>
                  <a:pt x="2121884" y="893176"/>
                </a:lnTo>
                <a:lnTo>
                  <a:pt x="2117540" y="886735"/>
                </a:lnTo>
                <a:lnTo>
                  <a:pt x="2111100" y="882393"/>
                </a:lnTo>
                <a:lnTo>
                  <a:pt x="2103219" y="880800"/>
                </a:lnTo>
                <a:close/>
              </a:path>
              <a:path w="5621655" h="3489960">
                <a:moveTo>
                  <a:pt x="2196721" y="880571"/>
                </a:moveTo>
                <a:lnTo>
                  <a:pt x="2188746" y="882181"/>
                </a:lnTo>
                <a:lnTo>
                  <a:pt x="2182236" y="886573"/>
                </a:lnTo>
                <a:lnTo>
                  <a:pt x="2177849" y="893087"/>
                </a:lnTo>
                <a:lnTo>
                  <a:pt x="2176241" y="901065"/>
                </a:lnTo>
                <a:lnTo>
                  <a:pt x="2177849" y="909042"/>
                </a:lnTo>
                <a:lnTo>
                  <a:pt x="2182236" y="915558"/>
                </a:lnTo>
                <a:lnTo>
                  <a:pt x="2188746" y="919952"/>
                </a:lnTo>
                <a:lnTo>
                  <a:pt x="2196721" y="921564"/>
                </a:lnTo>
                <a:lnTo>
                  <a:pt x="2204700" y="919952"/>
                </a:lnTo>
                <a:lnTo>
                  <a:pt x="2211216" y="915558"/>
                </a:lnTo>
                <a:lnTo>
                  <a:pt x="2215610" y="909042"/>
                </a:lnTo>
                <a:lnTo>
                  <a:pt x="2217222" y="901065"/>
                </a:lnTo>
                <a:lnTo>
                  <a:pt x="2215610" y="893087"/>
                </a:lnTo>
                <a:lnTo>
                  <a:pt x="2211216" y="886573"/>
                </a:lnTo>
                <a:lnTo>
                  <a:pt x="2204700" y="882181"/>
                </a:lnTo>
                <a:lnTo>
                  <a:pt x="2196721" y="880571"/>
                </a:lnTo>
                <a:close/>
              </a:path>
              <a:path w="5621655" h="3489960">
                <a:moveTo>
                  <a:pt x="2290244" y="880413"/>
                </a:moveTo>
                <a:lnTo>
                  <a:pt x="2282207" y="882036"/>
                </a:lnTo>
                <a:lnTo>
                  <a:pt x="2275638" y="886461"/>
                </a:lnTo>
                <a:lnTo>
                  <a:pt x="2271208" y="893025"/>
                </a:lnTo>
                <a:lnTo>
                  <a:pt x="2269582" y="901065"/>
                </a:lnTo>
                <a:lnTo>
                  <a:pt x="2271208" y="909102"/>
                </a:lnTo>
                <a:lnTo>
                  <a:pt x="2275638" y="915665"/>
                </a:lnTo>
                <a:lnTo>
                  <a:pt x="2282207" y="920091"/>
                </a:lnTo>
                <a:lnTo>
                  <a:pt x="2290244" y="921713"/>
                </a:lnTo>
                <a:lnTo>
                  <a:pt x="2298279" y="920091"/>
                </a:lnTo>
                <a:lnTo>
                  <a:pt x="2304840" y="915665"/>
                </a:lnTo>
                <a:lnTo>
                  <a:pt x="2309263" y="909102"/>
                </a:lnTo>
                <a:lnTo>
                  <a:pt x="2310885" y="901065"/>
                </a:lnTo>
                <a:lnTo>
                  <a:pt x="2309263" y="893025"/>
                </a:lnTo>
                <a:lnTo>
                  <a:pt x="2304840" y="886461"/>
                </a:lnTo>
                <a:lnTo>
                  <a:pt x="2298279" y="882036"/>
                </a:lnTo>
                <a:lnTo>
                  <a:pt x="2290244" y="880413"/>
                </a:lnTo>
                <a:close/>
              </a:path>
              <a:path w="5621655" h="3489960">
                <a:moveTo>
                  <a:pt x="2383747" y="880263"/>
                </a:moveTo>
                <a:lnTo>
                  <a:pt x="2375653" y="881897"/>
                </a:lnTo>
                <a:lnTo>
                  <a:pt x="2369040" y="886354"/>
                </a:lnTo>
                <a:lnTo>
                  <a:pt x="2364580" y="892965"/>
                </a:lnTo>
                <a:lnTo>
                  <a:pt x="2362944" y="901065"/>
                </a:lnTo>
                <a:lnTo>
                  <a:pt x="2364580" y="909163"/>
                </a:lnTo>
                <a:lnTo>
                  <a:pt x="2369040" y="915776"/>
                </a:lnTo>
                <a:lnTo>
                  <a:pt x="2375653" y="920236"/>
                </a:lnTo>
                <a:lnTo>
                  <a:pt x="2383747" y="921871"/>
                </a:lnTo>
                <a:lnTo>
                  <a:pt x="2391852" y="920236"/>
                </a:lnTo>
                <a:lnTo>
                  <a:pt x="2398472" y="915776"/>
                </a:lnTo>
                <a:lnTo>
                  <a:pt x="2402934" y="909163"/>
                </a:lnTo>
                <a:lnTo>
                  <a:pt x="2404571" y="901065"/>
                </a:lnTo>
                <a:lnTo>
                  <a:pt x="2402934" y="892965"/>
                </a:lnTo>
                <a:lnTo>
                  <a:pt x="2398472" y="886354"/>
                </a:lnTo>
                <a:lnTo>
                  <a:pt x="2391852" y="881897"/>
                </a:lnTo>
                <a:lnTo>
                  <a:pt x="2383747" y="880263"/>
                </a:lnTo>
                <a:close/>
              </a:path>
              <a:path w="5621655" h="3489960">
                <a:moveTo>
                  <a:pt x="2477269" y="880098"/>
                </a:moveTo>
                <a:lnTo>
                  <a:pt x="2469108" y="881746"/>
                </a:lnTo>
                <a:lnTo>
                  <a:pt x="2462445" y="886239"/>
                </a:lnTo>
                <a:lnTo>
                  <a:pt x="2457952" y="892903"/>
                </a:lnTo>
                <a:lnTo>
                  <a:pt x="2456305" y="901065"/>
                </a:lnTo>
                <a:lnTo>
                  <a:pt x="2457952" y="909224"/>
                </a:lnTo>
                <a:lnTo>
                  <a:pt x="2462445" y="915888"/>
                </a:lnTo>
                <a:lnTo>
                  <a:pt x="2469108" y="920381"/>
                </a:lnTo>
                <a:lnTo>
                  <a:pt x="2477269" y="922028"/>
                </a:lnTo>
                <a:lnTo>
                  <a:pt x="2485432" y="920381"/>
                </a:lnTo>
                <a:lnTo>
                  <a:pt x="2492095" y="915888"/>
                </a:lnTo>
                <a:lnTo>
                  <a:pt x="2496588" y="909224"/>
                </a:lnTo>
                <a:lnTo>
                  <a:pt x="2498235" y="901065"/>
                </a:lnTo>
                <a:lnTo>
                  <a:pt x="2496588" y="892903"/>
                </a:lnTo>
                <a:lnTo>
                  <a:pt x="2492095" y="886239"/>
                </a:lnTo>
                <a:lnTo>
                  <a:pt x="2485432" y="881746"/>
                </a:lnTo>
                <a:lnTo>
                  <a:pt x="2477269" y="880098"/>
                </a:lnTo>
                <a:close/>
              </a:path>
              <a:path w="5621655" h="3489960">
                <a:moveTo>
                  <a:pt x="2570772" y="880019"/>
                </a:moveTo>
                <a:lnTo>
                  <a:pt x="2562592" y="881674"/>
                </a:lnTo>
                <a:lnTo>
                  <a:pt x="2555909" y="886185"/>
                </a:lnTo>
                <a:lnTo>
                  <a:pt x="2551401" y="892875"/>
                </a:lnTo>
                <a:lnTo>
                  <a:pt x="2549747" y="901065"/>
                </a:lnTo>
                <a:lnTo>
                  <a:pt x="2551401" y="909253"/>
                </a:lnTo>
                <a:lnTo>
                  <a:pt x="2555909" y="915942"/>
                </a:lnTo>
                <a:lnTo>
                  <a:pt x="2562592" y="920453"/>
                </a:lnTo>
                <a:lnTo>
                  <a:pt x="2570772" y="922107"/>
                </a:lnTo>
                <a:lnTo>
                  <a:pt x="2578964" y="920453"/>
                </a:lnTo>
                <a:lnTo>
                  <a:pt x="2585653" y="915942"/>
                </a:lnTo>
                <a:lnTo>
                  <a:pt x="2590163" y="909253"/>
                </a:lnTo>
                <a:lnTo>
                  <a:pt x="2591817" y="901065"/>
                </a:lnTo>
                <a:lnTo>
                  <a:pt x="2590163" y="892875"/>
                </a:lnTo>
                <a:lnTo>
                  <a:pt x="2585653" y="886185"/>
                </a:lnTo>
                <a:lnTo>
                  <a:pt x="2578964" y="881674"/>
                </a:lnTo>
                <a:lnTo>
                  <a:pt x="2570772" y="880019"/>
                </a:lnTo>
                <a:close/>
              </a:path>
              <a:path w="5621655" h="3489960">
                <a:moveTo>
                  <a:pt x="2664295" y="880019"/>
                </a:moveTo>
                <a:lnTo>
                  <a:pt x="2656103" y="881674"/>
                </a:lnTo>
                <a:lnTo>
                  <a:pt x="2649414" y="886185"/>
                </a:lnTo>
                <a:lnTo>
                  <a:pt x="2644903" y="892875"/>
                </a:lnTo>
                <a:lnTo>
                  <a:pt x="2643249" y="901065"/>
                </a:lnTo>
                <a:lnTo>
                  <a:pt x="2644903" y="909253"/>
                </a:lnTo>
                <a:lnTo>
                  <a:pt x="2649414" y="915942"/>
                </a:lnTo>
                <a:lnTo>
                  <a:pt x="2656103" y="920453"/>
                </a:lnTo>
                <a:lnTo>
                  <a:pt x="2664295" y="922107"/>
                </a:lnTo>
                <a:lnTo>
                  <a:pt x="2672486" y="920453"/>
                </a:lnTo>
                <a:lnTo>
                  <a:pt x="2679176" y="915942"/>
                </a:lnTo>
                <a:lnTo>
                  <a:pt x="2683686" y="909253"/>
                </a:lnTo>
                <a:lnTo>
                  <a:pt x="2685340" y="901065"/>
                </a:lnTo>
                <a:lnTo>
                  <a:pt x="2683686" y="892875"/>
                </a:lnTo>
                <a:lnTo>
                  <a:pt x="2679176" y="886185"/>
                </a:lnTo>
                <a:lnTo>
                  <a:pt x="2672486" y="881674"/>
                </a:lnTo>
                <a:lnTo>
                  <a:pt x="2664295" y="880019"/>
                </a:lnTo>
                <a:close/>
              </a:path>
              <a:path w="5621655" h="3489960">
                <a:moveTo>
                  <a:pt x="2757817" y="880019"/>
                </a:moveTo>
                <a:lnTo>
                  <a:pt x="2749626" y="881674"/>
                </a:lnTo>
                <a:lnTo>
                  <a:pt x="2742937" y="886185"/>
                </a:lnTo>
                <a:lnTo>
                  <a:pt x="2738426" y="892875"/>
                </a:lnTo>
                <a:lnTo>
                  <a:pt x="2736772" y="901065"/>
                </a:lnTo>
                <a:lnTo>
                  <a:pt x="2738426" y="909253"/>
                </a:lnTo>
                <a:lnTo>
                  <a:pt x="2742937" y="915942"/>
                </a:lnTo>
                <a:lnTo>
                  <a:pt x="2749626" y="920453"/>
                </a:lnTo>
                <a:lnTo>
                  <a:pt x="2757817" y="922107"/>
                </a:lnTo>
                <a:lnTo>
                  <a:pt x="2765997" y="920453"/>
                </a:lnTo>
                <a:lnTo>
                  <a:pt x="2772681" y="915942"/>
                </a:lnTo>
                <a:lnTo>
                  <a:pt x="2777189" y="909253"/>
                </a:lnTo>
                <a:lnTo>
                  <a:pt x="2778842" y="901065"/>
                </a:lnTo>
                <a:lnTo>
                  <a:pt x="2777189" y="892875"/>
                </a:lnTo>
                <a:lnTo>
                  <a:pt x="2772681" y="886185"/>
                </a:lnTo>
                <a:lnTo>
                  <a:pt x="2765997" y="881674"/>
                </a:lnTo>
                <a:lnTo>
                  <a:pt x="2757817" y="880019"/>
                </a:lnTo>
                <a:close/>
              </a:path>
              <a:path w="5621655" h="3489960">
                <a:moveTo>
                  <a:pt x="2851320" y="880019"/>
                </a:moveTo>
                <a:lnTo>
                  <a:pt x="2843129" y="881674"/>
                </a:lnTo>
                <a:lnTo>
                  <a:pt x="2836439" y="886185"/>
                </a:lnTo>
                <a:lnTo>
                  <a:pt x="2831929" y="892875"/>
                </a:lnTo>
                <a:lnTo>
                  <a:pt x="2830275" y="901065"/>
                </a:lnTo>
                <a:lnTo>
                  <a:pt x="2831929" y="909253"/>
                </a:lnTo>
                <a:lnTo>
                  <a:pt x="2836439" y="915942"/>
                </a:lnTo>
                <a:lnTo>
                  <a:pt x="2843129" y="920453"/>
                </a:lnTo>
                <a:lnTo>
                  <a:pt x="2851320" y="922107"/>
                </a:lnTo>
                <a:lnTo>
                  <a:pt x="2859512" y="920453"/>
                </a:lnTo>
                <a:lnTo>
                  <a:pt x="2866201" y="915942"/>
                </a:lnTo>
                <a:lnTo>
                  <a:pt x="2870711" y="909253"/>
                </a:lnTo>
                <a:lnTo>
                  <a:pt x="2872365" y="901065"/>
                </a:lnTo>
                <a:lnTo>
                  <a:pt x="2870711" y="892875"/>
                </a:lnTo>
                <a:lnTo>
                  <a:pt x="2866201" y="886185"/>
                </a:lnTo>
                <a:lnTo>
                  <a:pt x="2859512" y="881674"/>
                </a:lnTo>
                <a:lnTo>
                  <a:pt x="2851320" y="880019"/>
                </a:lnTo>
                <a:close/>
              </a:path>
              <a:path w="5621655" h="3489960">
                <a:moveTo>
                  <a:pt x="2944843" y="880177"/>
                </a:moveTo>
                <a:lnTo>
                  <a:pt x="2936710" y="881819"/>
                </a:lnTo>
                <a:lnTo>
                  <a:pt x="2930073" y="886296"/>
                </a:lnTo>
                <a:lnTo>
                  <a:pt x="2925599" y="892936"/>
                </a:lnTo>
                <a:lnTo>
                  <a:pt x="2923959" y="901065"/>
                </a:lnTo>
                <a:lnTo>
                  <a:pt x="2925599" y="909195"/>
                </a:lnTo>
                <a:lnTo>
                  <a:pt x="2930073" y="915833"/>
                </a:lnTo>
                <a:lnTo>
                  <a:pt x="2936710" y="920309"/>
                </a:lnTo>
                <a:lnTo>
                  <a:pt x="2944843" y="921950"/>
                </a:lnTo>
                <a:lnTo>
                  <a:pt x="2952966" y="920309"/>
                </a:lnTo>
                <a:lnTo>
                  <a:pt x="2959605" y="915833"/>
                </a:lnTo>
                <a:lnTo>
                  <a:pt x="2964084" y="909195"/>
                </a:lnTo>
                <a:lnTo>
                  <a:pt x="2965727" y="901065"/>
                </a:lnTo>
                <a:lnTo>
                  <a:pt x="2964084" y="892936"/>
                </a:lnTo>
                <a:lnTo>
                  <a:pt x="2959605" y="886296"/>
                </a:lnTo>
                <a:lnTo>
                  <a:pt x="2952966" y="881819"/>
                </a:lnTo>
                <a:lnTo>
                  <a:pt x="2944843" y="880177"/>
                </a:lnTo>
                <a:close/>
              </a:path>
              <a:path w="5621655" h="3489960">
                <a:moveTo>
                  <a:pt x="3038345" y="880263"/>
                </a:moveTo>
                <a:lnTo>
                  <a:pt x="3030251" y="881897"/>
                </a:lnTo>
                <a:lnTo>
                  <a:pt x="3023639" y="886354"/>
                </a:lnTo>
                <a:lnTo>
                  <a:pt x="3019179" y="892965"/>
                </a:lnTo>
                <a:lnTo>
                  <a:pt x="3017543" y="901065"/>
                </a:lnTo>
                <a:lnTo>
                  <a:pt x="3019179" y="909163"/>
                </a:lnTo>
                <a:lnTo>
                  <a:pt x="3023639" y="915776"/>
                </a:lnTo>
                <a:lnTo>
                  <a:pt x="3030251" y="920236"/>
                </a:lnTo>
                <a:lnTo>
                  <a:pt x="3038345" y="921871"/>
                </a:lnTo>
                <a:lnTo>
                  <a:pt x="3046448" y="920236"/>
                </a:lnTo>
                <a:lnTo>
                  <a:pt x="3053060" y="915776"/>
                </a:lnTo>
                <a:lnTo>
                  <a:pt x="3057516" y="909163"/>
                </a:lnTo>
                <a:lnTo>
                  <a:pt x="3059149" y="901065"/>
                </a:lnTo>
                <a:lnTo>
                  <a:pt x="3057516" y="892965"/>
                </a:lnTo>
                <a:lnTo>
                  <a:pt x="3053060" y="886354"/>
                </a:lnTo>
                <a:lnTo>
                  <a:pt x="3046448" y="881897"/>
                </a:lnTo>
                <a:lnTo>
                  <a:pt x="3038345" y="880263"/>
                </a:lnTo>
                <a:close/>
              </a:path>
              <a:path w="5621655" h="3489960">
                <a:moveTo>
                  <a:pt x="3131868" y="880492"/>
                </a:moveTo>
                <a:lnTo>
                  <a:pt x="3123860" y="882108"/>
                </a:lnTo>
                <a:lnTo>
                  <a:pt x="3117318" y="886516"/>
                </a:lnTo>
                <a:lnTo>
                  <a:pt x="3112906" y="893055"/>
                </a:lnTo>
                <a:lnTo>
                  <a:pt x="3111288" y="901065"/>
                </a:lnTo>
                <a:lnTo>
                  <a:pt x="3112906" y="909072"/>
                </a:lnTo>
                <a:lnTo>
                  <a:pt x="3117318" y="915611"/>
                </a:lnTo>
                <a:lnTo>
                  <a:pt x="3123860" y="920018"/>
                </a:lnTo>
                <a:lnTo>
                  <a:pt x="3131868" y="921635"/>
                </a:lnTo>
                <a:lnTo>
                  <a:pt x="3139873" y="920018"/>
                </a:lnTo>
                <a:lnTo>
                  <a:pt x="3146409" y="915611"/>
                </a:lnTo>
                <a:lnTo>
                  <a:pt x="3150814" y="909072"/>
                </a:lnTo>
                <a:lnTo>
                  <a:pt x="3152429" y="901065"/>
                </a:lnTo>
                <a:lnTo>
                  <a:pt x="3150814" y="893055"/>
                </a:lnTo>
                <a:lnTo>
                  <a:pt x="3146409" y="886516"/>
                </a:lnTo>
                <a:lnTo>
                  <a:pt x="3139873" y="882108"/>
                </a:lnTo>
                <a:lnTo>
                  <a:pt x="3131868" y="880492"/>
                </a:lnTo>
                <a:close/>
              </a:path>
              <a:path w="5621655" h="3489960">
                <a:moveTo>
                  <a:pt x="3225370" y="880649"/>
                </a:moveTo>
                <a:lnTo>
                  <a:pt x="3217422" y="882253"/>
                </a:lnTo>
                <a:lnTo>
                  <a:pt x="3210931" y="886627"/>
                </a:lnTo>
                <a:lnTo>
                  <a:pt x="3206556" y="893116"/>
                </a:lnTo>
                <a:lnTo>
                  <a:pt x="3204951" y="901065"/>
                </a:lnTo>
                <a:lnTo>
                  <a:pt x="3206556" y="909013"/>
                </a:lnTo>
                <a:lnTo>
                  <a:pt x="3210931" y="915504"/>
                </a:lnTo>
                <a:lnTo>
                  <a:pt x="3217422" y="919880"/>
                </a:lnTo>
                <a:lnTo>
                  <a:pt x="3225370" y="921485"/>
                </a:lnTo>
                <a:lnTo>
                  <a:pt x="3233320" y="919880"/>
                </a:lnTo>
                <a:lnTo>
                  <a:pt x="3239811" y="915504"/>
                </a:lnTo>
                <a:lnTo>
                  <a:pt x="3244186" y="909013"/>
                </a:lnTo>
                <a:lnTo>
                  <a:pt x="3245791" y="901065"/>
                </a:lnTo>
                <a:lnTo>
                  <a:pt x="3244186" y="893116"/>
                </a:lnTo>
                <a:lnTo>
                  <a:pt x="3239811" y="886627"/>
                </a:lnTo>
                <a:lnTo>
                  <a:pt x="3233320" y="882253"/>
                </a:lnTo>
                <a:lnTo>
                  <a:pt x="3225370" y="880649"/>
                </a:lnTo>
                <a:close/>
              </a:path>
              <a:path w="5621655" h="3489960">
                <a:moveTo>
                  <a:pt x="3318893" y="880879"/>
                </a:moveTo>
                <a:lnTo>
                  <a:pt x="3311025" y="882466"/>
                </a:lnTo>
                <a:lnTo>
                  <a:pt x="3304612" y="886792"/>
                </a:lnTo>
                <a:lnTo>
                  <a:pt x="3300296" y="893208"/>
                </a:lnTo>
                <a:lnTo>
                  <a:pt x="3298716" y="901065"/>
                </a:lnTo>
                <a:lnTo>
                  <a:pt x="3300296" y="908922"/>
                </a:lnTo>
                <a:lnTo>
                  <a:pt x="3304612" y="915335"/>
                </a:lnTo>
                <a:lnTo>
                  <a:pt x="3311025" y="919657"/>
                </a:lnTo>
                <a:lnTo>
                  <a:pt x="3318893" y="921241"/>
                </a:lnTo>
                <a:lnTo>
                  <a:pt x="3326753" y="919657"/>
                </a:lnTo>
                <a:lnTo>
                  <a:pt x="3333167" y="915335"/>
                </a:lnTo>
                <a:lnTo>
                  <a:pt x="3337487" y="908922"/>
                </a:lnTo>
                <a:lnTo>
                  <a:pt x="3339071" y="901065"/>
                </a:lnTo>
                <a:lnTo>
                  <a:pt x="3337487" y="893208"/>
                </a:lnTo>
                <a:lnTo>
                  <a:pt x="3333167" y="886792"/>
                </a:lnTo>
                <a:lnTo>
                  <a:pt x="3326753" y="882466"/>
                </a:lnTo>
                <a:lnTo>
                  <a:pt x="3318893" y="880879"/>
                </a:lnTo>
                <a:close/>
              </a:path>
              <a:path w="5621655" h="3489960">
                <a:moveTo>
                  <a:pt x="3412396" y="881115"/>
                </a:moveTo>
                <a:lnTo>
                  <a:pt x="3404622" y="882683"/>
                </a:lnTo>
                <a:lnTo>
                  <a:pt x="3398279" y="886957"/>
                </a:lnTo>
                <a:lnTo>
                  <a:pt x="3394006" y="893298"/>
                </a:lnTo>
                <a:lnTo>
                  <a:pt x="3392440" y="901065"/>
                </a:lnTo>
                <a:lnTo>
                  <a:pt x="3394006" y="908830"/>
                </a:lnTo>
                <a:lnTo>
                  <a:pt x="3398279" y="915170"/>
                </a:lnTo>
                <a:lnTo>
                  <a:pt x="3404622" y="919444"/>
                </a:lnTo>
                <a:lnTo>
                  <a:pt x="3412396" y="921011"/>
                </a:lnTo>
                <a:lnTo>
                  <a:pt x="3420170" y="919444"/>
                </a:lnTo>
                <a:lnTo>
                  <a:pt x="3426513" y="915170"/>
                </a:lnTo>
                <a:lnTo>
                  <a:pt x="3430785" y="908830"/>
                </a:lnTo>
                <a:lnTo>
                  <a:pt x="3432351" y="901065"/>
                </a:lnTo>
                <a:lnTo>
                  <a:pt x="3430785" y="893298"/>
                </a:lnTo>
                <a:lnTo>
                  <a:pt x="3426513" y="886957"/>
                </a:lnTo>
                <a:lnTo>
                  <a:pt x="3420170" y="882683"/>
                </a:lnTo>
                <a:lnTo>
                  <a:pt x="3412396" y="881115"/>
                </a:lnTo>
                <a:close/>
              </a:path>
              <a:path w="5621655" h="3489960">
                <a:moveTo>
                  <a:pt x="3505898" y="881430"/>
                </a:moveTo>
                <a:lnTo>
                  <a:pt x="3498263" y="882973"/>
                </a:lnTo>
                <a:lnTo>
                  <a:pt x="3492029" y="887180"/>
                </a:lnTo>
                <a:lnTo>
                  <a:pt x="3487827" y="893421"/>
                </a:lnTo>
                <a:lnTo>
                  <a:pt x="3486286" y="901065"/>
                </a:lnTo>
                <a:lnTo>
                  <a:pt x="3487827" y="908708"/>
                </a:lnTo>
                <a:lnTo>
                  <a:pt x="3492029" y="914951"/>
                </a:lnTo>
                <a:lnTo>
                  <a:pt x="3498263" y="919160"/>
                </a:lnTo>
                <a:lnTo>
                  <a:pt x="3505898" y="920704"/>
                </a:lnTo>
                <a:lnTo>
                  <a:pt x="3513549" y="919160"/>
                </a:lnTo>
                <a:lnTo>
                  <a:pt x="3519796" y="914951"/>
                </a:lnTo>
                <a:lnTo>
                  <a:pt x="3524007" y="908708"/>
                </a:lnTo>
                <a:lnTo>
                  <a:pt x="3525552" y="901065"/>
                </a:lnTo>
                <a:lnTo>
                  <a:pt x="3524007" y="893421"/>
                </a:lnTo>
                <a:lnTo>
                  <a:pt x="3519796" y="887180"/>
                </a:lnTo>
                <a:lnTo>
                  <a:pt x="3513549" y="882973"/>
                </a:lnTo>
                <a:lnTo>
                  <a:pt x="3505898" y="881430"/>
                </a:lnTo>
                <a:close/>
              </a:path>
              <a:path w="5621655" h="3489960">
                <a:moveTo>
                  <a:pt x="3599441" y="881739"/>
                </a:moveTo>
                <a:lnTo>
                  <a:pt x="3591921" y="883258"/>
                </a:lnTo>
                <a:lnTo>
                  <a:pt x="3585784" y="887400"/>
                </a:lnTo>
                <a:lnTo>
                  <a:pt x="3581648" y="893543"/>
                </a:lnTo>
                <a:lnTo>
                  <a:pt x="3580132" y="901065"/>
                </a:lnTo>
                <a:lnTo>
                  <a:pt x="3581648" y="908586"/>
                </a:lnTo>
                <a:lnTo>
                  <a:pt x="3585784" y="914729"/>
                </a:lnTo>
                <a:lnTo>
                  <a:pt x="3591921" y="918871"/>
                </a:lnTo>
                <a:lnTo>
                  <a:pt x="3599441" y="920390"/>
                </a:lnTo>
                <a:lnTo>
                  <a:pt x="3606953" y="918871"/>
                </a:lnTo>
                <a:lnTo>
                  <a:pt x="3613092" y="914729"/>
                </a:lnTo>
                <a:lnTo>
                  <a:pt x="3617233" y="908586"/>
                </a:lnTo>
                <a:lnTo>
                  <a:pt x="3618752" y="901065"/>
                </a:lnTo>
                <a:lnTo>
                  <a:pt x="3617233" y="893543"/>
                </a:lnTo>
                <a:lnTo>
                  <a:pt x="3613092" y="887400"/>
                </a:lnTo>
                <a:lnTo>
                  <a:pt x="3606953" y="883258"/>
                </a:lnTo>
                <a:lnTo>
                  <a:pt x="3599441" y="881739"/>
                </a:lnTo>
                <a:close/>
              </a:path>
              <a:path w="5621655" h="3489960">
                <a:moveTo>
                  <a:pt x="3692944" y="881975"/>
                </a:moveTo>
                <a:lnTo>
                  <a:pt x="3685510" y="883475"/>
                </a:lnTo>
                <a:lnTo>
                  <a:pt x="3679443" y="887565"/>
                </a:lnTo>
                <a:lnTo>
                  <a:pt x="3675354" y="893632"/>
                </a:lnTo>
                <a:lnTo>
                  <a:pt x="3673856" y="901065"/>
                </a:lnTo>
                <a:lnTo>
                  <a:pt x="3675354" y="908495"/>
                </a:lnTo>
                <a:lnTo>
                  <a:pt x="3679443" y="914563"/>
                </a:lnTo>
                <a:lnTo>
                  <a:pt x="3685510" y="918654"/>
                </a:lnTo>
                <a:lnTo>
                  <a:pt x="3692944" y="920154"/>
                </a:lnTo>
                <a:lnTo>
                  <a:pt x="3700370" y="918654"/>
                </a:lnTo>
                <a:lnTo>
                  <a:pt x="3706438" y="914563"/>
                </a:lnTo>
                <a:lnTo>
                  <a:pt x="3710531" y="908495"/>
                </a:lnTo>
                <a:lnTo>
                  <a:pt x="3712032" y="901065"/>
                </a:lnTo>
                <a:lnTo>
                  <a:pt x="3710531" y="893632"/>
                </a:lnTo>
                <a:lnTo>
                  <a:pt x="3706438" y="887565"/>
                </a:lnTo>
                <a:lnTo>
                  <a:pt x="3700370" y="883475"/>
                </a:lnTo>
                <a:lnTo>
                  <a:pt x="3692944" y="881975"/>
                </a:lnTo>
                <a:close/>
              </a:path>
              <a:path w="5621655" h="3489960">
                <a:moveTo>
                  <a:pt x="3879989" y="882596"/>
                </a:moveTo>
                <a:lnTo>
                  <a:pt x="3872791" y="884048"/>
                </a:lnTo>
                <a:lnTo>
                  <a:pt x="3866910" y="888006"/>
                </a:lnTo>
                <a:lnTo>
                  <a:pt x="3862942" y="893876"/>
                </a:lnTo>
                <a:lnTo>
                  <a:pt x="3861487" y="901065"/>
                </a:lnTo>
                <a:lnTo>
                  <a:pt x="3862942" y="908253"/>
                </a:lnTo>
                <a:lnTo>
                  <a:pt x="3866910" y="914125"/>
                </a:lnTo>
                <a:lnTo>
                  <a:pt x="3872791" y="918085"/>
                </a:lnTo>
                <a:lnTo>
                  <a:pt x="3879989" y="919538"/>
                </a:lnTo>
                <a:lnTo>
                  <a:pt x="3887176" y="918085"/>
                </a:lnTo>
                <a:lnTo>
                  <a:pt x="3893052" y="914125"/>
                </a:lnTo>
                <a:lnTo>
                  <a:pt x="3897017" y="908253"/>
                </a:lnTo>
                <a:lnTo>
                  <a:pt x="3898472" y="901065"/>
                </a:lnTo>
                <a:lnTo>
                  <a:pt x="3897017" y="893876"/>
                </a:lnTo>
                <a:lnTo>
                  <a:pt x="3893052" y="888006"/>
                </a:lnTo>
                <a:lnTo>
                  <a:pt x="3887176" y="884048"/>
                </a:lnTo>
                <a:lnTo>
                  <a:pt x="3879989" y="882596"/>
                </a:lnTo>
                <a:close/>
              </a:path>
              <a:path w="5621655" h="3489960">
                <a:moveTo>
                  <a:pt x="3973472" y="882984"/>
                </a:moveTo>
                <a:lnTo>
                  <a:pt x="3966442" y="884404"/>
                </a:lnTo>
                <a:lnTo>
                  <a:pt x="3960695" y="888278"/>
                </a:lnTo>
                <a:lnTo>
                  <a:pt x="3956816" y="894025"/>
                </a:lnTo>
                <a:lnTo>
                  <a:pt x="3955393" y="901065"/>
                </a:lnTo>
                <a:lnTo>
                  <a:pt x="3956816" y="908102"/>
                </a:lnTo>
                <a:lnTo>
                  <a:pt x="3960695" y="913849"/>
                </a:lnTo>
                <a:lnTo>
                  <a:pt x="3966442" y="917723"/>
                </a:lnTo>
                <a:lnTo>
                  <a:pt x="3973472" y="919144"/>
                </a:lnTo>
                <a:lnTo>
                  <a:pt x="3980527" y="917723"/>
                </a:lnTo>
                <a:lnTo>
                  <a:pt x="3986272" y="913849"/>
                </a:lnTo>
                <a:lnTo>
                  <a:pt x="3990137" y="908102"/>
                </a:lnTo>
                <a:lnTo>
                  <a:pt x="3991551" y="901065"/>
                </a:lnTo>
                <a:lnTo>
                  <a:pt x="3990137" y="894025"/>
                </a:lnTo>
                <a:lnTo>
                  <a:pt x="3986272" y="888278"/>
                </a:lnTo>
                <a:lnTo>
                  <a:pt x="3980527" y="884404"/>
                </a:lnTo>
                <a:lnTo>
                  <a:pt x="3973472" y="882984"/>
                </a:lnTo>
                <a:close/>
              </a:path>
              <a:path w="5621655" h="3489960">
                <a:moveTo>
                  <a:pt x="4076801" y="883298"/>
                </a:moveTo>
                <a:lnTo>
                  <a:pt x="4057189" y="883298"/>
                </a:lnTo>
                <a:lnTo>
                  <a:pt x="4049239" y="891250"/>
                </a:lnTo>
                <a:lnTo>
                  <a:pt x="4049239" y="910877"/>
                </a:lnTo>
                <a:lnTo>
                  <a:pt x="4057189" y="918828"/>
                </a:lnTo>
                <a:lnTo>
                  <a:pt x="4076801" y="918828"/>
                </a:lnTo>
                <a:lnTo>
                  <a:pt x="4084750" y="910877"/>
                </a:lnTo>
                <a:lnTo>
                  <a:pt x="4084750" y="891250"/>
                </a:lnTo>
                <a:lnTo>
                  <a:pt x="4076801" y="883298"/>
                </a:lnTo>
                <a:close/>
              </a:path>
              <a:path w="5621655" h="3489960">
                <a:moveTo>
                  <a:pt x="4823389" y="886105"/>
                </a:moveTo>
                <a:lnTo>
                  <a:pt x="4806843" y="886105"/>
                </a:lnTo>
                <a:lnTo>
                  <a:pt x="4800144" y="892796"/>
                </a:lnTo>
                <a:lnTo>
                  <a:pt x="4800144" y="909322"/>
                </a:lnTo>
                <a:lnTo>
                  <a:pt x="4806843" y="916024"/>
                </a:lnTo>
                <a:lnTo>
                  <a:pt x="4823389" y="916024"/>
                </a:lnTo>
                <a:lnTo>
                  <a:pt x="4830047" y="909322"/>
                </a:lnTo>
                <a:lnTo>
                  <a:pt x="4830047" y="892796"/>
                </a:lnTo>
                <a:lnTo>
                  <a:pt x="4823389" y="886105"/>
                </a:lnTo>
                <a:close/>
              </a:path>
              <a:path w="5621655" h="3489960">
                <a:moveTo>
                  <a:pt x="4916649" y="886490"/>
                </a:moveTo>
                <a:lnTo>
                  <a:pt x="4900568" y="886490"/>
                </a:lnTo>
                <a:lnTo>
                  <a:pt x="4894050" y="893015"/>
                </a:lnTo>
                <a:lnTo>
                  <a:pt x="4894050" y="909110"/>
                </a:lnTo>
                <a:lnTo>
                  <a:pt x="4900568" y="915635"/>
                </a:lnTo>
                <a:lnTo>
                  <a:pt x="4916649" y="915635"/>
                </a:lnTo>
                <a:lnTo>
                  <a:pt x="4923207" y="909110"/>
                </a:lnTo>
                <a:lnTo>
                  <a:pt x="4923207" y="893015"/>
                </a:lnTo>
                <a:lnTo>
                  <a:pt x="4916649" y="886490"/>
                </a:lnTo>
                <a:close/>
              </a:path>
              <a:path w="5621655" h="3489960">
                <a:moveTo>
                  <a:pt x="5009971" y="886884"/>
                </a:moveTo>
                <a:lnTo>
                  <a:pt x="4994293" y="886884"/>
                </a:lnTo>
                <a:lnTo>
                  <a:pt x="4987936" y="893230"/>
                </a:lnTo>
                <a:lnTo>
                  <a:pt x="4987936" y="908897"/>
                </a:lnTo>
                <a:lnTo>
                  <a:pt x="4994293" y="915243"/>
                </a:lnTo>
                <a:lnTo>
                  <a:pt x="5009971" y="915243"/>
                </a:lnTo>
                <a:lnTo>
                  <a:pt x="5016326" y="908897"/>
                </a:lnTo>
                <a:lnTo>
                  <a:pt x="5016326" y="893230"/>
                </a:lnTo>
                <a:lnTo>
                  <a:pt x="5009971" y="886884"/>
                </a:lnTo>
                <a:close/>
              </a:path>
              <a:path w="5621655" h="3489960">
                <a:moveTo>
                  <a:pt x="5103311" y="887192"/>
                </a:moveTo>
                <a:lnTo>
                  <a:pt x="5087997" y="887192"/>
                </a:lnTo>
                <a:lnTo>
                  <a:pt x="5081782" y="893403"/>
                </a:lnTo>
                <a:lnTo>
                  <a:pt x="5081782" y="908725"/>
                </a:lnTo>
                <a:lnTo>
                  <a:pt x="5087997" y="914935"/>
                </a:lnTo>
                <a:lnTo>
                  <a:pt x="5103311" y="914935"/>
                </a:lnTo>
                <a:lnTo>
                  <a:pt x="5109526" y="908725"/>
                </a:lnTo>
                <a:lnTo>
                  <a:pt x="5109526" y="893403"/>
                </a:lnTo>
                <a:lnTo>
                  <a:pt x="5103311" y="887192"/>
                </a:lnTo>
                <a:close/>
              </a:path>
              <a:path w="5621655" h="3489960">
                <a:moveTo>
                  <a:pt x="5196592" y="887586"/>
                </a:moveTo>
                <a:lnTo>
                  <a:pt x="5181720" y="887586"/>
                </a:lnTo>
                <a:lnTo>
                  <a:pt x="5175688" y="893622"/>
                </a:lnTo>
                <a:lnTo>
                  <a:pt x="5175688" y="908512"/>
                </a:lnTo>
                <a:lnTo>
                  <a:pt x="5181720" y="914548"/>
                </a:lnTo>
                <a:lnTo>
                  <a:pt x="5196592" y="914548"/>
                </a:lnTo>
                <a:lnTo>
                  <a:pt x="5202645" y="908512"/>
                </a:lnTo>
                <a:lnTo>
                  <a:pt x="5202645" y="893622"/>
                </a:lnTo>
                <a:lnTo>
                  <a:pt x="5196592" y="887586"/>
                </a:lnTo>
                <a:close/>
              </a:path>
              <a:path w="5621655" h="3489960">
                <a:moveTo>
                  <a:pt x="5289893" y="887971"/>
                </a:moveTo>
                <a:lnTo>
                  <a:pt x="5275445" y="887971"/>
                </a:lnTo>
                <a:lnTo>
                  <a:pt x="5269594" y="893837"/>
                </a:lnTo>
                <a:lnTo>
                  <a:pt x="5269594" y="908291"/>
                </a:lnTo>
                <a:lnTo>
                  <a:pt x="5275445" y="914154"/>
                </a:lnTo>
                <a:lnTo>
                  <a:pt x="5289893" y="914154"/>
                </a:lnTo>
                <a:lnTo>
                  <a:pt x="5295784" y="908291"/>
                </a:lnTo>
                <a:lnTo>
                  <a:pt x="5295784" y="893837"/>
                </a:lnTo>
                <a:lnTo>
                  <a:pt x="5289893" y="887971"/>
                </a:lnTo>
                <a:close/>
              </a:path>
              <a:path w="5621655" h="3489960">
                <a:moveTo>
                  <a:pt x="5383214" y="888358"/>
                </a:moveTo>
                <a:lnTo>
                  <a:pt x="5369170" y="888358"/>
                </a:lnTo>
                <a:lnTo>
                  <a:pt x="5363480" y="894049"/>
                </a:lnTo>
                <a:lnTo>
                  <a:pt x="5363480" y="908077"/>
                </a:lnTo>
                <a:lnTo>
                  <a:pt x="5369170" y="913770"/>
                </a:lnTo>
                <a:lnTo>
                  <a:pt x="5383214" y="913770"/>
                </a:lnTo>
                <a:lnTo>
                  <a:pt x="5388903" y="908077"/>
                </a:lnTo>
                <a:lnTo>
                  <a:pt x="5388903" y="894049"/>
                </a:lnTo>
                <a:lnTo>
                  <a:pt x="5383214" y="888358"/>
                </a:lnTo>
                <a:close/>
              </a:path>
              <a:path w="5621655" h="3489960">
                <a:moveTo>
                  <a:pt x="99898" y="934726"/>
                </a:moveTo>
                <a:lnTo>
                  <a:pt x="85435" y="934726"/>
                </a:lnTo>
                <a:lnTo>
                  <a:pt x="79579" y="940591"/>
                </a:lnTo>
                <a:lnTo>
                  <a:pt x="79579" y="955052"/>
                </a:lnTo>
                <a:lnTo>
                  <a:pt x="85435" y="960909"/>
                </a:lnTo>
                <a:lnTo>
                  <a:pt x="99898" y="960909"/>
                </a:lnTo>
                <a:lnTo>
                  <a:pt x="105761" y="955052"/>
                </a:lnTo>
                <a:lnTo>
                  <a:pt x="105761" y="940591"/>
                </a:lnTo>
                <a:lnTo>
                  <a:pt x="99898" y="934726"/>
                </a:lnTo>
                <a:close/>
              </a:path>
              <a:path w="5621655" h="3489960">
                <a:moveTo>
                  <a:pt x="193620" y="934340"/>
                </a:moveTo>
                <a:lnTo>
                  <a:pt x="178731" y="934340"/>
                </a:lnTo>
                <a:lnTo>
                  <a:pt x="172694" y="940377"/>
                </a:lnTo>
                <a:lnTo>
                  <a:pt x="172694" y="955266"/>
                </a:lnTo>
                <a:lnTo>
                  <a:pt x="178731" y="961302"/>
                </a:lnTo>
                <a:lnTo>
                  <a:pt x="193620" y="961302"/>
                </a:lnTo>
                <a:lnTo>
                  <a:pt x="199657" y="955266"/>
                </a:lnTo>
                <a:lnTo>
                  <a:pt x="199657" y="940377"/>
                </a:lnTo>
                <a:lnTo>
                  <a:pt x="193620" y="934340"/>
                </a:lnTo>
                <a:close/>
              </a:path>
              <a:path w="5621655" h="3489960">
                <a:moveTo>
                  <a:pt x="287351" y="933946"/>
                </a:moveTo>
                <a:lnTo>
                  <a:pt x="272030" y="933946"/>
                </a:lnTo>
                <a:lnTo>
                  <a:pt x="265819" y="940156"/>
                </a:lnTo>
                <a:lnTo>
                  <a:pt x="265819" y="955478"/>
                </a:lnTo>
                <a:lnTo>
                  <a:pt x="272030" y="961689"/>
                </a:lnTo>
                <a:lnTo>
                  <a:pt x="287351" y="961689"/>
                </a:lnTo>
                <a:lnTo>
                  <a:pt x="293570" y="955478"/>
                </a:lnTo>
                <a:lnTo>
                  <a:pt x="293570" y="940156"/>
                </a:lnTo>
                <a:lnTo>
                  <a:pt x="287351" y="933946"/>
                </a:lnTo>
                <a:close/>
              </a:path>
              <a:path w="5621655" h="3489960">
                <a:moveTo>
                  <a:pt x="381035" y="933637"/>
                </a:moveTo>
                <a:lnTo>
                  <a:pt x="365373" y="933637"/>
                </a:lnTo>
                <a:lnTo>
                  <a:pt x="359029" y="939984"/>
                </a:lnTo>
                <a:lnTo>
                  <a:pt x="359029" y="955650"/>
                </a:lnTo>
                <a:lnTo>
                  <a:pt x="365373" y="962004"/>
                </a:lnTo>
                <a:lnTo>
                  <a:pt x="381035" y="962004"/>
                </a:lnTo>
                <a:lnTo>
                  <a:pt x="387389" y="955650"/>
                </a:lnTo>
                <a:lnTo>
                  <a:pt x="387389" y="939984"/>
                </a:lnTo>
                <a:lnTo>
                  <a:pt x="381035" y="933637"/>
                </a:lnTo>
                <a:close/>
              </a:path>
              <a:path w="5621655" h="3489960">
                <a:moveTo>
                  <a:pt x="474766" y="933253"/>
                </a:moveTo>
                <a:lnTo>
                  <a:pt x="458672" y="933253"/>
                </a:lnTo>
                <a:lnTo>
                  <a:pt x="452153" y="939778"/>
                </a:lnTo>
                <a:lnTo>
                  <a:pt x="452153" y="955865"/>
                </a:lnTo>
                <a:lnTo>
                  <a:pt x="458672" y="962390"/>
                </a:lnTo>
                <a:lnTo>
                  <a:pt x="474766" y="962390"/>
                </a:lnTo>
                <a:lnTo>
                  <a:pt x="481293" y="955865"/>
                </a:lnTo>
                <a:lnTo>
                  <a:pt x="481293" y="939778"/>
                </a:lnTo>
                <a:lnTo>
                  <a:pt x="474766" y="933253"/>
                </a:lnTo>
                <a:close/>
              </a:path>
              <a:path w="5621655" h="3489960">
                <a:moveTo>
                  <a:pt x="568496" y="932856"/>
                </a:moveTo>
                <a:lnTo>
                  <a:pt x="551969" y="932856"/>
                </a:lnTo>
                <a:lnTo>
                  <a:pt x="545278" y="939558"/>
                </a:lnTo>
                <a:lnTo>
                  <a:pt x="545278" y="956085"/>
                </a:lnTo>
                <a:lnTo>
                  <a:pt x="551969" y="962785"/>
                </a:lnTo>
                <a:lnTo>
                  <a:pt x="568496" y="962785"/>
                </a:lnTo>
                <a:lnTo>
                  <a:pt x="575197" y="956085"/>
                </a:lnTo>
                <a:lnTo>
                  <a:pt x="575197" y="939558"/>
                </a:lnTo>
                <a:lnTo>
                  <a:pt x="568496" y="932856"/>
                </a:lnTo>
                <a:close/>
              </a:path>
              <a:path w="5621655" h="3489960">
                <a:moveTo>
                  <a:pt x="662188" y="932550"/>
                </a:moveTo>
                <a:lnTo>
                  <a:pt x="645314" y="932550"/>
                </a:lnTo>
                <a:lnTo>
                  <a:pt x="638480" y="939384"/>
                </a:lnTo>
                <a:lnTo>
                  <a:pt x="638480" y="956259"/>
                </a:lnTo>
                <a:lnTo>
                  <a:pt x="645314" y="963093"/>
                </a:lnTo>
                <a:lnTo>
                  <a:pt x="662188" y="963093"/>
                </a:lnTo>
                <a:lnTo>
                  <a:pt x="669022" y="956259"/>
                </a:lnTo>
                <a:lnTo>
                  <a:pt x="669022" y="939384"/>
                </a:lnTo>
                <a:lnTo>
                  <a:pt x="662188" y="932550"/>
                </a:lnTo>
                <a:close/>
              </a:path>
              <a:path w="5621655" h="3489960">
                <a:moveTo>
                  <a:pt x="755911" y="932157"/>
                </a:moveTo>
                <a:lnTo>
                  <a:pt x="738611" y="932157"/>
                </a:lnTo>
                <a:lnTo>
                  <a:pt x="731595" y="939171"/>
                </a:lnTo>
                <a:lnTo>
                  <a:pt x="731595" y="956472"/>
                </a:lnTo>
                <a:lnTo>
                  <a:pt x="738611" y="963485"/>
                </a:lnTo>
                <a:lnTo>
                  <a:pt x="755911" y="963485"/>
                </a:lnTo>
                <a:lnTo>
                  <a:pt x="762926" y="956472"/>
                </a:lnTo>
                <a:lnTo>
                  <a:pt x="762926" y="939171"/>
                </a:lnTo>
                <a:lnTo>
                  <a:pt x="755911" y="932157"/>
                </a:lnTo>
                <a:close/>
              </a:path>
              <a:path w="5621655" h="3489960">
                <a:moveTo>
                  <a:pt x="849641" y="931763"/>
                </a:moveTo>
                <a:lnTo>
                  <a:pt x="831907" y="931763"/>
                </a:lnTo>
                <a:lnTo>
                  <a:pt x="824728" y="938950"/>
                </a:lnTo>
                <a:lnTo>
                  <a:pt x="824728" y="956692"/>
                </a:lnTo>
                <a:lnTo>
                  <a:pt x="831907" y="963872"/>
                </a:lnTo>
                <a:lnTo>
                  <a:pt x="849641" y="963872"/>
                </a:lnTo>
                <a:lnTo>
                  <a:pt x="856831" y="956692"/>
                </a:lnTo>
                <a:lnTo>
                  <a:pt x="856831" y="938950"/>
                </a:lnTo>
                <a:lnTo>
                  <a:pt x="849641" y="931763"/>
                </a:lnTo>
                <a:close/>
              </a:path>
              <a:path w="5621655" h="3489960">
                <a:moveTo>
                  <a:pt x="943326" y="931454"/>
                </a:moveTo>
                <a:lnTo>
                  <a:pt x="925253" y="931454"/>
                </a:lnTo>
                <a:lnTo>
                  <a:pt x="917922" y="938785"/>
                </a:lnTo>
                <a:lnTo>
                  <a:pt x="917922" y="956857"/>
                </a:lnTo>
                <a:lnTo>
                  <a:pt x="925253" y="964187"/>
                </a:lnTo>
                <a:lnTo>
                  <a:pt x="943326" y="964187"/>
                </a:lnTo>
                <a:lnTo>
                  <a:pt x="950656" y="956857"/>
                </a:lnTo>
                <a:lnTo>
                  <a:pt x="950656" y="938785"/>
                </a:lnTo>
                <a:lnTo>
                  <a:pt x="943326" y="931454"/>
                </a:lnTo>
                <a:close/>
              </a:path>
              <a:path w="5621655" h="3489960">
                <a:moveTo>
                  <a:pt x="1037056" y="931061"/>
                </a:moveTo>
                <a:lnTo>
                  <a:pt x="1018549" y="931061"/>
                </a:lnTo>
                <a:lnTo>
                  <a:pt x="1011047" y="938565"/>
                </a:lnTo>
                <a:lnTo>
                  <a:pt x="1011047" y="957069"/>
                </a:lnTo>
                <a:lnTo>
                  <a:pt x="1018549" y="964573"/>
                </a:lnTo>
                <a:lnTo>
                  <a:pt x="1037056" y="964573"/>
                </a:lnTo>
                <a:lnTo>
                  <a:pt x="1044560" y="957069"/>
                </a:lnTo>
                <a:lnTo>
                  <a:pt x="1044560" y="938565"/>
                </a:lnTo>
                <a:lnTo>
                  <a:pt x="1037056" y="931061"/>
                </a:lnTo>
                <a:close/>
              </a:path>
              <a:path w="5621655" h="3489960">
                <a:moveTo>
                  <a:pt x="1130786" y="930673"/>
                </a:moveTo>
                <a:lnTo>
                  <a:pt x="1111848" y="930673"/>
                </a:lnTo>
                <a:lnTo>
                  <a:pt x="1104178" y="938352"/>
                </a:lnTo>
                <a:lnTo>
                  <a:pt x="1104178" y="957291"/>
                </a:lnTo>
                <a:lnTo>
                  <a:pt x="1111848" y="964961"/>
                </a:lnTo>
                <a:lnTo>
                  <a:pt x="1130786" y="964961"/>
                </a:lnTo>
                <a:lnTo>
                  <a:pt x="1138465" y="957291"/>
                </a:lnTo>
                <a:lnTo>
                  <a:pt x="1138465" y="938352"/>
                </a:lnTo>
                <a:lnTo>
                  <a:pt x="1130786" y="930673"/>
                </a:lnTo>
                <a:close/>
              </a:path>
              <a:path w="5621655" h="3489960">
                <a:moveTo>
                  <a:pt x="1224470" y="930367"/>
                </a:moveTo>
                <a:lnTo>
                  <a:pt x="1205192" y="930367"/>
                </a:lnTo>
                <a:lnTo>
                  <a:pt x="1197372" y="938178"/>
                </a:lnTo>
                <a:lnTo>
                  <a:pt x="1197372" y="957465"/>
                </a:lnTo>
                <a:lnTo>
                  <a:pt x="1205192" y="965276"/>
                </a:lnTo>
                <a:lnTo>
                  <a:pt x="1224470" y="965276"/>
                </a:lnTo>
                <a:lnTo>
                  <a:pt x="1232290" y="957465"/>
                </a:lnTo>
                <a:lnTo>
                  <a:pt x="1232290" y="938178"/>
                </a:lnTo>
                <a:lnTo>
                  <a:pt x="1224470" y="930367"/>
                </a:lnTo>
                <a:close/>
              </a:path>
              <a:path w="5621655" h="3489960">
                <a:moveTo>
                  <a:pt x="1318201" y="929974"/>
                </a:moveTo>
                <a:lnTo>
                  <a:pt x="1298490" y="929974"/>
                </a:lnTo>
                <a:lnTo>
                  <a:pt x="1290498" y="937966"/>
                </a:lnTo>
                <a:lnTo>
                  <a:pt x="1290498" y="957676"/>
                </a:lnTo>
                <a:lnTo>
                  <a:pt x="1298490" y="965668"/>
                </a:lnTo>
                <a:lnTo>
                  <a:pt x="1318201" y="965668"/>
                </a:lnTo>
                <a:lnTo>
                  <a:pt x="1326186" y="957676"/>
                </a:lnTo>
                <a:lnTo>
                  <a:pt x="1326186" y="937966"/>
                </a:lnTo>
                <a:lnTo>
                  <a:pt x="1318201" y="929974"/>
                </a:lnTo>
                <a:close/>
              </a:path>
              <a:path w="5621655" h="3489960">
                <a:moveTo>
                  <a:pt x="1401859" y="929665"/>
                </a:moveTo>
                <a:lnTo>
                  <a:pt x="1394792" y="931091"/>
                </a:lnTo>
                <a:lnTo>
                  <a:pt x="1389019" y="934982"/>
                </a:lnTo>
                <a:lnTo>
                  <a:pt x="1385127" y="940752"/>
                </a:lnTo>
                <a:lnTo>
                  <a:pt x="1383699" y="947818"/>
                </a:lnTo>
                <a:lnTo>
                  <a:pt x="1385127" y="954888"/>
                </a:lnTo>
                <a:lnTo>
                  <a:pt x="1389019" y="960660"/>
                </a:lnTo>
                <a:lnTo>
                  <a:pt x="1394792" y="964551"/>
                </a:lnTo>
                <a:lnTo>
                  <a:pt x="1401859" y="965978"/>
                </a:lnTo>
                <a:lnTo>
                  <a:pt x="1408926" y="964551"/>
                </a:lnTo>
                <a:lnTo>
                  <a:pt x="1414699" y="960660"/>
                </a:lnTo>
                <a:lnTo>
                  <a:pt x="1418591" y="954888"/>
                </a:lnTo>
                <a:lnTo>
                  <a:pt x="1420019" y="947818"/>
                </a:lnTo>
                <a:lnTo>
                  <a:pt x="1418591" y="940752"/>
                </a:lnTo>
                <a:lnTo>
                  <a:pt x="1414699" y="934982"/>
                </a:lnTo>
                <a:lnTo>
                  <a:pt x="1408926" y="931091"/>
                </a:lnTo>
                <a:lnTo>
                  <a:pt x="1401859" y="929665"/>
                </a:lnTo>
                <a:close/>
              </a:path>
              <a:path w="5621655" h="3489960">
                <a:moveTo>
                  <a:pt x="1495370" y="929350"/>
                </a:moveTo>
                <a:lnTo>
                  <a:pt x="1488182" y="930801"/>
                </a:lnTo>
                <a:lnTo>
                  <a:pt x="1482311" y="934759"/>
                </a:lnTo>
                <a:lnTo>
                  <a:pt x="1478353" y="940630"/>
                </a:lnTo>
                <a:lnTo>
                  <a:pt x="1476902" y="947818"/>
                </a:lnTo>
                <a:lnTo>
                  <a:pt x="1478353" y="955009"/>
                </a:lnTo>
                <a:lnTo>
                  <a:pt x="1482311" y="960878"/>
                </a:lnTo>
                <a:lnTo>
                  <a:pt x="1488182" y="964834"/>
                </a:lnTo>
                <a:lnTo>
                  <a:pt x="1495370" y="966284"/>
                </a:lnTo>
                <a:lnTo>
                  <a:pt x="1502563" y="964834"/>
                </a:lnTo>
                <a:lnTo>
                  <a:pt x="1508432" y="960878"/>
                </a:lnTo>
                <a:lnTo>
                  <a:pt x="1512386" y="955009"/>
                </a:lnTo>
                <a:lnTo>
                  <a:pt x="1513835" y="947818"/>
                </a:lnTo>
                <a:lnTo>
                  <a:pt x="1512386" y="940630"/>
                </a:lnTo>
                <a:lnTo>
                  <a:pt x="1508432" y="934759"/>
                </a:lnTo>
                <a:lnTo>
                  <a:pt x="1502563" y="930801"/>
                </a:lnTo>
                <a:lnTo>
                  <a:pt x="1495370" y="929350"/>
                </a:lnTo>
                <a:close/>
              </a:path>
              <a:path w="5621655" h="3489960">
                <a:moveTo>
                  <a:pt x="1588894" y="929035"/>
                </a:moveTo>
                <a:lnTo>
                  <a:pt x="1581584" y="930511"/>
                </a:lnTo>
                <a:lnTo>
                  <a:pt x="1575613" y="934537"/>
                </a:lnTo>
                <a:lnTo>
                  <a:pt x="1571586" y="940507"/>
                </a:lnTo>
                <a:lnTo>
                  <a:pt x="1570110" y="947818"/>
                </a:lnTo>
                <a:lnTo>
                  <a:pt x="1571586" y="955128"/>
                </a:lnTo>
                <a:lnTo>
                  <a:pt x="1575613" y="961098"/>
                </a:lnTo>
                <a:lnTo>
                  <a:pt x="1581584" y="965123"/>
                </a:lnTo>
                <a:lnTo>
                  <a:pt x="1588894" y="966599"/>
                </a:lnTo>
                <a:lnTo>
                  <a:pt x="1596202" y="965123"/>
                </a:lnTo>
                <a:lnTo>
                  <a:pt x="1602167" y="961098"/>
                </a:lnTo>
                <a:lnTo>
                  <a:pt x="1606186" y="955128"/>
                </a:lnTo>
                <a:lnTo>
                  <a:pt x="1607660" y="947818"/>
                </a:lnTo>
                <a:lnTo>
                  <a:pt x="1606186" y="940507"/>
                </a:lnTo>
                <a:lnTo>
                  <a:pt x="1602167" y="934537"/>
                </a:lnTo>
                <a:lnTo>
                  <a:pt x="1596202" y="930511"/>
                </a:lnTo>
                <a:lnTo>
                  <a:pt x="1588894" y="929035"/>
                </a:lnTo>
                <a:close/>
              </a:path>
              <a:path w="5621655" h="3489960">
                <a:moveTo>
                  <a:pt x="1682397" y="928729"/>
                </a:moveTo>
                <a:lnTo>
                  <a:pt x="1674971" y="930229"/>
                </a:lnTo>
                <a:lnTo>
                  <a:pt x="1668904" y="934319"/>
                </a:lnTo>
                <a:lnTo>
                  <a:pt x="1664811" y="940386"/>
                </a:lnTo>
                <a:lnTo>
                  <a:pt x="1663310" y="947818"/>
                </a:lnTo>
                <a:lnTo>
                  <a:pt x="1664811" y="955251"/>
                </a:lnTo>
                <a:lnTo>
                  <a:pt x="1668904" y="961320"/>
                </a:lnTo>
                <a:lnTo>
                  <a:pt x="1674971" y="965413"/>
                </a:lnTo>
                <a:lnTo>
                  <a:pt x="1682397" y="966914"/>
                </a:lnTo>
                <a:lnTo>
                  <a:pt x="1689832" y="965413"/>
                </a:lnTo>
                <a:lnTo>
                  <a:pt x="1695898" y="961320"/>
                </a:lnTo>
                <a:lnTo>
                  <a:pt x="1699986" y="955251"/>
                </a:lnTo>
                <a:lnTo>
                  <a:pt x="1701485" y="947818"/>
                </a:lnTo>
                <a:lnTo>
                  <a:pt x="1699986" y="940386"/>
                </a:lnTo>
                <a:lnTo>
                  <a:pt x="1695898" y="934319"/>
                </a:lnTo>
                <a:lnTo>
                  <a:pt x="1689832" y="930229"/>
                </a:lnTo>
                <a:lnTo>
                  <a:pt x="1682397" y="928729"/>
                </a:lnTo>
                <a:close/>
              </a:path>
              <a:path w="5621655" h="3489960">
                <a:moveTo>
                  <a:pt x="1775919" y="928420"/>
                </a:moveTo>
                <a:lnTo>
                  <a:pt x="1768367" y="929945"/>
                </a:lnTo>
                <a:lnTo>
                  <a:pt x="1762197" y="934102"/>
                </a:lnTo>
                <a:lnTo>
                  <a:pt x="1758035" y="940268"/>
                </a:lnTo>
                <a:lnTo>
                  <a:pt x="1756509" y="947818"/>
                </a:lnTo>
                <a:lnTo>
                  <a:pt x="1758035" y="955372"/>
                </a:lnTo>
                <a:lnTo>
                  <a:pt x="1762197" y="961540"/>
                </a:lnTo>
                <a:lnTo>
                  <a:pt x="1768367" y="965698"/>
                </a:lnTo>
                <a:lnTo>
                  <a:pt x="1775919" y="967223"/>
                </a:lnTo>
                <a:lnTo>
                  <a:pt x="1783470" y="965698"/>
                </a:lnTo>
                <a:lnTo>
                  <a:pt x="1789633" y="961540"/>
                </a:lnTo>
                <a:lnTo>
                  <a:pt x="1793787" y="955372"/>
                </a:lnTo>
                <a:lnTo>
                  <a:pt x="1795310" y="947818"/>
                </a:lnTo>
                <a:lnTo>
                  <a:pt x="1793787" y="940268"/>
                </a:lnTo>
                <a:lnTo>
                  <a:pt x="1789633" y="934102"/>
                </a:lnTo>
                <a:lnTo>
                  <a:pt x="1783470" y="929945"/>
                </a:lnTo>
                <a:lnTo>
                  <a:pt x="1775919" y="928420"/>
                </a:lnTo>
                <a:close/>
              </a:path>
              <a:path w="5621655" h="3489960">
                <a:moveTo>
                  <a:pt x="1869422" y="928105"/>
                </a:moveTo>
                <a:lnTo>
                  <a:pt x="1861754" y="929655"/>
                </a:lnTo>
                <a:lnTo>
                  <a:pt x="1855487" y="933880"/>
                </a:lnTo>
                <a:lnTo>
                  <a:pt x="1851260" y="940146"/>
                </a:lnTo>
                <a:lnTo>
                  <a:pt x="1849709" y="947818"/>
                </a:lnTo>
                <a:lnTo>
                  <a:pt x="1851260" y="955494"/>
                </a:lnTo>
                <a:lnTo>
                  <a:pt x="1855487" y="961762"/>
                </a:lnTo>
                <a:lnTo>
                  <a:pt x="1861754" y="965988"/>
                </a:lnTo>
                <a:lnTo>
                  <a:pt x="1869422" y="967538"/>
                </a:lnTo>
                <a:lnTo>
                  <a:pt x="1877099" y="965988"/>
                </a:lnTo>
                <a:lnTo>
                  <a:pt x="1883365" y="961762"/>
                </a:lnTo>
                <a:lnTo>
                  <a:pt x="1887588" y="955494"/>
                </a:lnTo>
                <a:lnTo>
                  <a:pt x="1889136" y="947818"/>
                </a:lnTo>
                <a:lnTo>
                  <a:pt x="1887588" y="940146"/>
                </a:lnTo>
                <a:lnTo>
                  <a:pt x="1883365" y="933880"/>
                </a:lnTo>
                <a:lnTo>
                  <a:pt x="1877099" y="929655"/>
                </a:lnTo>
                <a:lnTo>
                  <a:pt x="1869422" y="928105"/>
                </a:lnTo>
                <a:close/>
              </a:path>
              <a:path w="5621655" h="3489960">
                <a:moveTo>
                  <a:pt x="1962945" y="927790"/>
                </a:moveTo>
                <a:lnTo>
                  <a:pt x="1955150" y="929365"/>
                </a:lnTo>
                <a:lnTo>
                  <a:pt x="1948781" y="933657"/>
                </a:lnTo>
                <a:lnTo>
                  <a:pt x="1944485" y="940023"/>
                </a:lnTo>
                <a:lnTo>
                  <a:pt x="1942909" y="947818"/>
                </a:lnTo>
                <a:lnTo>
                  <a:pt x="1944485" y="955616"/>
                </a:lnTo>
                <a:lnTo>
                  <a:pt x="1948781" y="961981"/>
                </a:lnTo>
                <a:lnTo>
                  <a:pt x="1955150" y="966271"/>
                </a:lnTo>
                <a:lnTo>
                  <a:pt x="1962945" y="967844"/>
                </a:lnTo>
                <a:lnTo>
                  <a:pt x="1970737" y="966271"/>
                </a:lnTo>
                <a:lnTo>
                  <a:pt x="1977100" y="961981"/>
                </a:lnTo>
                <a:lnTo>
                  <a:pt x="1981389" y="955616"/>
                </a:lnTo>
                <a:lnTo>
                  <a:pt x="1982961" y="947818"/>
                </a:lnTo>
                <a:lnTo>
                  <a:pt x="1981389" y="940023"/>
                </a:lnTo>
                <a:lnTo>
                  <a:pt x="1977100" y="933657"/>
                </a:lnTo>
                <a:lnTo>
                  <a:pt x="1970737" y="929365"/>
                </a:lnTo>
                <a:lnTo>
                  <a:pt x="1962945" y="927790"/>
                </a:lnTo>
                <a:close/>
              </a:path>
              <a:path w="5621655" h="3489960">
                <a:moveTo>
                  <a:pt x="2056447" y="927561"/>
                </a:moveTo>
                <a:lnTo>
                  <a:pt x="2048567" y="929153"/>
                </a:lnTo>
                <a:lnTo>
                  <a:pt x="2042127" y="933495"/>
                </a:lnTo>
                <a:lnTo>
                  <a:pt x="2037783" y="939934"/>
                </a:lnTo>
                <a:lnTo>
                  <a:pt x="2036189" y="947818"/>
                </a:lnTo>
                <a:lnTo>
                  <a:pt x="2037783" y="955705"/>
                </a:lnTo>
                <a:lnTo>
                  <a:pt x="2042127" y="962147"/>
                </a:lnTo>
                <a:lnTo>
                  <a:pt x="2048567" y="966490"/>
                </a:lnTo>
                <a:lnTo>
                  <a:pt x="2056447" y="968082"/>
                </a:lnTo>
                <a:lnTo>
                  <a:pt x="2064340" y="966490"/>
                </a:lnTo>
                <a:lnTo>
                  <a:pt x="2070787" y="962147"/>
                </a:lnTo>
                <a:lnTo>
                  <a:pt x="2075133" y="955705"/>
                </a:lnTo>
                <a:lnTo>
                  <a:pt x="2076727" y="947818"/>
                </a:lnTo>
                <a:lnTo>
                  <a:pt x="2075133" y="939934"/>
                </a:lnTo>
                <a:lnTo>
                  <a:pt x="2070787" y="933495"/>
                </a:lnTo>
                <a:lnTo>
                  <a:pt x="2064340" y="929153"/>
                </a:lnTo>
                <a:lnTo>
                  <a:pt x="2056447" y="927561"/>
                </a:lnTo>
                <a:close/>
              </a:path>
              <a:path w="5621655" h="3489960">
                <a:moveTo>
                  <a:pt x="2149970" y="927324"/>
                </a:moveTo>
                <a:lnTo>
                  <a:pt x="2141991" y="928935"/>
                </a:lnTo>
                <a:lnTo>
                  <a:pt x="2135475" y="933326"/>
                </a:lnTo>
                <a:lnTo>
                  <a:pt x="2131081" y="939841"/>
                </a:lnTo>
                <a:lnTo>
                  <a:pt x="2129470" y="947818"/>
                </a:lnTo>
                <a:lnTo>
                  <a:pt x="2131081" y="955794"/>
                </a:lnTo>
                <a:lnTo>
                  <a:pt x="2135475" y="962308"/>
                </a:lnTo>
                <a:lnTo>
                  <a:pt x="2141991" y="966699"/>
                </a:lnTo>
                <a:lnTo>
                  <a:pt x="2149970" y="968310"/>
                </a:lnTo>
                <a:lnTo>
                  <a:pt x="2157949" y="966699"/>
                </a:lnTo>
                <a:lnTo>
                  <a:pt x="2164465" y="962308"/>
                </a:lnTo>
                <a:lnTo>
                  <a:pt x="2168859" y="955794"/>
                </a:lnTo>
                <a:lnTo>
                  <a:pt x="2170470" y="947818"/>
                </a:lnTo>
                <a:lnTo>
                  <a:pt x="2168859" y="939841"/>
                </a:lnTo>
                <a:lnTo>
                  <a:pt x="2164465" y="933326"/>
                </a:lnTo>
                <a:lnTo>
                  <a:pt x="2157949" y="928935"/>
                </a:lnTo>
                <a:lnTo>
                  <a:pt x="2149970" y="927324"/>
                </a:lnTo>
                <a:close/>
              </a:path>
              <a:path w="5621655" h="3489960">
                <a:moveTo>
                  <a:pt x="2243493" y="927088"/>
                </a:moveTo>
                <a:lnTo>
                  <a:pt x="2235417" y="928718"/>
                </a:lnTo>
                <a:lnTo>
                  <a:pt x="2228824" y="933162"/>
                </a:lnTo>
                <a:lnTo>
                  <a:pt x="2224380" y="939751"/>
                </a:lnTo>
                <a:lnTo>
                  <a:pt x="2222751" y="947818"/>
                </a:lnTo>
                <a:lnTo>
                  <a:pt x="2224380" y="955889"/>
                </a:lnTo>
                <a:lnTo>
                  <a:pt x="2228824" y="962480"/>
                </a:lnTo>
                <a:lnTo>
                  <a:pt x="2235417" y="966924"/>
                </a:lnTo>
                <a:lnTo>
                  <a:pt x="2243493" y="968554"/>
                </a:lnTo>
                <a:lnTo>
                  <a:pt x="2251558" y="966924"/>
                </a:lnTo>
                <a:lnTo>
                  <a:pt x="2258145" y="962480"/>
                </a:lnTo>
                <a:lnTo>
                  <a:pt x="2262586" y="955889"/>
                </a:lnTo>
                <a:lnTo>
                  <a:pt x="2264215" y="947818"/>
                </a:lnTo>
                <a:lnTo>
                  <a:pt x="2262586" y="939751"/>
                </a:lnTo>
                <a:lnTo>
                  <a:pt x="2258145" y="933162"/>
                </a:lnTo>
                <a:lnTo>
                  <a:pt x="2251558" y="928718"/>
                </a:lnTo>
                <a:lnTo>
                  <a:pt x="2243493" y="927088"/>
                </a:lnTo>
                <a:close/>
              </a:path>
              <a:path w="5621655" h="3489960">
                <a:moveTo>
                  <a:pt x="2336995" y="926931"/>
                </a:moveTo>
                <a:lnTo>
                  <a:pt x="2328863" y="928573"/>
                </a:lnTo>
                <a:lnTo>
                  <a:pt x="2322225" y="933050"/>
                </a:lnTo>
                <a:lnTo>
                  <a:pt x="2317752" y="939690"/>
                </a:lnTo>
                <a:lnTo>
                  <a:pt x="2316111" y="947818"/>
                </a:lnTo>
                <a:lnTo>
                  <a:pt x="2317752" y="955949"/>
                </a:lnTo>
                <a:lnTo>
                  <a:pt x="2322225" y="962587"/>
                </a:lnTo>
                <a:lnTo>
                  <a:pt x="2328863" y="967062"/>
                </a:lnTo>
                <a:lnTo>
                  <a:pt x="2336995" y="968703"/>
                </a:lnTo>
                <a:lnTo>
                  <a:pt x="2345128" y="967062"/>
                </a:lnTo>
                <a:lnTo>
                  <a:pt x="2351765" y="962587"/>
                </a:lnTo>
                <a:lnTo>
                  <a:pt x="2356239" y="955949"/>
                </a:lnTo>
                <a:lnTo>
                  <a:pt x="2357879" y="947818"/>
                </a:lnTo>
                <a:lnTo>
                  <a:pt x="2356239" y="939690"/>
                </a:lnTo>
                <a:lnTo>
                  <a:pt x="2351765" y="933050"/>
                </a:lnTo>
                <a:lnTo>
                  <a:pt x="2345128" y="928573"/>
                </a:lnTo>
                <a:lnTo>
                  <a:pt x="2336995" y="926931"/>
                </a:lnTo>
                <a:close/>
              </a:path>
              <a:path w="5621655" h="3489960">
                <a:moveTo>
                  <a:pt x="2430518" y="926782"/>
                </a:moveTo>
                <a:lnTo>
                  <a:pt x="2422327" y="928435"/>
                </a:lnTo>
                <a:lnTo>
                  <a:pt x="2415637" y="932943"/>
                </a:lnTo>
                <a:lnTo>
                  <a:pt x="2411127" y="939630"/>
                </a:lnTo>
                <a:lnTo>
                  <a:pt x="2409473" y="947818"/>
                </a:lnTo>
                <a:lnTo>
                  <a:pt x="2411127" y="956010"/>
                </a:lnTo>
                <a:lnTo>
                  <a:pt x="2415637" y="962699"/>
                </a:lnTo>
                <a:lnTo>
                  <a:pt x="2422327" y="967208"/>
                </a:lnTo>
                <a:lnTo>
                  <a:pt x="2430518" y="968861"/>
                </a:lnTo>
                <a:lnTo>
                  <a:pt x="2438707" y="967208"/>
                </a:lnTo>
                <a:lnTo>
                  <a:pt x="2445389" y="962699"/>
                </a:lnTo>
                <a:lnTo>
                  <a:pt x="2449892" y="956010"/>
                </a:lnTo>
                <a:lnTo>
                  <a:pt x="2451543" y="947818"/>
                </a:lnTo>
                <a:lnTo>
                  <a:pt x="2449892" y="939630"/>
                </a:lnTo>
                <a:lnTo>
                  <a:pt x="2445389" y="932943"/>
                </a:lnTo>
                <a:lnTo>
                  <a:pt x="2438707" y="928435"/>
                </a:lnTo>
                <a:lnTo>
                  <a:pt x="2430518" y="926782"/>
                </a:lnTo>
                <a:close/>
              </a:path>
              <a:path w="5621655" h="3489960">
                <a:moveTo>
                  <a:pt x="2524021" y="926625"/>
                </a:moveTo>
                <a:lnTo>
                  <a:pt x="2515773" y="928290"/>
                </a:lnTo>
                <a:lnTo>
                  <a:pt x="2509039" y="932832"/>
                </a:lnTo>
                <a:lnTo>
                  <a:pt x="2504499" y="939569"/>
                </a:lnTo>
                <a:lnTo>
                  <a:pt x="2502834" y="947818"/>
                </a:lnTo>
                <a:lnTo>
                  <a:pt x="2504499" y="956068"/>
                </a:lnTo>
                <a:lnTo>
                  <a:pt x="2509039" y="962807"/>
                </a:lnTo>
                <a:lnTo>
                  <a:pt x="2515773" y="967352"/>
                </a:lnTo>
                <a:lnTo>
                  <a:pt x="2524021" y="969018"/>
                </a:lnTo>
                <a:lnTo>
                  <a:pt x="2532271" y="967352"/>
                </a:lnTo>
                <a:lnTo>
                  <a:pt x="2539012" y="962807"/>
                </a:lnTo>
                <a:lnTo>
                  <a:pt x="2543559" y="956068"/>
                </a:lnTo>
                <a:lnTo>
                  <a:pt x="2545227" y="947818"/>
                </a:lnTo>
                <a:lnTo>
                  <a:pt x="2543559" y="939569"/>
                </a:lnTo>
                <a:lnTo>
                  <a:pt x="2539012" y="932832"/>
                </a:lnTo>
                <a:lnTo>
                  <a:pt x="2532271" y="928290"/>
                </a:lnTo>
                <a:lnTo>
                  <a:pt x="2524021" y="926625"/>
                </a:lnTo>
                <a:close/>
              </a:path>
              <a:path w="5621655" h="3489960">
                <a:moveTo>
                  <a:pt x="2617543" y="926546"/>
                </a:moveTo>
                <a:lnTo>
                  <a:pt x="2609255" y="928218"/>
                </a:lnTo>
                <a:lnTo>
                  <a:pt x="2602489" y="932778"/>
                </a:lnTo>
                <a:lnTo>
                  <a:pt x="2597929" y="939540"/>
                </a:lnTo>
                <a:lnTo>
                  <a:pt x="2596257" y="947818"/>
                </a:lnTo>
                <a:lnTo>
                  <a:pt x="2597929" y="956100"/>
                </a:lnTo>
                <a:lnTo>
                  <a:pt x="2602489" y="962861"/>
                </a:lnTo>
                <a:lnTo>
                  <a:pt x="2609255" y="967419"/>
                </a:lnTo>
                <a:lnTo>
                  <a:pt x="2617543" y="969091"/>
                </a:lnTo>
                <a:lnTo>
                  <a:pt x="2625821" y="967419"/>
                </a:lnTo>
                <a:lnTo>
                  <a:pt x="2632581" y="962861"/>
                </a:lnTo>
                <a:lnTo>
                  <a:pt x="2637139" y="956100"/>
                </a:lnTo>
                <a:lnTo>
                  <a:pt x="2638811" y="947818"/>
                </a:lnTo>
                <a:lnTo>
                  <a:pt x="2637139" y="939540"/>
                </a:lnTo>
                <a:lnTo>
                  <a:pt x="2632581" y="932778"/>
                </a:lnTo>
                <a:lnTo>
                  <a:pt x="2625821" y="928218"/>
                </a:lnTo>
                <a:lnTo>
                  <a:pt x="2617543" y="926546"/>
                </a:lnTo>
                <a:close/>
              </a:path>
              <a:path w="5621655" h="3489960">
                <a:moveTo>
                  <a:pt x="2711046" y="926546"/>
                </a:moveTo>
                <a:lnTo>
                  <a:pt x="2702769" y="928218"/>
                </a:lnTo>
                <a:lnTo>
                  <a:pt x="2696009" y="932778"/>
                </a:lnTo>
                <a:lnTo>
                  <a:pt x="2691451" y="939540"/>
                </a:lnTo>
                <a:lnTo>
                  <a:pt x="2689780" y="947818"/>
                </a:lnTo>
                <a:lnTo>
                  <a:pt x="2691451" y="956100"/>
                </a:lnTo>
                <a:lnTo>
                  <a:pt x="2696009" y="962861"/>
                </a:lnTo>
                <a:lnTo>
                  <a:pt x="2702769" y="967419"/>
                </a:lnTo>
                <a:lnTo>
                  <a:pt x="2711046" y="969091"/>
                </a:lnTo>
                <a:lnTo>
                  <a:pt x="2719335" y="967419"/>
                </a:lnTo>
                <a:lnTo>
                  <a:pt x="2726101" y="962861"/>
                </a:lnTo>
                <a:lnTo>
                  <a:pt x="2730662" y="956100"/>
                </a:lnTo>
                <a:lnTo>
                  <a:pt x="2732334" y="947818"/>
                </a:lnTo>
                <a:lnTo>
                  <a:pt x="2730662" y="939540"/>
                </a:lnTo>
                <a:lnTo>
                  <a:pt x="2726101" y="932778"/>
                </a:lnTo>
                <a:lnTo>
                  <a:pt x="2719335" y="928218"/>
                </a:lnTo>
                <a:lnTo>
                  <a:pt x="2711046" y="926546"/>
                </a:lnTo>
                <a:close/>
              </a:path>
              <a:path w="5621655" h="3489960">
                <a:moveTo>
                  <a:pt x="2804569" y="926625"/>
                </a:moveTo>
                <a:lnTo>
                  <a:pt x="2796318" y="928290"/>
                </a:lnTo>
                <a:lnTo>
                  <a:pt x="2789577" y="932832"/>
                </a:lnTo>
                <a:lnTo>
                  <a:pt x="2785030" y="939569"/>
                </a:lnTo>
                <a:lnTo>
                  <a:pt x="2783362" y="947818"/>
                </a:lnTo>
                <a:lnTo>
                  <a:pt x="2785030" y="956068"/>
                </a:lnTo>
                <a:lnTo>
                  <a:pt x="2789577" y="962807"/>
                </a:lnTo>
                <a:lnTo>
                  <a:pt x="2796318" y="967352"/>
                </a:lnTo>
                <a:lnTo>
                  <a:pt x="2804569" y="969018"/>
                </a:lnTo>
                <a:lnTo>
                  <a:pt x="2812816" y="967352"/>
                </a:lnTo>
                <a:lnTo>
                  <a:pt x="2819550" y="962807"/>
                </a:lnTo>
                <a:lnTo>
                  <a:pt x="2824090" y="956068"/>
                </a:lnTo>
                <a:lnTo>
                  <a:pt x="2825755" y="947818"/>
                </a:lnTo>
                <a:lnTo>
                  <a:pt x="2824090" y="939569"/>
                </a:lnTo>
                <a:lnTo>
                  <a:pt x="2819550" y="932832"/>
                </a:lnTo>
                <a:lnTo>
                  <a:pt x="2812816" y="928290"/>
                </a:lnTo>
                <a:lnTo>
                  <a:pt x="2804569" y="926625"/>
                </a:lnTo>
                <a:close/>
              </a:path>
              <a:path w="5621655" h="3489960">
                <a:moveTo>
                  <a:pt x="2898071" y="926703"/>
                </a:moveTo>
                <a:lnTo>
                  <a:pt x="2889853" y="928362"/>
                </a:lnTo>
                <a:lnTo>
                  <a:pt x="2883145" y="932886"/>
                </a:lnTo>
                <a:lnTo>
                  <a:pt x="2878624" y="939597"/>
                </a:lnTo>
                <a:lnTo>
                  <a:pt x="2876966" y="947818"/>
                </a:lnTo>
                <a:lnTo>
                  <a:pt x="2878624" y="956039"/>
                </a:lnTo>
                <a:lnTo>
                  <a:pt x="2883145" y="962753"/>
                </a:lnTo>
                <a:lnTo>
                  <a:pt x="2889853" y="967280"/>
                </a:lnTo>
                <a:lnTo>
                  <a:pt x="2898071" y="968940"/>
                </a:lnTo>
                <a:lnTo>
                  <a:pt x="2906292" y="967280"/>
                </a:lnTo>
                <a:lnTo>
                  <a:pt x="2913008" y="962753"/>
                </a:lnTo>
                <a:lnTo>
                  <a:pt x="2917537" y="956039"/>
                </a:lnTo>
                <a:lnTo>
                  <a:pt x="2919198" y="947818"/>
                </a:lnTo>
                <a:lnTo>
                  <a:pt x="2917537" y="939597"/>
                </a:lnTo>
                <a:lnTo>
                  <a:pt x="2913008" y="932886"/>
                </a:lnTo>
                <a:lnTo>
                  <a:pt x="2906292" y="928362"/>
                </a:lnTo>
                <a:lnTo>
                  <a:pt x="2898071" y="926703"/>
                </a:lnTo>
                <a:close/>
              </a:path>
              <a:path w="5621655" h="3489960">
                <a:moveTo>
                  <a:pt x="2991594" y="926782"/>
                </a:moveTo>
                <a:lnTo>
                  <a:pt x="2983403" y="928435"/>
                </a:lnTo>
                <a:lnTo>
                  <a:pt x="2976713" y="932943"/>
                </a:lnTo>
                <a:lnTo>
                  <a:pt x="2972203" y="939630"/>
                </a:lnTo>
                <a:lnTo>
                  <a:pt x="2970549" y="947818"/>
                </a:lnTo>
                <a:lnTo>
                  <a:pt x="2972203" y="956010"/>
                </a:lnTo>
                <a:lnTo>
                  <a:pt x="2976713" y="962699"/>
                </a:lnTo>
                <a:lnTo>
                  <a:pt x="2983403" y="967208"/>
                </a:lnTo>
                <a:lnTo>
                  <a:pt x="2991594" y="968861"/>
                </a:lnTo>
                <a:lnTo>
                  <a:pt x="2999786" y="967208"/>
                </a:lnTo>
                <a:lnTo>
                  <a:pt x="3006475" y="962699"/>
                </a:lnTo>
                <a:lnTo>
                  <a:pt x="3010985" y="956010"/>
                </a:lnTo>
                <a:lnTo>
                  <a:pt x="3012639" y="947818"/>
                </a:lnTo>
                <a:lnTo>
                  <a:pt x="3010985" y="939630"/>
                </a:lnTo>
                <a:lnTo>
                  <a:pt x="3006475" y="932943"/>
                </a:lnTo>
                <a:lnTo>
                  <a:pt x="2999786" y="928435"/>
                </a:lnTo>
                <a:lnTo>
                  <a:pt x="2991594" y="926782"/>
                </a:lnTo>
                <a:close/>
              </a:path>
              <a:path w="5621655" h="3489960">
                <a:moveTo>
                  <a:pt x="3085117" y="926931"/>
                </a:moveTo>
                <a:lnTo>
                  <a:pt x="3076981" y="928573"/>
                </a:lnTo>
                <a:lnTo>
                  <a:pt x="3070337" y="933050"/>
                </a:lnTo>
                <a:lnTo>
                  <a:pt x="3065856" y="939690"/>
                </a:lnTo>
                <a:lnTo>
                  <a:pt x="3064213" y="947818"/>
                </a:lnTo>
                <a:lnTo>
                  <a:pt x="3065856" y="955949"/>
                </a:lnTo>
                <a:lnTo>
                  <a:pt x="3070337" y="962587"/>
                </a:lnTo>
                <a:lnTo>
                  <a:pt x="3076981" y="967062"/>
                </a:lnTo>
                <a:lnTo>
                  <a:pt x="3085117" y="968703"/>
                </a:lnTo>
                <a:lnTo>
                  <a:pt x="3093237" y="967062"/>
                </a:lnTo>
                <a:lnTo>
                  <a:pt x="3099869" y="962587"/>
                </a:lnTo>
                <a:lnTo>
                  <a:pt x="3104341" y="955949"/>
                </a:lnTo>
                <a:lnTo>
                  <a:pt x="3105980" y="947818"/>
                </a:lnTo>
                <a:lnTo>
                  <a:pt x="3104341" y="939690"/>
                </a:lnTo>
                <a:lnTo>
                  <a:pt x="3099869" y="933050"/>
                </a:lnTo>
                <a:lnTo>
                  <a:pt x="3093237" y="928573"/>
                </a:lnTo>
                <a:lnTo>
                  <a:pt x="3085117" y="926931"/>
                </a:lnTo>
                <a:close/>
              </a:path>
              <a:path w="5621655" h="3489960">
                <a:moveTo>
                  <a:pt x="3178619" y="927167"/>
                </a:moveTo>
                <a:lnTo>
                  <a:pt x="3170585" y="928790"/>
                </a:lnTo>
                <a:lnTo>
                  <a:pt x="3164024" y="933215"/>
                </a:lnTo>
                <a:lnTo>
                  <a:pt x="3159600" y="939780"/>
                </a:lnTo>
                <a:lnTo>
                  <a:pt x="3157978" y="947818"/>
                </a:lnTo>
                <a:lnTo>
                  <a:pt x="3159600" y="955857"/>
                </a:lnTo>
                <a:lnTo>
                  <a:pt x="3164024" y="962423"/>
                </a:lnTo>
                <a:lnTo>
                  <a:pt x="3170585" y="966851"/>
                </a:lnTo>
                <a:lnTo>
                  <a:pt x="3178619" y="968475"/>
                </a:lnTo>
                <a:lnTo>
                  <a:pt x="3186657" y="966851"/>
                </a:lnTo>
                <a:lnTo>
                  <a:pt x="3193225" y="962423"/>
                </a:lnTo>
                <a:lnTo>
                  <a:pt x="3197656" y="955857"/>
                </a:lnTo>
                <a:lnTo>
                  <a:pt x="3199281" y="947818"/>
                </a:lnTo>
                <a:lnTo>
                  <a:pt x="3197656" y="939780"/>
                </a:lnTo>
                <a:lnTo>
                  <a:pt x="3193225" y="933215"/>
                </a:lnTo>
                <a:lnTo>
                  <a:pt x="3186657" y="928790"/>
                </a:lnTo>
                <a:lnTo>
                  <a:pt x="3178619" y="927167"/>
                </a:lnTo>
                <a:close/>
              </a:path>
              <a:path w="5621655" h="3489960">
                <a:moveTo>
                  <a:pt x="3272142" y="927403"/>
                </a:moveTo>
                <a:lnTo>
                  <a:pt x="3264193" y="929008"/>
                </a:lnTo>
                <a:lnTo>
                  <a:pt x="3257703" y="933384"/>
                </a:lnTo>
                <a:lnTo>
                  <a:pt x="3253327" y="939873"/>
                </a:lnTo>
                <a:lnTo>
                  <a:pt x="3251723" y="947818"/>
                </a:lnTo>
                <a:lnTo>
                  <a:pt x="3253327" y="955766"/>
                </a:lnTo>
                <a:lnTo>
                  <a:pt x="3257703" y="962258"/>
                </a:lnTo>
                <a:lnTo>
                  <a:pt x="3264193" y="966635"/>
                </a:lnTo>
                <a:lnTo>
                  <a:pt x="3272142" y="968240"/>
                </a:lnTo>
                <a:lnTo>
                  <a:pt x="3280071" y="966635"/>
                </a:lnTo>
                <a:lnTo>
                  <a:pt x="3286557" y="962258"/>
                </a:lnTo>
                <a:lnTo>
                  <a:pt x="3290935" y="955766"/>
                </a:lnTo>
                <a:lnTo>
                  <a:pt x="3292542" y="947818"/>
                </a:lnTo>
                <a:lnTo>
                  <a:pt x="3290935" y="939873"/>
                </a:lnTo>
                <a:lnTo>
                  <a:pt x="3286557" y="933384"/>
                </a:lnTo>
                <a:lnTo>
                  <a:pt x="3280071" y="929008"/>
                </a:lnTo>
                <a:lnTo>
                  <a:pt x="3272142" y="927403"/>
                </a:lnTo>
                <a:close/>
              </a:path>
              <a:path w="5621655" h="3489960">
                <a:moveTo>
                  <a:pt x="3365624" y="927641"/>
                </a:moveTo>
                <a:lnTo>
                  <a:pt x="3357790" y="929226"/>
                </a:lnTo>
                <a:lnTo>
                  <a:pt x="3351374" y="933550"/>
                </a:lnTo>
                <a:lnTo>
                  <a:pt x="3347040" y="939963"/>
                </a:lnTo>
                <a:lnTo>
                  <a:pt x="3345448" y="947818"/>
                </a:lnTo>
                <a:lnTo>
                  <a:pt x="3347040" y="955673"/>
                </a:lnTo>
                <a:lnTo>
                  <a:pt x="3351374" y="962089"/>
                </a:lnTo>
                <a:lnTo>
                  <a:pt x="3357790" y="966415"/>
                </a:lnTo>
                <a:lnTo>
                  <a:pt x="3365624" y="968001"/>
                </a:lnTo>
                <a:lnTo>
                  <a:pt x="3373496" y="966415"/>
                </a:lnTo>
                <a:lnTo>
                  <a:pt x="3379915" y="962089"/>
                </a:lnTo>
                <a:lnTo>
                  <a:pt x="3384238" y="955673"/>
                </a:lnTo>
                <a:lnTo>
                  <a:pt x="3385822" y="947818"/>
                </a:lnTo>
                <a:lnTo>
                  <a:pt x="3384238" y="939963"/>
                </a:lnTo>
                <a:lnTo>
                  <a:pt x="3379915" y="933550"/>
                </a:lnTo>
                <a:lnTo>
                  <a:pt x="3373496" y="929226"/>
                </a:lnTo>
                <a:lnTo>
                  <a:pt x="3365624" y="927641"/>
                </a:lnTo>
                <a:close/>
              </a:path>
              <a:path w="5621655" h="3489960">
                <a:moveTo>
                  <a:pt x="3459167" y="927869"/>
                </a:moveTo>
                <a:lnTo>
                  <a:pt x="3451393" y="929438"/>
                </a:lnTo>
                <a:lnTo>
                  <a:pt x="3445051" y="933715"/>
                </a:lnTo>
                <a:lnTo>
                  <a:pt x="3440778" y="940056"/>
                </a:lnTo>
                <a:lnTo>
                  <a:pt x="3439212" y="947818"/>
                </a:lnTo>
                <a:lnTo>
                  <a:pt x="3440778" y="955584"/>
                </a:lnTo>
                <a:lnTo>
                  <a:pt x="3445051" y="961927"/>
                </a:lnTo>
                <a:lnTo>
                  <a:pt x="3451393" y="966205"/>
                </a:lnTo>
                <a:lnTo>
                  <a:pt x="3459167" y="967774"/>
                </a:lnTo>
                <a:lnTo>
                  <a:pt x="3466918" y="966205"/>
                </a:lnTo>
                <a:lnTo>
                  <a:pt x="3473249" y="961927"/>
                </a:lnTo>
                <a:lnTo>
                  <a:pt x="3477517" y="955584"/>
                </a:lnTo>
                <a:lnTo>
                  <a:pt x="3479082" y="947818"/>
                </a:lnTo>
                <a:lnTo>
                  <a:pt x="3477517" y="940056"/>
                </a:lnTo>
                <a:lnTo>
                  <a:pt x="3473249" y="933715"/>
                </a:lnTo>
                <a:lnTo>
                  <a:pt x="3466918" y="929438"/>
                </a:lnTo>
                <a:lnTo>
                  <a:pt x="3459167" y="927869"/>
                </a:lnTo>
                <a:close/>
              </a:path>
              <a:path w="5621655" h="3489960">
                <a:moveTo>
                  <a:pt x="3552670" y="928184"/>
                </a:moveTo>
                <a:lnTo>
                  <a:pt x="3545034" y="929727"/>
                </a:lnTo>
                <a:lnTo>
                  <a:pt x="3538800" y="933934"/>
                </a:lnTo>
                <a:lnTo>
                  <a:pt x="3534598" y="940175"/>
                </a:lnTo>
                <a:lnTo>
                  <a:pt x="3533057" y="947818"/>
                </a:lnTo>
                <a:lnTo>
                  <a:pt x="3534598" y="955462"/>
                </a:lnTo>
                <a:lnTo>
                  <a:pt x="3538800" y="961705"/>
                </a:lnTo>
                <a:lnTo>
                  <a:pt x="3545034" y="965915"/>
                </a:lnTo>
                <a:lnTo>
                  <a:pt x="3552670" y="967459"/>
                </a:lnTo>
                <a:lnTo>
                  <a:pt x="3560320" y="965915"/>
                </a:lnTo>
                <a:lnTo>
                  <a:pt x="3566567" y="961705"/>
                </a:lnTo>
                <a:lnTo>
                  <a:pt x="3570779" y="955462"/>
                </a:lnTo>
                <a:lnTo>
                  <a:pt x="3572323" y="947818"/>
                </a:lnTo>
                <a:lnTo>
                  <a:pt x="3570779" y="940175"/>
                </a:lnTo>
                <a:lnTo>
                  <a:pt x="3566567" y="933934"/>
                </a:lnTo>
                <a:lnTo>
                  <a:pt x="3560320" y="929727"/>
                </a:lnTo>
                <a:lnTo>
                  <a:pt x="3552670" y="928184"/>
                </a:lnTo>
                <a:close/>
              </a:path>
              <a:path w="5621655" h="3489960">
                <a:moveTo>
                  <a:pt x="3646213" y="928490"/>
                </a:moveTo>
                <a:lnTo>
                  <a:pt x="3638678" y="930010"/>
                </a:lnTo>
                <a:lnTo>
                  <a:pt x="3632528" y="934155"/>
                </a:lnTo>
                <a:lnTo>
                  <a:pt x="3628383" y="940299"/>
                </a:lnTo>
                <a:lnTo>
                  <a:pt x="3626863" y="947818"/>
                </a:lnTo>
                <a:lnTo>
                  <a:pt x="3628383" y="955340"/>
                </a:lnTo>
                <a:lnTo>
                  <a:pt x="3632528" y="961483"/>
                </a:lnTo>
                <a:lnTo>
                  <a:pt x="3638678" y="965625"/>
                </a:lnTo>
                <a:lnTo>
                  <a:pt x="3646213" y="967144"/>
                </a:lnTo>
                <a:lnTo>
                  <a:pt x="3653725" y="965625"/>
                </a:lnTo>
                <a:lnTo>
                  <a:pt x="3659863" y="961483"/>
                </a:lnTo>
                <a:lnTo>
                  <a:pt x="3664004" y="955340"/>
                </a:lnTo>
                <a:lnTo>
                  <a:pt x="3665523" y="947818"/>
                </a:lnTo>
                <a:lnTo>
                  <a:pt x="3664004" y="940299"/>
                </a:lnTo>
                <a:lnTo>
                  <a:pt x="3659863" y="934155"/>
                </a:lnTo>
                <a:lnTo>
                  <a:pt x="3653725" y="930010"/>
                </a:lnTo>
                <a:lnTo>
                  <a:pt x="3646213" y="928490"/>
                </a:lnTo>
                <a:close/>
              </a:path>
              <a:path w="5621655" h="3489960">
                <a:moveTo>
                  <a:pt x="3833218" y="929114"/>
                </a:moveTo>
                <a:lnTo>
                  <a:pt x="3825934" y="930584"/>
                </a:lnTo>
                <a:lnTo>
                  <a:pt x="3819982" y="934594"/>
                </a:lnTo>
                <a:lnTo>
                  <a:pt x="3815966" y="940539"/>
                </a:lnTo>
                <a:lnTo>
                  <a:pt x="3814493" y="947818"/>
                </a:lnTo>
                <a:lnTo>
                  <a:pt x="3815966" y="955097"/>
                </a:lnTo>
                <a:lnTo>
                  <a:pt x="3819982" y="961045"/>
                </a:lnTo>
                <a:lnTo>
                  <a:pt x="3825934" y="965056"/>
                </a:lnTo>
                <a:lnTo>
                  <a:pt x="3833218" y="966528"/>
                </a:lnTo>
                <a:lnTo>
                  <a:pt x="3840508" y="965056"/>
                </a:lnTo>
                <a:lnTo>
                  <a:pt x="3846452" y="961045"/>
                </a:lnTo>
                <a:lnTo>
                  <a:pt x="3850456" y="955097"/>
                </a:lnTo>
                <a:lnTo>
                  <a:pt x="3851922" y="947818"/>
                </a:lnTo>
                <a:lnTo>
                  <a:pt x="3850456" y="940539"/>
                </a:lnTo>
                <a:lnTo>
                  <a:pt x="3846452" y="934594"/>
                </a:lnTo>
                <a:lnTo>
                  <a:pt x="3840508" y="930584"/>
                </a:lnTo>
                <a:lnTo>
                  <a:pt x="3833218" y="929114"/>
                </a:lnTo>
                <a:close/>
              </a:path>
              <a:path w="5621655" h="3489960">
                <a:moveTo>
                  <a:pt x="3926720" y="929429"/>
                </a:moveTo>
                <a:lnTo>
                  <a:pt x="3919567" y="930874"/>
                </a:lnTo>
                <a:lnTo>
                  <a:pt x="3913724" y="934816"/>
                </a:lnTo>
                <a:lnTo>
                  <a:pt x="3909783" y="940661"/>
                </a:lnTo>
                <a:lnTo>
                  <a:pt x="3908338" y="947818"/>
                </a:lnTo>
                <a:lnTo>
                  <a:pt x="3909783" y="954978"/>
                </a:lnTo>
                <a:lnTo>
                  <a:pt x="3913724" y="960825"/>
                </a:lnTo>
                <a:lnTo>
                  <a:pt x="3919567" y="964767"/>
                </a:lnTo>
                <a:lnTo>
                  <a:pt x="3926720" y="966213"/>
                </a:lnTo>
                <a:lnTo>
                  <a:pt x="3933878" y="964767"/>
                </a:lnTo>
                <a:lnTo>
                  <a:pt x="3939728" y="960825"/>
                </a:lnTo>
                <a:lnTo>
                  <a:pt x="3943675" y="954978"/>
                </a:lnTo>
                <a:lnTo>
                  <a:pt x="3945123" y="947818"/>
                </a:lnTo>
                <a:lnTo>
                  <a:pt x="3943675" y="940661"/>
                </a:lnTo>
                <a:lnTo>
                  <a:pt x="3939728" y="934816"/>
                </a:lnTo>
                <a:lnTo>
                  <a:pt x="3933878" y="930874"/>
                </a:lnTo>
                <a:lnTo>
                  <a:pt x="3926720" y="929429"/>
                </a:lnTo>
                <a:close/>
              </a:path>
              <a:path w="5621655" h="3489960">
                <a:moveTo>
                  <a:pt x="4020243" y="929816"/>
                </a:moveTo>
                <a:lnTo>
                  <a:pt x="4013243" y="931231"/>
                </a:lnTo>
                <a:lnTo>
                  <a:pt x="4007521" y="935090"/>
                </a:lnTo>
                <a:lnTo>
                  <a:pt x="4003661" y="940812"/>
                </a:lnTo>
                <a:lnTo>
                  <a:pt x="4002245" y="947818"/>
                </a:lnTo>
                <a:lnTo>
                  <a:pt x="4003661" y="954826"/>
                </a:lnTo>
                <a:lnTo>
                  <a:pt x="4007521" y="960548"/>
                </a:lnTo>
                <a:lnTo>
                  <a:pt x="4013243" y="964404"/>
                </a:lnTo>
                <a:lnTo>
                  <a:pt x="4020243" y="965818"/>
                </a:lnTo>
                <a:lnTo>
                  <a:pt x="4027252" y="964404"/>
                </a:lnTo>
                <a:lnTo>
                  <a:pt x="4032973" y="960548"/>
                </a:lnTo>
                <a:lnTo>
                  <a:pt x="4036828" y="954826"/>
                </a:lnTo>
                <a:lnTo>
                  <a:pt x="4038242" y="947818"/>
                </a:lnTo>
                <a:lnTo>
                  <a:pt x="4036828" y="940812"/>
                </a:lnTo>
                <a:lnTo>
                  <a:pt x="4032973" y="935090"/>
                </a:lnTo>
                <a:lnTo>
                  <a:pt x="4027252" y="931231"/>
                </a:lnTo>
                <a:lnTo>
                  <a:pt x="4020243" y="929816"/>
                </a:lnTo>
                <a:close/>
              </a:path>
              <a:path w="5621655" h="3489960">
                <a:moveTo>
                  <a:pt x="4123532" y="930131"/>
                </a:moveTo>
                <a:lnTo>
                  <a:pt x="4104000" y="930131"/>
                </a:lnTo>
                <a:lnTo>
                  <a:pt x="4096051" y="938052"/>
                </a:lnTo>
                <a:lnTo>
                  <a:pt x="4096051" y="957590"/>
                </a:lnTo>
                <a:lnTo>
                  <a:pt x="4104000" y="965512"/>
                </a:lnTo>
                <a:lnTo>
                  <a:pt x="4123532" y="965512"/>
                </a:lnTo>
                <a:lnTo>
                  <a:pt x="4131442" y="957590"/>
                </a:lnTo>
                <a:lnTo>
                  <a:pt x="4131442" y="938052"/>
                </a:lnTo>
                <a:lnTo>
                  <a:pt x="4123532" y="930131"/>
                </a:lnTo>
                <a:close/>
              </a:path>
              <a:path w="5621655" h="3489960">
                <a:moveTo>
                  <a:pt x="4683437" y="932235"/>
                </a:moveTo>
                <a:lnTo>
                  <a:pt x="4666246" y="932235"/>
                </a:lnTo>
                <a:lnTo>
                  <a:pt x="4659225" y="939210"/>
                </a:lnTo>
                <a:lnTo>
                  <a:pt x="4659225" y="956431"/>
                </a:lnTo>
                <a:lnTo>
                  <a:pt x="4666246" y="963406"/>
                </a:lnTo>
                <a:lnTo>
                  <a:pt x="4683437" y="963406"/>
                </a:lnTo>
                <a:lnTo>
                  <a:pt x="4690418" y="956431"/>
                </a:lnTo>
                <a:lnTo>
                  <a:pt x="4690418" y="939210"/>
                </a:lnTo>
                <a:lnTo>
                  <a:pt x="4683437" y="932235"/>
                </a:lnTo>
                <a:close/>
              </a:path>
              <a:path w="5621655" h="3489960">
                <a:moveTo>
                  <a:pt x="4776719" y="932629"/>
                </a:moveTo>
                <a:lnTo>
                  <a:pt x="4759971" y="932629"/>
                </a:lnTo>
                <a:lnTo>
                  <a:pt x="4753151" y="939430"/>
                </a:lnTo>
                <a:lnTo>
                  <a:pt x="4753151" y="956212"/>
                </a:lnTo>
                <a:lnTo>
                  <a:pt x="4759971" y="963014"/>
                </a:lnTo>
                <a:lnTo>
                  <a:pt x="4776719" y="963014"/>
                </a:lnTo>
                <a:lnTo>
                  <a:pt x="4783539" y="956212"/>
                </a:lnTo>
                <a:lnTo>
                  <a:pt x="4783539" y="939430"/>
                </a:lnTo>
                <a:lnTo>
                  <a:pt x="4776719" y="932629"/>
                </a:lnTo>
                <a:close/>
              </a:path>
              <a:path w="5621655" h="3489960">
                <a:moveTo>
                  <a:pt x="4870040" y="933009"/>
                </a:moveTo>
                <a:lnTo>
                  <a:pt x="4853696" y="933009"/>
                </a:lnTo>
                <a:lnTo>
                  <a:pt x="4847056" y="939645"/>
                </a:lnTo>
                <a:lnTo>
                  <a:pt x="4847056" y="955998"/>
                </a:lnTo>
                <a:lnTo>
                  <a:pt x="4853696" y="962626"/>
                </a:lnTo>
                <a:lnTo>
                  <a:pt x="4870040" y="962626"/>
                </a:lnTo>
                <a:lnTo>
                  <a:pt x="4876658" y="955998"/>
                </a:lnTo>
                <a:lnTo>
                  <a:pt x="4876658" y="939645"/>
                </a:lnTo>
                <a:lnTo>
                  <a:pt x="4870040" y="933009"/>
                </a:lnTo>
                <a:close/>
              </a:path>
              <a:path w="5621655" h="3489960">
                <a:moveTo>
                  <a:pt x="4963340" y="933401"/>
                </a:moveTo>
                <a:lnTo>
                  <a:pt x="4947419" y="933401"/>
                </a:lnTo>
                <a:lnTo>
                  <a:pt x="4940942" y="939857"/>
                </a:lnTo>
                <a:lnTo>
                  <a:pt x="4940942" y="955777"/>
                </a:lnTo>
                <a:lnTo>
                  <a:pt x="4947419" y="962233"/>
                </a:lnTo>
                <a:lnTo>
                  <a:pt x="4963340" y="962233"/>
                </a:lnTo>
                <a:lnTo>
                  <a:pt x="4969776" y="955777"/>
                </a:lnTo>
                <a:lnTo>
                  <a:pt x="4969776" y="939857"/>
                </a:lnTo>
                <a:lnTo>
                  <a:pt x="4963340" y="933401"/>
                </a:lnTo>
                <a:close/>
              </a:path>
              <a:path w="5621655" h="3489960">
                <a:moveTo>
                  <a:pt x="5056661" y="933716"/>
                </a:moveTo>
                <a:lnTo>
                  <a:pt x="5041103" y="933716"/>
                </a:lnTo>
                <a:lnTo>
                  <a:pt x="5034788" y="940029"/>
                </a:lnTo>
                <a:lnTo>
                  <a:pt x="5034788" y="955605"/>
                </a:lnTo>
                <a:lnTo>
                  <a:pt x="5041103" y="961925"/>
                </a:lnTo>
                <a:lnTo>
                  <a:pt x="5056661" y="961925"/>
                </a:lnTo>
                <a:lnTo>
                  <a:pt x="5062997" y="955605"/>
                </a:lnTo>
                <a:lnTo>
                  <a:pt x="5062997" y="940029"/>
                </a:lnTo>
                <a:lnTo>
                  <a:pt x="5056661" y="933716"/>
                </a:lnTo>
                <a:close/>
              </a:path>
              <a:path w="5621655" h="3489960">
                <a:moveTo>
                  <a:pt x="5149982" y="934104"/>
                </a:moveTo>
                <a:lnTo>
                  <a:pt x="5134828" y="934104"/>
                </a:lnTo>
                <a:lnTo>
                  <a:pt x="5128694" y="940244"/>
                </a:lnTo>
                <a:lnTo>
                  <a:pt x="5128694" y="955390"/>
                </a:lnTo>
                <a:lnTo>
                  <a:pt x="5134828" y="961530"/>
                </a:lnTo>
                <a:lnTo>
                  <a:pt x="5149982" y="961530"/>
                </a:lnTo>
                <a:lnTo>
                  <a:pt x="5156116" y="955390"/>
                </a:lnTo>
                <a:lnTo>
                  <a:pt x="5156116" y="940244"/>
                </a:lnTo>
                <a:lnTo>
                  <a:pt x="5149982" y="934104"/>
                </a:lnTo>
                <a:close/>
              </a:path>
              <a:path w="5621655" h="3489960">
                <a:moveTo>
                  <a:pt x="5243282" y="934497"/>
                </a:moveTo>
                <a:lnTo>
                  <a:pt x="5228553" y="934497"/>
                </a:lnTo>
                <a:lnTo>
                  <a:pt x="5222621" y="940456"/>
                </a:lnTo>
                <a:lnTo>
                  <a:pt x="5222621" y="955179"/>
                </a:lnTo>
                <a:lnTo>
                  <a:pt x="5228553" y="961146"/>
                </a:lnTo>
                <a:lnTo>
                  <a:pt x="5243282" y="961146"/>
                </a:lnTo>
                <a:lnTo>
                  <a:pt x="5249235" y="955179"/>
                </a:lnTo>
                <a:lnTo>
                  <a:pt x="5249235" y="940456"/>
                </a:lnTo>
                <a:lnTo>
                  <a:pt x="5243282" y="934497"/>
                </a:lnTo>
                <a:close/>
              </a:path>
              <a:path w="5621655" h="3489960">
                <a:moveTo>
                  <a:pt x="5336603" y="934882"/>
                </a:moveTo>
                <a:lnTo>
                  <a:pt x="5322278" y="934882"/>
                </a:lnTo>
                <a:lnTo>
                  <a:pt x="5316486" y="940676"/>
                </a:lnTo>
                <a:lnTo>
                  <a:pt x="5316486" y="954967"/>
                </a:lnTo>
                <a:lnTo>
                  <a:pt x="5322278" y="960760"/>
                </a:lnTo>
                <a:lnTo>
                  <a:pt x="5336603" y="960760"/>
                </a:lnTo>
                <a:lnTo>
                  <a:pt x="5342354" y="954967"/>
                </a:lnTo>
                <a:lnTo>
                  <a:pt x="5342354" y="940676"/>
                </a:lnTo>
                <a:lnTo>
                  <a:pt x="5336603" y="934882"/>
                </a:lnTo>
                <a:close/>
              </a:path>
              <a:path w="5621655" h="3489960">
                <a:moveTo>
                  <a:pt x="53056" y="981637"/>
                </a:moveTo>
                <a:lnTo>
                  <a:pt x="38766" y="981637"/>
                </a:lnTo>
                <a:lnTo>
                  <a:pt x="32973" y="987430"/>
                </a:lnTo>
                <a:lnTo>
                  <a:pt x="32973" y="1001720"/>
                </a:lnTo>
                <a:lnTo>
                  <a:pt x="38766" y="1007506"/>
                </a:lnTo>
                <a:lnTo>
                  <a:pt x="53056" y="1007506"/>
                </a:lnTo>
                <a:lnTo>
                  <a:pt x="58849" y="1001720"/>
                </a:lnTo>
                <a:lnTo>
                  <a:pt x="58849" y="987430"/>
                </a:lnTo>
                <a:lnTo>
                  <a:pt x="53056" y="981637"/>
                </a:lnTo>
                <a:close/>
              </a:path>
              <a:path w="5621655" h="3489960">
                <a:moveTo>
                  <a:pt x="146786" y="981251"/>
                </a:moveTo>
                <a:lnTo>
                  <a:pt x="132063" y="981251"/>
                </a:lnTo>
                <a:lnTo>
                  <a:pt x="126096" y="987217"/>
                </a:lnTo>
                <a:lnTo>
                  <a:pt x="126096" y="1001933"/>
                </a:lnTo>
                <a:lnTo>
                  <a:pt x="132063" y="1007899"/>
                </a:lnTo>
                <a:lnTo>
                  <a:pt x="146786" y="1007899"/>
                </a:lnTo>
                <a:lnTo>
                  <a:pt x="152747" y="1001933"/>
                </a:lnTo>
                <a:lnTo>
                  <a:pt x="152747" y="987217"/>
                </a:lnTo>
                <a:lnTo>
                  <a:pt x="146786" y="981251"/>
                </a:lnTo>
                <a:close/>
              </a:path>
              <a:path w="5621655" h="3489960">
                <a:moveTo>
                  <a:pt x="240511" y="980859"/>
                </a:moveTo>
                <a:lnTo>
                  <a:pt x="225362" y="980859"/>
                </a:lnTo>
                <a:lnTo>
                  <a:pt x="219222" y="987004"/>
                </a:lnTo>
                <a:lnTo>
                  <a:pt x="219222" y="1002153"/>
                </a:lnTo>
                <a:lnTo>
                  <a:pt x="225362" y="1008293"/>
                </a:lnTo>
                <a:lnTo>
                  <a:pt x="240511" y="1008293"/>
                </a:lnTo>
                <a:lnTo>
                  <a:pt x="246657" y="1002153"/>
                </a:lnTo>
                <a:lnTo>
                  <a:pt x="246657" y="987004"/>
                </a:lnTo>
                <a:lnTo>
                  <a:pt x="240511" y="980859"/>
                </a:lnTo>
                <a:close/>
              </a:path>
              <a:path w="5621655" h="3489960">
                <a:moveTo>
                  <a:pt x="334241" y="980470"/>
                </a:moveTo>
                <a:lnTo>
                  <a:pt x="318658" y="980470"/>
                </a:lnTo>
                <a:lnTo>
                  <a:pt x="312345" y="986784"/>
                </a:lnTo>
                <a:lnTo>
                  <a:pt x="312345" y="1002366"/>
                </a:lnTo>
                <a:lnTo>
                  <a:pt x="318658" y="1008680"/>
                </a:lnTo>
                <a:lnTo>
                  <a:pt x="334241" y="1008680"/>
                </a:lnTo>
                <a:lnTo>
                  <a:pt x="340555" y="1002366"/>
                </a:lnTo>
                <a:lnTo>
                  <a:pt x="340555" y="986784"/>
                </a:lnTo>
                <a:lnTo>
                  <a:pt x="334241" y="980470"/>
                </a:lnTo>
                <a:close/>
              </a:path>
              <a:path w="5621655" h="3489960">
                <a:moveTo>
                  <a:pt x="427923" y="980156"/>
                </a:moveTo>
                <a:lnTo>
                  <a:pt x="412003" y="980156"/>
                </a:lnTo>
                <a:lnTo>
                  <a:pt x="405549" y="986610"/>
                </a:lnTo>
                <a:lnTo>
                  <a:pt x="405549" y="1002540"/>
                </a:lnTo>
                <a:lnTo>
                  <a:pt x="412003" y="1008995"/>
                </a:lnTo>
                <a:lnTo>
                  <a:pt x="427923" y="1008995"/>
                </a:lnTo>
                <a:lnTo>
                  <a:pt x="434380" y="1002540"/>
                </a:lnTo>
                <a:lnTo>
                  <a:pt x="434380" y="986610"/>
                </a:lnTo>
                <a:lnTo>
                  <a:pt x="427923" y="980156"/>
                </a:lnTo>
                <a:close/>
              </a:path>
              <a:path w="5621655" h="3489960">
                <a:moveTo>
                  <a:pt x="521656" y="979769"/>
                </a:moveTo>
                <a:lnTo>
                  <a:pt x="505300" y="979769"/>
                </a:lnTo>
                <a:lnTo>
                  <a:pt x="498672" y="986398"/>
                </a:lnTo>
                <a:lnTo>
                  <a:pt x="498672" y="1002752"/>
                </a:lnTo>
                <a:lnTo>
                  <a:pt x="505300" y="1009380"/>
                </a:lnTo>
                <a:lnTo>
                  <a:pt x="521656" y="1009380"/>
                </a:lnTo>
                <a:lnTo>
                  <a:pt x="528284" y="1002752"/>
                </a:lnTo>
                <a:lnTo>
                  <a:pt x="528284" y="986398"/>
                </a:lnTo>
                <a:lnTo>
                  <a:pt x="521656" y="979769"/>
                </a:lnTo>
                <a:close/>
              </a:path>
              <a:path w="5621655" h="3489960">
                <a:moveTo>
                  <a:pt x="615387" y="979383"/>
                </a:moveTo>
                <a:lnTo>
                  <a:pt x="598597" y="979383"/>
                </a:lnTo>
                <a:lnTo>
                  <a:pt x="591795" y="986185"/>
                </a:lnTo>
                <a:lnTo>
                  <a:pt x="591795" y="1002965"/>
                </a:lnTo>
                <a:lnTo>
                  <a:pt x="598597" y="1009775"/>
                </a:lnTo>
                <a:lnTo>
                  <a:pt x="615387" y="1009775"/>
                </a:lnTo>
                <a:lnTo>
                  <a:pt x="622189" y="1002965"/>
                </a:lnTo>
                <a:lnTo>
                  <a:pt x="622189" y="986185"/>
                </a:lnTo>
                <a:lnTo>
                  <a:pt x="615387" y="979383"/>
                </a:lnTo>
                <a:close/>
              </a:path>
              <a:path w="5621655" h="3489960">
                <a:moveTo>
                  <a:pt x="709117" y="978989"/>
                </a:moveTo>
                <a:lnTo>
                  <a:pt x="691904" y="978989"/>
                </a:lnTo>
                <a:lnTo>
                  <a:pt x="684920" y="985965"/>
                </a:lnTo>
                <a:lnTo>
                  <a:pt x="684920" y="1003186"/>
                </a:lnTo>
                <a:lnTo>
                  <a:pt x="691904" y="1010161"/>
                </a:lnTo>
                <a:lnTo>
                  <a:pt x="709117" y="1010161"/>
                </a:lnTo>
                <a:lnTo>
                  <a:pt x="716093" y="1003186"/>
                </a:lnTo>
                <a:lnTo>
                  <a:pt x="716093" y="985965"/>
                </a:lnTo>
                <a:lnTo>
                  <a:pt x="709117" y="978989"/>
                </a:lnTo>
                <a:close/>
              </a:path>
              <a:path w="5621655" h="3489960">
                <a:moveTo>
                  <a:pt x="802799" y="978674"/>
                </a:moveTo>
                <a:lnTo>
                  <a:pt x="785239" y="978674"/>
                </a:lnTo>
                <a:lnTo>
                  <a:pt x="778122" y="985799"/>
                </a:lnTo>
                <a:lnTo>
                  <a:pt x="778122" y="1003352"/>
                </a:lnTo>
                <a:lnTo>
                  <a:pt x="785239" y="1010467"/>
                </a:lnTo>
                <a:lnTo>
                  <a:pt x="802799" y="1010467"/>
                </a:lnTo>
                <a:lnTo>
                  <a:pt x="809918" y="1003352"/>
                </a:lnTo>
                <a:lnTo>
                  <a:pt x="809918" y="985799"/>
                </a:lnTo>
                <a:lnTo>
                  <a:pt x="802799" y="978674"/>
                </a:lnTo>
                <a:close/>
              </a:path>
              <a:path w="5621655" h="3489960">
                <a:moveTo>
                  <a:pt x="896532" y="978296"/>
                </a:moveTo>
                <a:lnTo>
                  <a:pt x="878538" y="978296"/>
                </a:lnTo>
                <a:lnTo>
                  <a:pt x="871245" y="985578"/>
                </a:lnTo>
                <a:lnTo>
                  <a:pt x="871245" y="1003571"/>
                </a:lnTo>
                <a:lnTo>
                  <a:pt x="878538" y="1010864"/>
                </a:lnTo>
                <a:lnTo>
                  <a:pt x="896532" y="1010864"/>
                </a:lnTo>
                <a:lnTo>
                  <a:pt x="903822" y="1003571"/>
                </a:lnTo>
                <a:lnTo>
                  <a:pt x="903822" y="985578"/>
                </a:lnTo>
                <a:lnTo>
                  <a:pt x="896532" y="978296"/>
                </a:lnTo>
                <a:close/>
              </a:path>
              <a:path w="5621655" h="3489960">
                <a:moveTo>
                  <a:pt x="990254" y="977902"/>
                </a:moveTo>
                <a:lnTo>
                  <a:pt x="971834" y="977902"/>
                </a:lnTo>
                <a:lnTo>
                  <a:pt x="964371" y="985366"/>
                </a:lnTo>
                <a:lnTo>
                  <a:pt x="964371" y="1003785"/>
                </a:lnTo>
                <a:lnTo>
                  <a:pt x="971834" y="1011248"/>
                </a:lnTo>
                <a:lnTo>
                  <a:pt x="990254" y="1011248"/>
                </a:lnTo>
                <a:lnTo>
                  <a:pt x="997726" y="1003785"/>
                </a:lnTo>
                <a:lnTo>
                  <a:pt x="997726" y="985366"/>
                </a:lnTo>
                <a:lnTo>
                  <a:pt x="990254" y="977902"/>
                </a:lnTo>
                <a:close/>
              </a:path>
              <a:path w="5621655" h="3489960">
                <a:moveTo>
                  <a:pt x="1083945" y="977586"/>
                </a:moveTo>
                <a:lnTo>
                  <a:pt x="1065179" y="977586"/>
                </a:lnTo>
                <a:lnTo>
                  <a:pt x="1057572" y="985192"/>
                </a:lnTo>
                <a:lnTo>
                  <a:pt x="1057572" y="1003959"/>
                </a:lnTo>
                <a:lnTo>
                  <a:pt x="1065179" y="1011563"/>
                </a:lnTo>
                <a:lnTo>
                  <a:pt x="1083945" y="1011563"/>
                </a:lnTo>
                <a:lnTo>
                  <a:pt x="1091552" y="1003959"/>
                </a:lnTo>
                <a:lnTo>
                  <a:pt x="1091552" y="985192"/>
                </a:lnTo>
                <a:lnTo>
                  <a:pt x="1083945" y="977586"/>
                </a:lnTo>
                <a:close/>
              </a:path>
              <a:path w="5621655" h="3489960">
                <a:moveTo>
                  <a:pt x="1177677" y="977200"/>
                </a:moveTo>
                <a:lnTo>
                  <a:pt x="1158476" y="977200"/>
                </a:lnTo>
                <a:lnTo>
                  <a:pt x="1150696" y="984980"/>
                </a:lnTo>
                <a:lnTo>
                  <a:pt x="1150696" y="1004171"/>
                </a:lnTo>
                <a:lnTo>
                  <a:pt x="1158476" y="1011958"/>
                </a:lnTo>
                <a:lnTo>
                  <a:pt x="1177677" y="1011958"/>
                </a:lnTo>
                <a:lnTo>
                  <a:pt x="1185456" y="1004171"/>
                </a:lnTo>
                <a:lnTo>
                  <a:pt x="1185456" y="984980"/>
                </a:lnTo>
                <a:lnTo>
                  <a:pt x="1177677" y="977200"/>
                </a:lnTo>
                <a:close/>
              </a:path>
              <a:path w="5621655" h="3489960">
                <a:moveTo>
                  <a:pt x="1271359" y="976885"/>
                </a:moveTo>
                <a:lnTo>
                  <a:pt x="1251821" y="976885"/>
                </a:lnTo>
                <a:lnTo>
                  <a:pt x="1243900" y="984807"/>
                </a:lnTo>
                <a:lnTo>
                  <a:pt x="1243900" y="1004343"/>
                </a:lnTo>
                <a:lnTo>
                  <a:pt x="1251821" y="1012266"/>
                </a:lnTo>
                <a:lnTo>
                  <a:pt x="1271359" y="1012266"/>
                </a:lnTo>
                <a:lnTo>
                  <a:pt x="1279273" y="1004343"/>
                </a:lnTo>
                <a:lnTo>
                  <a:pt x="1279273" y="984807"/>
                </a:lnTo>
                <a:lnTo>
                  <a:pt x="1271359" y="976885"/>
                </a:lnTo>
                <a:close/>
              </a:path>
              <a:path w="5621655" h="3489960">
                <a:moveTo>
                  <a:pt x="1355104" y="976497"/>
                </a:moveTo>
                <a:lnTo>
                  <a:pt x="1348066" y="977918"/>
                </a:lnTo>
                <a:lnTo>
                  <a:pt x="1342318" y="981792"/>
                </a:lnTo>
                <a:lnTo>
                  <a:pt x="1338444" y="987537"/>
                </a:lnTo>
                <a:lnTo>
                  <a:pt x="1337023" y="994571"/>
                </a:lnTo>
                <a:lnTo>
                  <a:pt x="1338444" y="1001611"/>
                </a:lnTo>
                <a:lnTo>
                  <a:pt x="1342318" y="1007360"/>
                </a:lnTo>
                <a:lnTo>
                  <a:pt x="1348066" y="1011238"/>
                </a:lnTo>
                <a:lnTo>
                  <a:pt x="1355104" y="1012659"/>
                </a:lnTo>
                <a:lnTo>
                  <a:pt x="1362141" y="1011238"/>
                </a:lnTo>
                <a:lnTo>
                  <a:pt x="1367885" y="1007360"/>
                </a:lnTo>
                <a:lnTo>
                  <a:pt x="1371757" y="1001611"/>
                </a:lnTo>
                <a:lnTo>
                  <a:pt x="1373177" y="994571"/>
                </a:lnTo>
                <a:lnTo>
                  <a:pt x="1371757" y="987537"/>
                </a:lnTo>
                <a:lnTo>
                  <a:pt x="1367885" y="981792"/>
                </a:lnTo>
                <a:lnTo>
                  <a:pt x="1362141" y="977918"/>
                </a:lnTo>
                <a:lnTo>
                  <a:pt x="1355104" y="976497"/>
                </a:lnTo>
                <a:close/>
              </a:path>
              <a:path w="5621655" h="3489960">
                <a:moveTo>
                  <a:pt x="1448615" y="976182"/>
                </a:moveTo>
                <a:lnTo>
                  <a:pt x="1441459" y="977628"/>
                </a:lnTo>
                <a:lnTo>
                  <a:pt x="1435614" y="981570"/>
                </a:lnTo>
                <a:lnTo>
                  <a:pt x="1431672" y="987415"/>
                </a:lnTo>
                <a:lnTo>
                  <a:pt x="1430227" y="994571"/>
                </a:lnTo>
                <a:lnTo>
                  <a:pt x="1431672" y="1001732"/>
                </a:lnTo>
                <a:lnTo>
                  <a:pt x="1435614" y="1007579"/>
                </a:lnTo>
                <a:lnTo>
                  <a:pt x="1441459" y="1011522"/>
                </a:lnTo>
                <a:lnTo>
                  <a:pt x="1448615" y="1012968"/>
                </a:lnTo>
                <a:lnTo>
                  <a:pt x="1455775" y="1011522"/>
                </a:lnTo>
                <a:lnTo>
                  <a:pt x="1461622" y="1007579"/>
                </a:lnTo>
                <a:lnTo>
                  <a:pt x="1465564" y="1001732"/>
                </a:lnTo>
                <a:lnTo>
                  <a:pt x="1467010" y="994571"/>
                </a:lnTo>
                <a:lnTo>
                  <a:pt x="1465564" y="987415"/>
                </a:lnTo>
                <a:lnTo>
                  <a:pt x="1461622" y="981570"/>
                </a:lnTo>
                <a:lnTo>
                  <a:pt x="1455775" y="977628"/>
                </a:lnTo>
                <a:lnTo>
                  <a:pt x="1448615" y="976182"/>
                </a:lnTo>
                <a:close/>
              </a:path>
              <a:path w="5621655" h="3489960">
                <a:moveTo>
                  <a:pt x="1542123" y="975798"/>
                </a:moveTo>
                <a:lnTo>
                  <a:pt x="1534816" y="977274"/>
                </a:lnTo>
                <a:lnTo>
                  <a:pt x="1528851" y="981298"/>
                </a:lnTo>
                <a:lnTo>
                  <a:pt x="1524832" y="987266"/>
                </a:lnTo>
                <a:lnTo>
                  <a:pt x="1523358" y="994571"/>
                </a:lnTo>
                <a:lnTo>
                  <a:pt x="1524832" y="1001885"/>
                </a:lnTo>
                <a:lnTo>
                  <a:pt x="1528851" y="1007855"/>
                </a:lnTo>
                <a:lnTo>
                  <a:pt x="1534816" y="1011878"/>
                </a:lnTo>
                <a:lnTo>
                  <a:pt x="1542123" y="1013353"/>
                </a:lnTo>
                <a:lnTo>
                  <a:pt x="1549434" y="1011878"/>
                </a:lnTo>
                <a:lnTo>
                  <a:pt x="1555405" y="1007855"/>
                </a:lnTo>
                <a:lnTo>
                  <a:pt x="1559432" y="1001885"/>
                </a:lnTo>
                <a:lnTo>
                  <a:pt x="1560908" y="994571"/>
                </a:lnTo>
                <a:lnTo>
                  <a:pt x="1559432" y="987266"/>
                </a:lnTo>
                <a:lnTo>
                  <a:pt x="1555405" y="981298"/>
                </a:lnTo>
                <a:lnTo>
                  <a:pt x="1549434" y="977274"/>
                </a:lnTo>
                <a:lnTo>
                  <a:pt x="1542123" y="975798"/>
                </a:lnTo>
                <a:close/>
              </a:path>
              <a:path w="5621655" h="3489960">
                <a:moveTo>
                  <a:pt x="1635645" y="975481"/>
                </a:moveTo>
                <a:lnTo>
                  <a:pt x="1628211" y="976982"/>
                </a:lnTo>
                <a:lnTo>
                  <a:pt x="1622144" y="981075"/>
                </a:lnTo>
                <a:lnTo>
                  <a:pt x="1618056" y="987143"/>
                </a:lnTo>
                <a:lnTo>
                  <a:pt x="1616557" y="994571"/>
                </a:lnTo>
                <a:lnTo>
                  <a:pt x="1618056" y="1002007"/>
                </a:lnTo>
                <a:lnTo>
                  <a:pt x="1622144" y="1008077"/>
                </a:lnTo>
                <a:lnTo>
                  <a:pt x="1628211" y="1012168"/>
                </a:lnTo>
                <a:lnTo>
                  <a:pt x="1635645" y="1013668"/>
                </a:lnTo>
                <a:lnTo>
                  <a:pt x="1643072" y="1012168"/>
                </a:lnTo>
                <a:lnTo>
                  <a:pt x="1649140" y="1008077"/>
                </a:lnTo>
                <a:lnTo>
                  <a:pt x="1653232" y="1002007"/>
                </a:lnTo>
                <a:lnTo>
                  <a:pt x="1654734" y="994571"/>
                </a:lnTo>
                <a:lnTo>
                  <a:pt x="1653232" y="987143"/>
                </a:lnTo>
                <a:lnTo>
                  <a:pt x="1649140" y="981075"/>
                </a:lnTo>
                <a:lnTo>
                  <a:pt x="1643072" y="976982"/>
                </a:lnTo>
                <a:lnTo>
                  <a:pt x="1635645" y="975481"/>
                </a:lnTo>
                <a:close/>
              </a:path>
              <a:path w="5621655" h="3489960">
                <a:moveTo>
                  <a:pt x="1729148" y="975174"/>
                </a:moveTo>
                <a:lnTo>
                  <a:pt x="1721598" y="976699"/>
                </a:lnTo>
                <a:lnTo>
                  <a:pt x="1715435" y="980856"/>
                </a:lnTo>
                <a:lnTo>
                  <a:pt x="1711281" y="987022"/>
                </a:lnTo>
                <a:lnTo>
                  <a:pt x="1709758" y="994571"/>
                </a:lnTo>
                <a:lnTo>
                  <a:pt x="1711281" y="1002125"/>
                </a:lnTo>
                <a:lnTo>
                  <a:pt x="1715435" y="1008294"/>
                </a:lnTo>
                <a:lnTo>
                  <a:pt x="1721598" y="1012452"/>
                </a:lnTo>
                <a:lnTo>
                  <a:pt x="1729148" y="1013976"/>
                </a:lnTo>
                <a:lnTo>
                  <a:pt x="1736710" y="1012452"/>
                </a:lnTo>
                <a:lnTo>
                  <a:pt x="1742879" y="1008294"/>
                </a:lnTo>
                <a:lnTo>
                  <a:pt x="1747035" y="1002125"/>
                </a:lnTo>
                <a:lnTo>
                  <a:pt x="1748559" y="994571"/>
                </a:lnTo>
                <a:lnTo>
                  <a:pt x="1747035" y="987022"/>
                </a:lnTo>
                <a:lnTo>
                  <a:pt x="1742879" y="980856"/>
                </a:lnTo>
                <a:lnTo>
                  <a:pt x="1736710" y="976699"/>
                </a:lnTo>
                <a:lnTo>
                  <a:pt x="1729148" y="975174"/>
                </a:lnTo>
                <a:close/>
              </a:path>
              <a:path w="5621655" h="3489960">
                <a:moveTo>
                  <a:pt x="1822671" y="974859"/>
                </a:moveTo>
                <a:lnTo>
                  <a:pt x="1814994" y="976409"/>
                </a:lnTo>
                <a:lnTo>
                  <a:pt x="1808729" y="980633"/>
                </a:lnTo>
                <a:lnTo>
                  <a:pt x="1804506" y="986899"/>
                </a:lnTo>
                <a:lnTo>
                  <a:pt x="1802958" y="994571"/>
                </a:lnTo>
                <a:lnTo>
                  <a:pt x="1804506" y="1002248"/>
                </a:lnTo>
                <a:lnTo>
                  <a:pt x="1808729" y="1008516"/>
                </a:lnTo>
                <a:lnTo>
                  <a:pt x="1814994" y="1012742"/>
                </a:lnTo>
                <a:lnTo>
                  <a:pt x="1822671" y="1014291"/>
                </a:lnTo>
                <a:lnTo>
                  <a:pt x="1830348" y="1012742"/>
                </a:lnTo>
                <a:lnTo>
                  <a:pt x="1836614" y="1008516"/>
                </a:lnTo>
                <a:lnTo>
                  <a:pt x="1840837" y="1002248"/>
                </a:lnTo>
                <a:lnTo>
                  <a:pt x="1842385" y="994571"/>
                </a:lnTo>
                <a:lnTo>
                  <a:pt x="1840837" y="986899"/>
                </a:lnTo>
                <a:lnTo>
                  <a:pt x="1836614" y="980633"/>
                </a:lnTo>
                <a:lnTo>
                  <a:pt x="1830348" y="976409"/>
                </a:lnTo>
                <a:lnTo>
                  <a:pt x="1822671" y="974859"/>
                </a:lnTo>
                <a:close/>
              </a:path>
              <a:path w="5621655" h="3489960">
                <a:moveTo>
                  <a:pt x="1916194" y="974553"/>
                </a:moveTo>
                <a:lnTo>
                  <a:pt x="1908390" y="976126"/>
                </a:lnTo>
                <a:lnTo>
                  <a:pt x="1902022" y="980415"/>
                </a:lnTo>
                <a:lnTo>
                  <a:pt x="1897731" y="986778"/>
                </a:lnTo>
                <a:lnTo>
                  <a:pt x="1896158" y="994571"/>
                </a:lnTo>
                <a:lnTo>
                  <a:pt x="1897731" y="1002370"/>
                </a:lnTo>
                <a:lnTo>
                  <a:pt x="1902022" y="1008739"/>
                </a:lnTo>
                <a:lnTo>
                  <a:pt x="1908390" y="1013032"/>
                </a:lnTo>
                <a:lnTo>
                  <a:pt x="1916194" y="1014606"/>
                </a:lnTo>
                <a:lnTo>
                  <a:pt x="1923986" y="1013032"/>
                </a:lnTo>
                <a:lnTo>
                  <a:pt x="1930348" y="1008739"/>
                </a:lnTo>
                <a:lnTo>
                  <a:pt x="1934637" y="1002370"/>
                </a:lnTo>
                <a:lnTo>
                  <a:pt x="1936210" y="994571"/>
                </a:lnTo>
                <a:lnTo>
                  <a:pt x="1934637" y="986778"/>
                </a:lnTo>
                <a:lnTo>
                  <a:pt x="1930348" y="980415"/>
                </a:lnTo>
                <a:lnTo>
                  <a:pt x="1923986" y="976126"/>
                </a:lnTo>
                <a:lnTo>
                  <a:pt x="1916194" y="974553"/>
                </a:lnTo>
                <a:close/>
              </a:path>
              <a:path w="5621655" h="3489960">
                <a:moveTo>
                  <a:pt x="2009696" y="974314"/>
                </a:moveTo>
                <a:lnTo>
                  <a:pt x="2001815" y="975906"/>
                </a:lnTo>
                <a:lnTo>
                  <a:pt x="1995376" y="980248"/>
                </a:lnTo>
                <a:lnTo>
                  <a:pt x="1991032" y="986687"/>
                </a:lnTo>
                <a:lnTo>
                  <a:pt x="1989438" y="994571"/>
                </a:lnTo>
                <a:lnTo>
                  <a:pt x="1991032" y="1002458"/>
                </a:lnTo>
                <a:lnTo>
                  <a:pt x="1995376" y="1008899"/>
                </a:lnTo>
                <a:lnTo>
                  <a:pt x="2001815" y="1013241"/>
                </a:lnTo>
                <a:lnTo>
                  <a:pt x="2009696" y="1014834"/>
                </a:lnTo>
                <a:lnTo>
                  <a:pt x="2017586" y="1013241"/>
                </a:lnTo>
                <a:lnTo>
                  <a:pt x="2024025" y="1008899"/>
                </a:lnTo>
                <a:lnTo>
                  <a:pt x="2028364" y="1002458"/>
                </a:lnTo>
                <a:lnTo>
                  <a:pt x="2029955" y="994571"/>
                </a:lnTo>
                <a:lnTo>
                  <a:pt x="2028364" y="986687"/>
                </a:lnTo>
                <a:lnTo>
                  <a:pt x="2024025" y="980248"/>
                </a:lnTo>
                <a:lnTo>
                  <a:pt x="2017586" y="975906"/>
                </a:lnTo>
                <a:lnTo>
                  <a:pt x="2009696" y="974314"/>
                </a:lnTo>
                <a:close/>
              </a:path>
              <a:path w="5621655" h="3489960">
                <a:moveTo>
                  <a:pt x="2103219" y="973999"/>
                </a:moveTo>
                <a:lnTo>
                  <a:pt x="2095211" y="975617"/>
                </a:lnTo>
                <a:lnTo>
                  <a:pt x="2088669" y="980026"/>
                </a:lnTo>
                <a:lnTo>
                  <a:pt x="2084257" y="986566"/>
                </a:lnTo>
                <a:lnTo>
                  <a:pt x="2082638" y="994571"/>
                </a:lnTo>
                <a:lnTo>
                  <a:pt x="2084257" y="1002581"/>
                </a:lnTo>
                <a:lnTo>
                  <a:pt x="2088669" y="1009123"/>
                </a:lnTo>
                <a:lnTo>
                  <a:pt x="2095211" y="1013534"/>
                </a:lnTo>
                <a:lnTo>
                  <a:pt x="2103219" y="1015151"/>
                </a:lnTo>
                <a:lnTo>
                  <a:pt x="2111224" y="1013534"/>
                </a:lnTo>
                <a:lnTo>
                  <a:pt x="2117760" y="1009123"/>
                </a:lnTo>
                <a:lnTo>
                  <a:pt x="2122165" y="1002581"/>
                </a:lnTo>
                <a:lnTo>
                  <a:pt x="2123780" y="994571"/>
                </a:lnTo>
                <a:lnTo>
                  <a:pt x="2122165" y="986566"/>
                </a:lnTo>
                <a:lnTo>
                  <a:pt x="2117760" y="980026"/>
                </a:lnTo>
                <a:lnTo>
                  <a:pt x="2111224" y="975617"/>
                </a:lnTo>
                <a:lnTo>
                  <a:pt x="2103219" y="973999"/>
                </a:lnTo>
                <a:close/>
              </a:path>
              <a:path w="5621655" h="3489960">
                <a:moveTo>
                  <a:pt x="2196721" y="973772"/>
                </a:moveTo>
                <a:lnTo>
                  <a:pt x="2188627" y="975407"/>
                </a:lnTo>
                <a:lnTo>
                  <a:pt x="2182015" y="979865"/>
                </a:lnTo>
                <a:lnTo>
                  <a:pt x="2177555" y="986476"/>
                </a:lnTo>
                <a:lnTo>
                  <a:pt x="2175919" y="994571"/>
                </a:lnTo>
                <a:lnTo>
                  <a:pt x="2177555" y="1002670"/>
                </a:lnTo>
                <a:lnTo>
                  <a:pt x="2182015" y="1009284"/>
                </a:lnTo>
                <a:lnTo>
                  <a:pt x="2188627" y="1013743"/>
                </a:lnTo>
                <a:lnTo>
                  <a:pt x="2196721" y="1015378"/>
                </a:lnTo>
                <a:lnTo>
                  <a:pt x="2204824" y="1013743"/>
                </a:lnTo>
                <a:lnTo>
                  <a:pt x="2211436" y="1009284"/>
                </a:lnTo>
                <a:lnTo>
                  <a:pt x="2215892" y="1002670"/>
                </a:lnTo>
                <a:lnTo>
                  <a:pt x="2217525" y="994571"/>
                </a:lnTo>
                <a:lnTo>
                  <a:pt x="2215892" y="986476"/>
                </a:lnTo>
                <a:lnTo>
                  <a:pt x="2211436" y="979865"/>
                </a:lnTo>
                <a:lnTo>
                  <a:pt x="2204824" y="975407"/>
                </a:lnTo>
                <a:lnTo>
                  <a:pt x="2196721" y="973772"/>
                </a:lnTo>
                <a:close/>
              </a:path>
              <a:path w="5621655" h="3489960">
                <a:moveTo>
                  <a:pt x="2290244" y="973536"/>
                </a:moveTo>
                <a:lnTo>
                  <a:pt x="2282053" y="975189"/>
                </a:lnTo>
                <a:lnTo>
                  <a:pt x="2275363" y="979697"/>
                </a:lnTo>
                <a:lnTo>
                  <a:pt x="2270853" y="986383"/>
                </a:lnTo>
                <a:lnTo>
                  <a:pt x="2269199" y="994571"/>
                </a:lnTo>
                <a:lnTo>
                  <a:pt x="2270853" y="1002763"/>
                </a:lnTo>
                <a:lnTo>
                  <a:pt x="2275363" y="1009452"/>
                </a:lnTo>
                <a:lnTo>
                  <a:pt x="2282053" y="1013961"/>
                </a:lnTo>
                <a:lnTo>
                  <a:pt x="2290244" y="1015615"/>
                </a:lnTo>
                <a:lnTo>
                  <a:pt x="2298436" y="1013961"/>
                </a:lnTo>
                <a:lnTo>
                  <a:pt x="2305125" y="1009452"/>
                </a:lnTo>
                <a:lnTo>
                  <a:pt x="2309635" y="1002763"/>
                </a:lnTo>
                <a:lnTo>
                  <a:pt x="2311289" y="994571"/>
                </a:lnTo>
                <a:lnTo>
                  <a:pt x="2309635" y="986383"/>
                </a:lnTo>
                <a:lnTo>
                  <a:pt x="2305125" y="979697"/>
                </a:lnTo>
                <a:lnTo>
                  <a:pt x="2298436" y="975189"/>
                </a:lnTo>
                <a:lnTo>
                  <a:pt x="2290244" y="973536"/>
                </a:lnTo>
                <a:close/>
              </a:path>
              <a:path w="5621655" h="3489960">
                <a:moveTo>
                  <a:pt x="2383747" y="973378"/>
                </a:moveTo>
                <a:lnTo>
                  <a:pt x="2375499" y="975044"/>
                </a:lnTo>
                <a:lnTo>
                  <a:pt x="2368765" y="979586"/>
                </a:lnTo>
                <a:lnTo>
                  <a:pt x="2364225" y="986322"/>
                </a:lnTo>
                <a:lnTo>
                  <a:pt x="2362560" y="994571"/>
                </a:lnTo>
                <a:lnTo>
                  <a:pt x="2364225" y="1002824"/>
                </a:lnTo>
                <a:lnTo>
                  <a:pt x="2368765" y="1009563"/>
                </a:lnTo>
                <a:lnTo>
                  <a:pt x="2375499" y="1014106"/>
                </a:lnTo>
                <a:lnTo>
                  <a:pt x="2383747" y="1015772"/>
                </a:lnTo>
                <a:lnTo>
                  <a:pt x="2392006" y="1014106"/>
                </a:lnTo>
                <a:lnTo>
                  <a:pt x="2398746" y="1009563"/>
                </a:lnTo>
                <a:lnTo>
                  <a:pt x="2403288" y="1002824"/>
                </a:lnTo>
                <a:lnTo>
                  <a:pt x="2404953" y="994571"/>
                </a:lnTo>
                <a:lnTo>
                  <a:pt x="2403288" y="986322"/>
                </a:lnTo>
                <a:lnTo>
                  <a:pt x="2398746" y="979586"/>
                </a:lnTo>
                <a:lnTo>
                  <a:pt x="2392006" y="975044"/>
                </a:lnTo>
                <a:lnTo>
                  <a:pt x="2383747" y="973378"/>
                </a:lnTo>
                <a:close/>
              </a:path>
              <a:path w="5621655" h="3489960">
                <a:moveTo>
                  <a:pt x="2477269" y="973220"/>
                </a:moveTo>
                <a:lnTo>
                  <a:pt x="2468954" y="974898"/>
                </a:lnTo>
                <a:lnTo>
                  <a:pt x="2462169" y="979474"/>
                </a:lnTo>
                <a:lnTo>
                  <a:pt x="2457598" y="986261"/>
                </a:lnTo>
                <a:lnTo>
                  <a:pt x="2455922" y="994571"/>
                </a:lnTo>
                <a:lnTo>
                  <a:pt x="2457598" y="1002886"/>
                </a:lnTo>
                <a:lnTo>
                  <a:pt x="2462169" y="1009675"/>
                </a:lnTo>
                <a:lnTo>
                  <a:pt x="2468954" y="1014252"/>
                </a:lnTo>
                <a:lnTo>
                  <a:pt x="2477269" y="1015930"/>
                </a:lnTo>
                <a:lnTo>
                  <a:pt x="2485577" y="1014252"/>
                </a:lnTo>
                <a:lnTo>
                  <a:pt x="2492363" y="1009675"/>
                </a:lnTo>
                <a:lnTo>
                  <a:pt x="2496940" y="1002886"/>
                </a:lnTo>
                <a:lnTo>
                  <a:pt x="2498618" y="994571"/>
                </a:lnTo>
                <a:lnTo>
                  <a:pt x="2496940" y="986261"/>
                </a:lnTo>
                <a:lnTo>
                  <a:pt x="2492363" y="979474"/>
                </a:lnTo>
                <a:lnTo>
                  <a:pt x="2485577" y="974898"/>
                </a:lnTo>
                <a:lnTo>
                  <a:pt x="2477269" y="973220"/>
                </a:lnTo>
                <a:close/>
              </a:path>
              <a:path w="5621655" h="3489960">
                <a:moveTo>
                  <a:pt x="2570772" y="973148"/>
                </a:moveTo>
                <a:lnTo>
                  <a:pt x="2562435" y="974832"/>
                </a:lnTo>
                <a:lnTo>
                  <a:pt x="2555624" y="979423"/>
                </a:lnTo>
                <a:lnTo>
                  <a:pt x="2551029" y="986233"/>
                </a:lnTo>
                <a:lnTo>
                  <a:pt x="2549343" y="994571"/>
                </a:lnTo>
                <a:lnTo>
                  <a:pt x="2551029" y="1002914"/>
                </a:lnTo>
                <a:lnTo>
                  <a:pt x="2555624" y="1009726"/>
                </a:lnTo>
                <a:lnTo>
                  <a:pt x="2562435" y="1014318"/>
                </a:lnTo>
                <a:lnTo>
                  <a:pt x="2570772" y="1016002"/>
                </a:lnTo>
                <a:lnTo>
                  <a:pt x="2579120" y="1014318"/>
                </a:lnTo>
                <a:lnTo>
                  <a:pt x="2585938" y="1009726"/>
                </a:lnTo>
                <a:lnTo>
                  <a:pt x="2590535" y="1002914"/>
                </a:lnTo>
                <a:lnTo>
                  <a:pt x="2592221" y="994571"/>
                </a:lnTo>
                <a:lnTo>
                  <a:pt x="2590535" y="986233"/>
                </a:lnTo>
                <a:lnTo>
                  <a:pt x="2585938" y="979423"/>
                </a:lnTo>
                <a:lnTo>
                  <a:pt x="2579120" y="974832"/>
                </a:lnTo>
                <a:lnTo>
                  <a:pt x="2570772" y="973148"/>
                </a:lnTo>
                <a:close/>
              </a:path>
              <a:path w="5621655" h="3489960">
                <a:moveTo>
                  <a:pt x="2664295" y="973148"/>
                </a:moveTo>
                <a:lnTo>
                  <a:pt x="2655950" y="974832"/>
                </a:lnTo>
                <a:lnTo>
                  <a:pt x="2649139" y="979423"/>
                </a:lnTo>
                <a:lnTo>
                  <a:pt x="2644549" y="986233"/>
                </a:lnTo>
                <a:lnTo>
                  <a:pt x="2642866" y="994571"/>
                </a:lnTo>
                <a:lnTo>
                  <a:pt x="2644549" y="1002914"/>
                </a:lnTo>
                <a:lnTo>
                  <a:pt x="2649139" y="1009726"/>
                </a:lnTo>
                <a:lnTo>
                  <a:pt x="2655950" y="1014318"/>
                </a:lnTo>
                <a:lnTo>
                  <a:pt x="2664295" y="1016002"/>
                </a:lnTo>
                <a:lnTo>
                  <a:pt x="2672640" y="1014318"/>
                </a:lnTo>
                <a:lnTo>
                  <a:pt x="2679451" y="1009726"/>
                </a:lnTo>
                <a:lnTo>
                  <a:pt x="2684041" y="1002914"/>
                </a:lnTo>
                <a:lnTo>
                  <a:pt x="2685723" y="994571"/>
                </a:lnTo>
                <a:lnTo>
                  <a:pt x="2684041" y="986233"/>
                </a:lnTo>
                <a:lnTo>
                  <a:pt x="2679451" y="979423"/>
                </a:lnTo>
                <a:lnTo>
                  <a:pt x="2672640" y="974832"/>
                </a:lnTo>
                <a:lnTo>
                  <a:pt x="2664295" y="973148"/>
                </a:lnTo>
                <a:close/>
              </a:path>
              <a:path w="5621655" h="3489960">
                <a:moveTo>
                  <a:pt x="2757817" y="973148"/>
                </a:moveTo>
                <a:lnTo>
                  <a:pt x="2749469" y="974832"/>
                </a:lnTo>
                <a:lnTo>
                  <a:pt x="2742651" y="979423"/>
                </a:lnTo>
                <a:lnTo>
                  <a:pt x="2738054" y="986233"/>
                </a:lnTo>
                <a:lnTo>
                  <a:pt x="2736368" y="994571"/>
                </a:lnTo>
                <a:lnTo>
                  <a:pt x="2738054" y="1002914"/>
                </a:lnTo>
                <a:lnTo>
                  <a:pt x="2742651" y="1009726"/>
                </a:lnTo>
                <a:lnTo>
                  <a:pt x="2749469" y="1014318"/>
                </a:lnTo>
                <a:lnTo>
                  <a:pt x="2757817" y="1016002"/>
                </a:lnTo>
                <a:lnTo>
                  <a:pt x="2766154" y="1014318"/>
                </a:lnTo>
                <a:lnTo>
                  <a:pt x="2772966" y="1009726"/>
                </a:lnTo>
                <a:lnTo>
                  <a:pt x="2777561" y="1002914"/>
                </a:lnTo>
                <a:lnTo>
                  <a:pt x="2779246" y="994571"/>
                </a:lnTo>
                <a:lnTo>
                  <a:pt x="2777561" y="986233"/>
                </a:lnTo>
                <a:lnTo>
                  <a:pt x="2772966" y="979423"/>
                </a:lnTo>
                <a:lnTo>
                  <a:pt x="2766154" y="974832"/>
                </a:lnTo>
                <a:lnTo>
                  <a:pt x="2757817" y="973148"/>
                </a:lnTo>
                <a:close/>
              </a:path>
              <a:path w="5621655" h="3489960">
                <a:moveTo>
                  <a:pt x="2851320" y="973220"/>
                </a:moveTo>
                <a:lnTo>
                  <a:pt x="2843013" y="974898"/>
                </a:lnTo>
                <a:lnTo>
                  <a:pt x="2836228" y="979474"/>
                </a:lnTo>
                <a:lnTo>
                  <a:pt x="2831651" y="986261"/>
                </a:lnTo>
                <a:lnTo>
                  <a:pt x="2829973" y="994571"/>
                </a:lnTo>
                <a:lnTo>
                  <a:pt x="2831651" y="1002886"/>
                </a:lnTo>
                <a:lnTo>
                  <a:pt x="2836228" y="1009675"/>
                </a:lnTo>
                <a:lnTo>
                  <a:pt x="2843013" y="1014252"/>
                </a:lnTo>
                <a:lnTo>
                  <a:pt x="2851320" y="1015930"/>
                </a:lnTo>
                <a:lnTo>
                  <a:pt x="2859636" y="1014252"/>
                </a:lnTo>
                <a:lnTo>
                  <a:pt x="2866421" y="1009675"/>
                </a:lnTo>
                <a:lnTo>
                  <a:pt x="2870993" y="1002886"/>
                </a:lnTo>
                <a:lnTo>
                  <a:pt x="2872669" y="994571"/>
                </a:lnTo>
                <a:lnTo>
                  <a:pt x="2870993" y="986261"/>
                </a:lnTo>
                <a:lnTo>
                  <a:pt x="2866421" y="979474"/>
                </a:lnTo>
                <a:lnTo>
                  <a:pt x="2859636" y="974898"/>
                </a:lnTo>
                <a:lnTo>
                  <a:pt x="2851320" y="973220"/>
                </a:lnTo>
                <a:close/>
              </a:path>
              <a:path w="5621655" h="3489960">
                <a:moveTo>
                  <a:pt x="2944843" y="973298"/>
                </a:moveTo>
                <a:lnTo>
                  <a:pt x="2936554" y="974971"/>
                </a:lnTo>
                <a:lnTo>
                  <a:pt x="2929788" y="979531"/>
                </a:lnTo>
                <a:lnTo>
                  <a:pt x="2925228" y="986293"/>
                </a:lnTo>
                <a:lnTo>
                  <a:pt x="2923556" y="994571"/>
                </a:lnTo>
                <a:lnTo>
                  <a:pt x="2925228" y="1002854"/>
                </a:lnTo>
                <a:lnTo>
                  <a:pt x="2929788" y="1009618"/>
                </a:lnTo>
                <a:lnTo>
                  <a:pt x="2936554" y="1014179"/>
                </a:lnTo>
                <a:lnTo>
                  <a:pt x="2944843" y="1015851"/>
                </a:lnTo>
                <a:lnTo>
                  <a:pt x="2953120" y="1014179"/>
                </a:lnTo>
                <a:lnTo>
                  <a:pt x="2959880" y="1009618"/>
                </a:lnTo>
                <a:lnTo>
                  <a:pt x="2964439" y="1002854"/>
                </a:lnTo>
                <a:lnTo>
                  <a:pt x="2966110" y="994571"/>
                </a:lnTo>
                <a:lnTo>
                  <a:pt x="2964439" y="986293"/>
                </a:lnTo>
                <a:lnTo>
                  <a:pt x="2959880" y="979531"/>
                </a:lnTo>
                <a:lnTo>
                  <a:pt x="2953120" y="974971"/>
                </a:lnTo>
                <a:lnTo>
                  <a:pt x="2944843" y="973298"/>
                </a:lnTo>
                <a:close/>
              </a:path>
              <a:path w="5621655" h="3489960">
                <a:moveTo>
                  <a:pt x="3038345" y="973457"/>
                </a:moveTo>
                <a:lnTo>
                  <a:pt x="3030128" y="975117"/>
                </a:lnTo>
                <a:lnTo>
                  <a:pt x="3023419" y="979642"/>
                </a:lnTo>
                <a:lnTo>
                  <a:pt x="3018898" y="986354"/>
                </a:lnTo>
                <a:lnTo>
                  <a:pt x="3017240" y="994571"/>
                </a:lnTo>
                <a:lnTo>
                  <a:pt x="3018898" y="1002793"/>
                </a:lnTo>
                <a:lnTo>
                  <a:pt x="3023419" y="1009507"/>
                </a:lnTo>
                <a:lnTo>
                  <a:pt x="3030128" y="1014034"/>
                </a:lnTo>
                <a:lnTo>
                  <a:pt x="3038345" y="1015693"/>
                </a:lnTo>
                <a:lnTo>
                  <a:pt x="3046566" y="1014034"/>
                </a:lnTo>
                <a:lnTo>
                  <a:pt x="3053282" y="1009507"/>
                </a:lnTo>
                <a:lnTo>
                  <a:pt x="3057811" y="1002793"/>
                </a:lnTo>
                <a:lnTo>
                  <a:pt x="3059472" y="994571"/>
                </a:lnTo>
                <a:lnTo>
                  <a:pt x="3057811" y="986354"/>
                </a:lnTo>
                <a:lnTo>
                  <a:pt x="3053282" y="979642"/>
                </a:lnTo>
                <a:lnTo>
                  <a:pt x="3046566" y="975117"/>
                </a:lnTo>
                <a:lnTo>
                  <a:pt x="3038345" y="973457"/>
                </a:lnTo>
                <a:close/>
              </a:path>
              <a:path w="5621655" h="3489960">
                <a:moveTo>
                  <a:pt x="3131868" y="973615"/>
                </a:moveTo>
                <a:lnTo>
                  <a:pt x="3123707" y="975262"/>
                </a:lnTo>
                <a:lnTo>
                  <a:pt x="3117043" y="979754"/>
                </a:lnTo>
                <a:lnTo>
                  <a:pt x="3112551" y="986415"/>
                </a:lnTo>
                <a:lnTo>
                  <a:pt x="3110904" y="994571"/>
                </a:lnTo>
                <a:lnTo>
                  <a:pt x="3112551" y="1002733"/>
                </a:lnTo>
                <a:lnTo>
                  <a:pt x="3117043" y="1009400"/>
                </a:lnTo>
                <a:lnTo>
                  <a:pt x="3123707" y="1013896"/>
                </a:lnTo>
                <a:lnTo>
                  <a:pt x="3131868" y="1015545"/>
                </a:lnTo>
                <a:lnTo>
                  <a:pt x="3140030" y="1013896"/>
                </a:lnTo>
                <a:lnTo>
                  <a:pt x="3146694" y="1009400"/>
                </a:lnTo>
                <a:lnTo>
                  <a:pt x="3151186" y="1002733"/>
                </a:lnTo>
                <a:lnTo>
                  <a:pt x="3152833" y="994571"/>
                </a:lnTo>
                <a:lnTo>
                  <a:pt x="3151186" y="986415"/>
                </a:lnTo>
                <a:lnTo>
                  <a:pt x="3146694" y="979754"/>
                </a:lnTo>
                <a:lnTo>
                  <a:pt x="3140030" y="975262"/>
                </a:lnTo>
                <a:lnTo>
                  <a:pt x="3131868" y="973615"/>
                </a:lnTo>
                <a:close/>
              </a:path>
              <a:path w="5621655" h="3489960">
                <a:moveTo>
                  <a:pt x="3225370" y="973851"/>
                </a:moveTo>
                <a:lnTo>
                  <a:pt x="3217306" y="975479"/>
                </a:lnTo>
                <a:lnTo>
                  <a:pt x="3210719" y="979920"/>
                </a:lnTo>
                <a:lnTo>
                  <a:pt x="3206277" y="986506"/>
                </a:lnTo>
                <a:lnTo>
                  <a:pt x="3204648" y="994571"/>
                </a:lnTo>
                <a:lnTo>
                  <a:pt x="3206277" y="1002641"/>
                </a:lnTo>
                <a:lnTo>
                  <a:pt x="3210719" y="1009230"/>
                </a:lnTo>
                <a:lnTo>
                  <a:pt x="3217306" y="1013671"/>
                </a:lnTo>
                <a:lnTo>
                  <a:pt x="3225370" y="1015300"/>
                </a:lnTo>
                <a:lnTo>
                  <a:pt x="3233447" y="1013671"/>
                </a:lnTo>
                <a:lnTo>
                  <a:pt x="3240040" y="1009230"/>
                </a:lnTo>
                <a:lnTo>
                  <a:pt x="3244484" y="1002641"/>
                </a:lnTo>
                <a:lnTo>
                  <a:pt x="3246113" y="994571"/>
                </a:lnTo>
                <a:lnTo>
                  <a:pt x="3244484" y="986506"/>
                </a:lnTo>
                <a:lnTo>
                  <a:pt x="3240040" y="979920"/>
                </a:lnTo>
                <a:lnTo>
                  <a:pt x="3233447" y="975479"/>
                </a:lnTo>
                <a:lnTo>
                  <a:pt x="3225370" y="973851"/>
                </a:lnTo>
                <a:close/>
              </a:path>
              <a:path w="5621655" h="3489960">
                <a:moveTo>
                  <a:pt x="3318893" y="974078"/>
                </a:moveTo>
                <a:lnTo>
                  <a:pt x="3310903" y="975690"/>
                </a:lnTo>
                <a:lnTo>
                  <a:pt x="3304381" y="980083"/>
                </a:lnTo>
                <a:lnTo>
                  <a:pt x="3299984" y="986598"/>
                </a:lnTo>
                <a:lnTo>
                  <a:pt x="3298373" y="994571"/>
                </a:lnTo>
                <a:lnTo>
                  <a:pt x="3299984" y="1002549"/>
                </a:lnTo>
                <a:lnTo>
                  <a:pt x="3304381" y="1009066"/>
                </a:lnTo>
                <a:lnTo>
                  <a:pt x="3310903" y="1013461"/>
                </a:lnTo>
                <a:lnTo>
                  <a:pt x="3318893" y="1015072"/>
                </a:lnTo>
                <a:lnTo>
                  <a:pt x="3326860" y="1013461"/>
                </a:lnTo>
                <a:lnTo>
                  <a:pt x="3333371" y="1009066"/>
                </a:lnTo>
                <a:lnTo>
                  <a:pt x="3337762" y="1002549"/>
                </a:lnTo>
                <a:lnTo>
                  <a:pt x="3339373" y="994571"/>
                </a:lnTo>
                <a:lnTo>
                  <a:pt x="3337762" y="986598"/>
                </a:lnTo>
                <a:lnTo>
                  <a:pt x="3333371" y="980083"/>
                </a:lnTo>
                <a:lnTo>
                  <a:pt x="3326860" y="975690"/>
                </a:lnTo>
                <a:lnTo>
                  <a:pt x="3318893" y="974078"/>
                </a:lnTo>
                <a:close/>
              </a:path>
              <a:path w="5621655" h="3489960">
                <a:moveTo>
                  <a:pt x="3412396" y="974393"/>
                </a:moveTo>
                <a:lnTo>
                  <a:pt x="3404544" y="975979"/>
                </a:lnTo>
                <a:lnTo>
                  <a:pt x="3398130" y="980303"/>
                </a:lnTo>
                <a:lnTo>
                  <a:pt x="3393805" y="986717"/>
                </a:lnTo>
                <a:lnTo>
                  <a:pt x="3392218" y="994571"/>
                </a:lnTo>
                <a:lnTo>
                  <a:pt x="3393805" y="1002430"/>
                </a:lnTo>
                <a:lnTo>
                  <a:pt x="3398130" y="1008845"/>
                </a:lnTo>
                <a:lnTo>
                  <a:pt x="3404544" y="1013170"/>
                </a:lnTo>
                <a:lnTo>
                  <a:pt x="3412396" y="1014755"/>
                </a:lnTo>
                <a:lnTo>
                  <a:pt x="3420247" y="1013170"/>
                </a:lnTo>
                <a:lnTo>
                  <a:pt x="3426661" y="1008845"/>
                </a:lnTo>
                <a:lnTo>
                  <a:pt x="3430987" y="1002430"/>
                </a:lnTo>
                <a:lnTo>
                  <a:pt x="3432574" y="994571"/>
                </a:lnTo>
                <a:lnTo>
                  <a:pt x="3430987" y="986717"/>
                </a:lnTo>
                <a:lnTo>
                  <a:pt x="3426661" y="980303"/>
                </a:lnTo>
                <a:lnTo>
                  <a:pt x="3420247" y="975979"/>
                </a:lnTo>
                <a:lnTo>
                  <a:pt x="3412396" y="974393"/>
                </a:lnTo>
                <a:close/>
              </a:path>
              <a:path w="5621655" h="3489960">
                <a:moveTo>
                  <a:pt x="3505898" y="974632"/>
                </a:moveTo>
                <a:lnTo>
                  <a:pt x="3498141" y="976199"/>
                </a:lnTo>
                <a:lnTo>
                  <a:pt x="3491797" y="980472"/>
                </a:lnTo>
                <a:lnTo>
                  <a:pt x="3487514" y="986810"/>
                </a:lnTo>
                <a:lnTo>
                  <a:pt x="3485943" y="994571"/>
                </a:lnTo>
                <a:lnTo>
                  <a:pt x="3487514" y="1002337"/>
                </a:lnTo>
                <a:lnTo>
                  <a:pt x="3491797" y="1008681"/>
                </a:lnTo>
                <a:lnTo>
                  <a:pt x="3498141" y="1012959"/>
                </a:lnTo>
                <a:lnTo>
                  <a:pt x="3505898" y="1014528"/>
                </a:lnTo>
                <a:lnTo>
                  <a:pt x="3513673" y="1012959"/>
                </a:lnTo>
                <a:lnTo>
                  <a:pt x="3520015" y="1008681"/>
                </a:lnTo>
                <a:lnTo>
                  <a:pt x="3524288" y="1002337"/>
                </a:lnTo>
                <a:lnTo>
                  <a:pt x="3525854" y="994571"/>
                </a:lnTo>
                <a:lnTo>
                  <a:pt x="3524288" y="986810"/>
                </a:lnTo>
                <a:lnTo>
                  <a:pt x="3520015" y="980472"/>
                </a:lnTo>
                <a:lnTo>
                  <a:pt x="3513673" y="976199"/>
                </a:lnTo>
                <a:lnTo>
                  <a:pt x="3505898" y="974632"/>
                </a:lnTo>
                <a:close/>
              </a:path>
              <a:path w="5621655" h="3489960">
                <a:moveTo>
                  <a:pt x="3599441" y="974938"/>
                </a:moveTo>
                <a:lnTo>
                  <a:pt x="3591791" y="976480"/>
                </a:lnTo>
                <a:lnTo>
                  <a:pt x="3585544" y="980687"/>
                </a:lnTo>
                <a:lnTo>
                  <a:pt x="3581332" y="986928"/>
                </a:lnTo>
                <a:lnTo>
                  <a:pt x="3579788" y="994571"/>
                </a:lnTo>
                <a:lnTo>
                  <a:pt x="3581332" y="1002215"/>
                </a:lnTo>
                <a:lnTo>
                  <a:pt x="3585544" y="1008458"/>
                </a:lnTo>
                <a:lnTo>
                  <a:pt x="3591791" y="1012669"/>
                </a:lnTo>
                <a:lnTo>
                  <a:pt x="3599441" y="1014213"/>
                </a:lnTo>
                <a:lnTo>
                  <a:pt x="3607077" y="1012669"/>
                </a:lnTo>
                <a:lnTo>
                  <a:pt x="3613311" y="1008458"/>
                </a:lnTo>
                <a:lnTo>
                  <a:pt x="3617513" y="1002215"/>
                </a:lnTo>
                <a:lnTo>
                  <a:pt x="3619054" y="994571"/>
                </a:lnTo>
                <a:lnTo>
                  <a:pt x="3617513" y="986928"/>
                </a:lnTo>
                <a:lnTo>
                  <a:pt x="3613311" y="980687"/>
                </a:lnTo>
                <a:lnTo>
                  <a:pt x="3607077" y="976480"/>
                </a:lnTo>
                <a:lnTo>
                  <a:pt x="3599441" y="974938"/>
                </a:lnTo>
                <a:close/>
              </a:path>
              <a:path w="5621655" h="3489960">
                <a:moveTo>
                  <a:pt x="3879989" y="975948"/>
                </a:moveTo>
                <a:lnTo>
                  <a:pt x="3872718" y="977412"/>
                </a:lnTo>
                <a:lnTo>
                  <a:pt x="3866794" y="981405"/>
                </a:lnTo>
                <a:lnTo>
                  <a:pt x="3862806" y="987325"/>
                </a:lnTo>
                <a:lnTo>
                  <a:pt x="3861346" y="994571"/>
                </a:lnTo>
                <a:lnTo>
                  <a:pt x="3862806" y="1001823"/>
                </a:lnTo>
                <a:lnTo>
                  <a:pt x="3866794" y="1007743"/>
                </a:lnTo>
                <a:lnTo>
                  <a:pt x="3872718" y="1011733"/>
                </a:lnTo>
                <a:lnTo>
                  <a:pt x="3879989" y="1013195"/>
                </a:lnTo>
                <a:lnTo>
                  <a:pt x="3887226" y="1011733"/>
                </a:lnTo>
                <a:lnTo>
                  <a:pt x="3893133" y="1007743"/>
                </a:lnTo>
                <a:lnTo>
                  <a:pt x="3897114" y="1001823"/>
                </a:lnTo>
                <a:lnTo>
                  <a:pt x="3898573" y="994571"/>
                </a:lnTo>
                <a:lnTo>
                  <a:pt x="3897114" y="987325"/>
                </a:lnTo>
                <a:lnTo>
                  <a:pt x="3893133" y="981405"/>
                </a:lnTo>
                <a:lnTo>
                  <a:pt x="3887226" y="977412"/>
                </a:lnTo>
                <a:lnTo>
                  <a:pt x="3879989" y="975948"/>
                </a:lnTo>
                <a:close/>
              </a:path>
              <a:path w="5621655" h="3489960">
                <a:moveTo>
                  <a:pt x="3973472" y="976261"/>
                </a:moveTo>
                <a:lnTo>
                  <a:pt x="3966339" y="977700"/>
                </a:lnTo>
                <a:lnTo>
                  <a:pt x="3960523" y="981624"/>
                </a:lnTo>
                <a:lnTo>
                  <a:pt x="3956606" y="987444"/>
                </a:lnTo>
                <a:lnTo>
                  <a:pt x="3955171" y="994571"/>
                </a:lnTo>
                <a:lnTo>
                  <a:pt x="3956606" y="1001703"/>
                </a:lnTo>
                <a:lnTo>
                  <a:pt x="3960523" y="1007525"/>
                </a:lnTo>
                <a:lnTo>
                  <a:pt x="3966339" y="1011450"/>
                </a:lnTo>
                <a:lnTo>
                  <a:pt x="3973472" y="1012889"/>
                </a:lnTo>
                <a:lnTo>
                  <a:pt x="3980604" y="1011450"/>
                </a:lnTo>
                <a:lnTo>
                  <a:pt x="3986421" y="1007525"/>
                </a:lnTo>
                <a:lnTo>
                  <a:pt x="3990337" y="1001703"/>
                </a:lnTo>
                <a:lnTo>
                  <a:pt x="3991772" y="994571"/>
                </a:lnTo>
                <a:lnTo>
                  <a:pt x="3990337" y="987444"/>
                </a:lnTo>
                <a:lnTo>
                  <a:pt x="3986421" y="981624"/>
                </a:lnTo>
                <a:lnTo>
                  <a:pt x="3980604" y="977700"/>
                </a:lnTo>
                <a:lnTo>
                  <a:pt x="3973472" y="976261"/>
                </a:lnTo>
                <a:close/>
              </a:path>
              <a:path w="5621655" h="3489960">
                <a:moveTo>
                  <a:pt x="4076881" y="976657"/>
                </a:moveTo>
                <a:lnTo>
                  <a:pt x="4057107" y="976657"/>
                </a:lnTo>
                <a:lnTo>
                  <a:pt x="4049098" y="984680"/>
                </a:lnTo>
                <a:lnTo>
                  <a:pt x="4049098" y="1004472"/>
                </a:lnTo>
                <a:lnTo>
                  <a:pt x="4057107" y="1012493"/>
                </a:lnTo>
                <a:lnTo>
                  <a:pt x="4076881" y="1012493"/>
                </a:lnTo>
                <a:lnTo>
                  <a:pt x="4084932" y="1004472"/>
                </a:lnTo>
                <a:lnTo>
                  <a:pt x="4084932" y="984680"/>
                </a:lnTo>
                <a:lnTo>
                  <a:pt x="4076881" y="976657"/>
                </a:lnTo>
                <a:close/>
              </a:path>
              <a:path w="5621655" h="3489960">
                <a:moveTo>
                  <a:pt x="4170223" y="976964"/>
                </a:moveTo>
                <a:lnTo>
                  <a:pt x="4150792" y="976964"/>
                </a:lnTo>
                <a:lnTo>
                  <a:pt x="4142902" y="984853"/>
                </a:lnTo>
                <a:lnTo>
                  <a:pt x="4142902" y="1004305"/>
                </a:lnTo>
                <a:lnTo>
                  <a:pt x="4150792" y="1012187"/>
                </a:lnTo>
                <a:lnTo>
                  <a:pt x="4170223" y="1012187"/>
                </a:lnTo>
                <a:lnTo>
                  <a:pt x="4178132" y="1004305"/>
                </a:lnTo>
                <a:lnTo>
                  <a:pt x="4178132" y="984853"/>
                </a:lnTo>
                <a:lnTo>
                  <a:pt x="4170223" y="976964"/>
                </a:lnTo>
                <a:close/>
              </a:path>
              <a:path w="5621655" h="3489960">
                <a:moveTo>
                  <a:pt x="4636827" y="978753"/>
                </a:moveTo>
                <a:lnTo>
                  <a:pt x="4619354" y="978753"/>
                </a:lnTo>
                <a:lnTo>
                  <a:pt x="4612271" y="985838"/>
                </a:lnTo>
                <a:lnTo>
                  <a:pt x="4612271" y="1003311"/>
                </a:lnTo>
                <a:lnTo>
                  <a:pt x="4619354" y="1010398"/>
                </a:lnTo>
                <a:lnTo>
                  <a:pt x="4636827" y="1010398"/>
                </a:lnTo>
                <a:lnTo>
                  <a:pt x="4643910" y="1003311"/>
                </a:lnTo>
                <a:lnTo>
                  <a:pt x="4643910" y="985838"/>
                </a:lnTo>
                <a:lnTo>
                  <a:pt x="4636827" y="978753"/>
                </a:lnTo>
                <a:close/>
              </a:path>
              <a:path w="5621655" h="3489960">
                <a:moveTo>
                  <a:pt x="4730108" y="979147"/>
                </a:moveTo>
                <a:lnTo>
                  <a:pt x="4713078" y="979147"/>
                </a:lnTo>
                <a:lnTo>
                  <a:pt x="4706157" y="986052"/>
                </a:lnTo>
                <a:lnTo>
                  <a:pt x="4706157" y="1003099"/>
                </a:lnTo>
                <a:lnTo>
                  <a:pt x="4713078" y="1010004"/>
                </a:lnTo>
                <a:lnTo>
                  <a:pt x="4730108" y="1010004"/>
                </a:lnTo>
                <a:lnTo>
                  <a:pt x="4737029" y="1003099"/>
                </a:lnTo>
                <a:lnTo>
                  <a:pt x="4737029" y="986052"/>
                </a:lnTo>
                <a:lnTo>
                  <a:pt x="4730108" y="979147"/>
                </a:lnTo>
                <a:close/>
              </a:path>
              <a:path w="5621655" h="3489960">
                <a:moveTo>
                  <a:pt x="4823429" y="979540"/>
                </a:moveTo>
                <a:lnTo>
                  <a:pt x="4806823" y="979540"/>
                </a:lnTo>
                <a:lnTo>
                  <a:pt x="4800064" y="986271"/>
                </a:lnTo>
                <a:lnTo>
                  <a:pt x="4800064" y="1002879"/>
                </a:lnTo>
                <a:lnTo>
                  <a:pt x="4806823" y="1009616"/>
                </a:lnTo>
                <a:lnTo>
                  <a:pt x="4823429" y="1009616"/>
                </a:lnTo>
                <a:lnTo>
                  <a:pt x="4830168" y="1002879"/>
                </a:lnTo>
                <a:lnTo>
                  <a:pt x="4830168" y="986271"/>
                </a:lnTo>
                <a:lnTo>
                  <a:pt x="4823429" y="979540"/>
                </a:lnTo>
                <a:close/>
              </a:path>
              <a:path w="5621655" h="3489960">
                <a:moveTo>
                  <a:pt x="4916730" y="979849"/>
                </a:moveTo>
                <a:lnTo>
                  <a:pt x="4900487" y="979849"/>
                </a:lnTo>
                <a:lnTo>
                  <a:pt x="4893869" y="986436"/>
                </a:lnTo>
                <a:lnTo>
                  <a:pt x="4893869" y="1002705"/>
                </a:lnTo>
                <a:lnTo>
                  <a:pt x="4900487" y="1009302"/>
                </a:lnTo>
                <a:lnTo>
                  <a:pt x="4916730" y="1009302"/>
                </a:lnTo>
                <a:lnTo>
                  <a:pt x="4923348" y="1002705"/>
                </a:lnTo>
                <a:lnTo>
                  <a:pt x="4923348" y="986436"/>
                </a:lnTo>
                <a:lnTo>
                  <a:pt x="4916730" y="979849"/>
                </a:lnTo>
                <a:close/>
              </a:path>
              <a:path w="5621655" h="3489960">
                <a:moveTo>
                  <a:pt x="5010030" y="980235"/>
                </a:moveTo>
                <a:lnTo>
                  <a:pt x="4994191" y="980235"/>
                </a:lnTo>
                <a:lnTo>
                  <a:pt x="4987795" y="986659"/>
                </a:lnTo>
                <a:lnTo>
                  <a:pt x="4987795" y="1002492"/>
                </a:lnTo>
                <a:lnTo>
                  <a:pt x="4994191" y="1008917"/>
                </a:lnTo>
                <a:lnTo>
                  <a:pt x="5010030" y="1008917"/>
                </a:lnTo>
                <a:lnTo>
                  <a:pt x="5016487" y="1002492"/>
                </a:lnTo>
                <a:lnTo>
                  <a:pt x="5016487" y="986659"/>
                </a:lnTo>
                <a:lnTo>
                  <a:pt x="5010030" y="980235"/>
                </a:lnTo>
                <a:close/>
              </a:path>
              <a:path w="5621655" h="3489960">
                <a:moveTo>
                  <a:pt x="5103351" y="980627"/>
                </a:moveTo>
                <a:lnTo>
                  <a:pt x="5087956" y="980627"/>
                </a:lnTo>
                <a:lnTo>
                  <a:pt x="5081702" y="986871"/>
                </a:lnTo>
                <a:lnTo>
                  <a:pt x="5081702" y="1002280"/>
                </a:lnTo>
                <a:lnTo>
                  <a:pt x="5087956" y="1008520"/>
                </a:lnTo>
                <a:lnTo>
                  <a:pt x="5103351" y="1008520"/>
                </a:lnTo>
                <a:lnTo>
                  <a:pt x="5109606" y="1002280"/>
                </a:lnTo>
                <a:lnTo>
                  <a:pt x="5109606" y="986871"/>
                </a:lnTo>
                <a:lnTo>
                  <a:pt x="5103351" y="980627"/>
                </a:lnTo>
                <a:close/>
              </a:path>
              <a:path w="5621655" h="3489960">
                <a:moveTo>
                  <a:pt x="5196672" y="981015"/>
                </a:moveTo>
                <a:lnTo>
                  <a:pt x="5181681" y="981015"/>
                </a:lnTo>
                <a:lnTo>
                  <a:pt x="5175607" y="987090"/>
                </a:lnTo>
                <a:lnTo>
                  <a:pt x="5175607" y="1002066"/>
                </a:lnTo>
                <a:lnTo>
                  <a:pt x="5181681" y="1008136"/>
                </a:lnTo>
                <a:lnTo>
                  <a:pt x="5196672" y="1008136"/>
                </a:lnTo>
                <a:lnTo>
                  <a:pt x="5202726" y="1002066"/>
                </a:lnTo>
                <a:lnTo>
                  <a:pt x="5202726" y="987090"/>
                </a:lnTo>
                <a:lnTo>
                  <a:pt x="5196672" y="981015"/>
                </a:lnTo>
                <a:close/>
              </a:path>
              <a:path w="5621655" h="3489960">
                <a:moveTo>
                  <a:pt x="5289933" y="981409"/>
                </a:moveTo>
                <a:lnTo>
                  <a:pt x="5275404" y="981409"/>
                </a:lnTo>
                <a:lnTo>
                  <a:pt x="5269493" y="987305"/>
                </a:lnTo>
                <a:lnTo>
                  <a:pt x="5269493" y="1001847"/>
                </a:lnTo>
                <a:lnTo>
                  <a:pt x="5275404" y="1007750"/>
                </a:lnTo>
                <a:lnTo>
                  <a:pt x="5289933" y="1007750"/>
                </a:lnTo>
                <a:lnTo>
                  <a:pt x="5295845" y="1001847"/>
                </a:lnTo>
                <a:lnTo>
                  <a:pt x="5295845" y="987305"/>
                </a:lnTo>
                <a:lnTo>
                  <a:pt x="5289933" y="981409"/>
                </a:lnTo>
                <a:close/>
              </a:path>
              <a:path w="5621655" h="3489960">
                <a:moveTo>
                  <a:pt x="5383295" y="981716"/>
                </a:moveTo>
                <a:lnTo>
                  <a:pt x="5369090" y="981716"/>
                </a:lnTo>
                <a:lnTo>
                  <a:pt x="5363338" y="987470"/>
                </a:lnTo>
                <a:lnTo>
                  <a:pt x="5363338" y="1001673"/>
                </a:lnTo>
                <a:lnTo>
                  <a:pt x="5369090" y="1007433"/>
                </a:lnTo>
                <a:lnTo>
                  <a:pt x="5383295" y="1007433"/>
                </a:lnTo>
                <a:lnTo>
                  <a:pt x="5389045" y="1001673"/>
                </a:lnTo>
                <a:lnTo>
                  <a:pt x="5389045" y="987470"/>
                </a:lnTo>
                <a:lnTo>
                  <a:pt x="5383295" y="981716"/>
                </a:lnTo>
                <a:close/>
              </a:path>
              <a:path w="5621655" h="3489960">
                <a:moveTo>
                  <a:pt x="5476595" y="982103"/>
                </a:moveTo>
                <a:lnTo>
                  <a:pt x="5462813" y="982103"/>
                </a:lnTo>
                <a:lnTo>
                  <a:pt x="5457244" y="987690"/>
                </a:lnTo>
                <a:lnTo>
                  <a:pt x="5457244" y="1001459"/>
                </a:lnTo>
                <a:lnTo>
                  <a:pt x="5462813" y="1007047"/>
                </a:lnTo>
                <a:lnTo>
                  <a:pt x="5476595" y="1007047"/>
                </a:lnTo>
                <a:lnTo>
                  <a:pt x="5482185" y="1001459"/>
                </a:lnTo>
                <a:lnTo>
                  <a:pt x="5482185" y="987690"/>
                </a:lnTo>
                <a:lnTo>
                  <a:pt x="5476595" y="982103"/>
                </a:lnTo>
                <a:close/>
              </a:path>
              <a:path w="5621655" h="3489960">
                <a:moveTo>
                  <a:pt x="6214" y="1028548"/>
                </a:moveTo>
                <a:lnTo>
                  <a:pt x="0" y="1028548"/>
                </a:lnTo>
                <a:lnTo>
                  <a:pt x="0" y="1054108"/>
                </a:lnTo>
                <a:lnTo>
                  <a:pt x="6214" y="1054108"/>
                </a:lnTo>
                <a:lnTo>
                  <a:pt x="11928" y="1048386"/>
                </a:lnTo>
                <a:lnTo>
                  <a:pt x="11928" y="1034271"/>
                </a:lnTo>
                <a:lnTo>
                  <a:pt x="6214" y="1028548"/>
                </a:lnTo>
                <a:close/>
              </a:path>
              <a:path w="5621655" h="3489960">
                <a:moveTo>
                  <a:pt x="99946" y="1028164"/>
                </a:moveTo>
                <a:lnTo>
                  <a:pt x="85396" y="1028164"/>
                </a:lnTo>
                <a:lnTo>
                  <a:pt x="79500" y="1034059"/>
                </a:lnTo>
                <a:lnTo>
                  <a:pt x="79500" y="1048608"/>
                </a:lnTo>
                <a:lnTo>
                  <a:pt x="85396" y="1054496"/>
                </a:lnTo>
                <a:lnTo>
                  <a:pt x="99946" y="1054496"/>
                </a:lnTo>
                <a:lnTo>
                  <a:pt x="105832" y="1048608"/>
                </a:lnTo>
                <a:lnTo>
                  <a:pt x="105832" y="1034059"/>
                </a:lnTo>
                <a:lnTo>
                  <a:pt x="99946" y="1028164"/>
                </a:lnTo>
                <a:close/>
              </a:path>
              <a:path w="5621655" h="3489960">
                <a:moveTo>
                  <a:pt x="193669" y="1027770"/>
                </a:moveTo>
                <a:lnTo>
                  <a:pt x="178693" y="1027770"/>
                </a:lnTo>
                <a:lnTo>
                  <a:pt x="172615" y="1033844"/>
                </a:lnTo>
                <a:lnTo>
                  <a:pt x="172615" y="1048820"/>
                </a:lnTo>
                <a:lnTo>
                  <a:pt x="178693" y="1054889"/>
                </a:lnTo>
                <a:lnTo>
                  <a:pt x="193669" y="1054889"/>
                </a:lnTo>
                <a:lnTo>
                  <a:pt x="199744" y="1048820"/>
                </a:lnTo>
                <a:lnTo>
                  <a:pt x="199744" y="1033844"/>
                </a:lnTo>
                <a:lnTo>
                  <a:pt x="193669" y="1027770"/>
                </a:lnTo>
                <a:close/>
              </a:path>
              <a:path w="5621655" h="3489960">
                <a:moveTo>
                  <a:pt x="287399" y="1027383"/>
                </a:moveTo>
                <a:lnTo>
                  <a:pt x="271990" y="1027383"/>
                </a:lnTo>
                <a:lnTo>
                  <a:pt x="265739" y="1033625"/>
                </a:lnTo>
                <a:lnTo>
                  <a:pt x="265739" y="1049033"/>
                </a:lnTo>
                <a:lnTo>
                  <a:pt x="271990" y="1055274"/>
                </a:lnTo>
                <a:lnTo>
                  <a:pt x="287399" y="1055274"/>
                </a:lnTo>
                <a:lnTo>
                  <a:pt x="293642" y="1049033"/>
                </a:lnTo>
                <a:lnTo>
                  <a:pt x="293642" y="1033625"/>
                </a:lnTo>
                <a:lnTo>
                  <a:pt x="287399" y="1027383"/>
                </a:lnTo>
                <a:close/>
              </a:path>
              <a:path w="5621655" h="3489960">
                <a:moveTo>
                  <a:pt x="381122" y="1026989"/>
                </a:moveTo>
                <a:lnTo>
                  <a:pt x="365286" y="1026989"/>
                </a:lnTo>
                <a:lnTo>
                  <a:pt x="358872" y="1033411"/>
                </a:lnTo>
                <a:lnTo>
                  <a:pt x="358872" y="1049246"/>
                </a:lnTo>
                <a:lnTo>
                  <a:pt x="365286" y="1055670"/>
                </a:lnTo>
                <a:lnTo>
                  <a:pt x="381122" y="1055670"/>
                </a:lnTo>
                <a:lnTo>
                  <a:pt x="387546" y="1049246"/>
                </a:lnTo>
                <a:lnTo>
                  <a:pt x="387546" y="1033411"/>
                </a:lnTo>
                <a:lnTo>
                  <a:pt x="381122" y="1026989"/>
                </a:lnTo>
                <a:close/>
              </a:path>
              <a:path w="5621655" h="3489960">
                <a:moveTo>
                  <a:pt x="474852" y="1026601"/>
                </a:moveTo>
                <a:lnTo>
                  <a:pt x="458585" y="1026601"/>
                </a:lnTo>
                <a:lnTo>
                  <a:pt x="451987" y="1033199"/>
                </a:lnTo>
                <a:lnTo>
                  <a:pt x="451987" y="1049465"/>
                </a:lnTo>
                <a:lnTo>
                  <a:pt x="458585" y="1056064"/>
                </a:lnTo>
                <a:lnTo>
                  <a:pt x="474852" y="1056064"/>
                </a:lnTo>
                <a:lnTo>
                  <a:pt x="481450" y="1049465"/>
                </a:lnTo>
                <a:lnTo>
                  <a:pt x="481450" y="1033199"/>
                </a:lnTo>
                <a:lnTo>
                  <a:pt x="474852" y="1026601"/>
                </a:lnTo>
                <a:close/>
              </a:path>
              <a:path w="5621655" h="3489960">
                <a:moveTo>
                  <a:pt x="568545" y="1026294"/>
                </a:moveTo>
                <a:lnTo>
                  <a:pt x="551928" y="1026294"/>
                </a:lnTo>
                <a:lnTo>
                  <a:pt x="545197" y="1033025"/>
                </a:lnTo>
                <a:lnTo>
                  <a:pt x="545197" y="1049639"/>
                </a:lnTo>
                <a:lnTo>
                  <a:pt x="551928" y="1056370"/>
                </a:lnTo>
                <a:lnTo>
                  <a:pt x="568545" y="1056370"/>
                </a:lnTo>
                <a:lnTo>
                  <a:pt x="575276" y="1049639"/>
                </a:lnTo>
                <a:lnTo>
                  <a:pt x="575276" y="1033025"/>
                </a:lnTo>
                <a:lnTo>
                  <a:pt x="568545" y="1026294"/>
                </a:lnTo>
                <a:close/>
              </a:path>
              <a:path w="5621655" h="3489960">
                <a:moveTo>
                  <a:pt x="662275" y="1025902"/>
                </a:moveTo>
                <a:lnTo>
                  <a:pt x="645227" y="1025902"/>
                </a:lnTo>
                <a:lnTo>
                  <a:pt x="638314" y="1032814"/>
                </a:lnTo>
                <a:lnTo>
                  <a:pt x="638314" y="1049853"/>
                </a:lnTo>
                <a:lnTo>
                  <a:pt x="645227" y="1056767"/>
                </a:lnTo>
                <a:lnTo>
                  <a:pt x="662275" y="1056767"/>
                </a:lnTo>
                <a:lnTo>
                  <a:pt x="669180" y="1049853"/>
                </a:lnTo>
                <a:lnTo>
                  <a:pt x="669180" y="1032814"/>
                </a:lnTo>
                <a:lnTo>
                  <a:pt x="662275" y="1025902"/>
                </a:lnTo>
                <a:close/>
              </a:path>
              <a:path w="5621655" h="3489960">
                <a:moveTo>
                  <a:pt x="755998" y="1025514"/>
                </a:moveTo>
                <a:lnTo>
                  <a:pt x="738524" y="1025514"/>
                </a:lnTo>
                <a:lnTo>
                  <a:pt x="731437" y="1032592"/>
                </a:lnTo>
                <a:lnTo>
                  <a:pt x="731437" y="1050065"/>
                </a:lnTo>
                <a:lnTo>
                  <a:pt x="738524" y="1057151"/>
                </a:lnTo>
                <a:lnTo>
                  <a:pt x="755998" y="1057151"/>
                </a:lnTo>
                <a:lnTo>
                  <a:pt x="763084" y="1050065"/>
                </a:lnTo>
                <a:lnTo>
                  <a:pt x="763084" y="1032592"/>
                </a:lnTo>
                <a:lnTo>
                  <a:pt x="755998" y="1025514"/>
                </a:lnTo>
                <a:close/>
              </a:path>
              <a:path w="5621655" h="3489960">
                <a:moveTo>
                  <a:pt x="849728" y="1025121"/>
                </a:moveTo>
                <a:lnTo>
                  <a:pt x="831821" y="1025121"/>
                </a:lnTo>
                <a:lnTo>
                  <a:pt x="824571" y="1032380"/>
                </a:lnTo>
                <a:lnTo>
                  <a:pt x="824571" y="1050279"/>
                </a:lnTo>
                <a:lnTo>
                  <a:pt x="831821" y="1057536"/>
                </a:lnTo>
                <a:lnTo>
                  <a:pt x="849728" y="1057536"/>
                </a:lnTo>
                <a:lnTo>
                  <a:pt x="856988" y="1050279"/>
                </a:lnTo>
                <a:lnTo>
                  <a:pt x="856988" y="1032380"/>
                </a:lnTo>
                <a:lnTo>
                  <a:pt x="849728" y="1025121"/>
                </a:lnTo>
                <a:close/>
              </a:path>
              <a:path w="5621655" h="3489960">
                <a:moveTo>
                  <a:pt x="943420" y="1024813"/>
                </a:moveTo>
                <a:lnTo>
                  <a:pt x="925166" y="1024813"/>
                </a:lnTo>
                <a:lnTo>
                  <a:pt x="917773" y="1032206"/>
                </a:lnTo>
                <a:lnTo>
                  <a:pt x="917773" y="1050452"/>
                </a:lnTo>
                <a:lnTo>
                  <a:pt x="925166" y="1057854"/>
                </a:lnTo>
                <a:lnTo>
                  <a:pt x="943420" y="1057854"/>
                </a:lnTo>
                <a:lnTo>
                  <a:pt x="950805" y="1050452"/>
                </a:lnTo>
                <a:lnTo>
                  <a:pt x="950805" y="1032206"/>
                </a:lnTo>
                <a:lnTo>
                  <a:pt x="943420" y="1024813"/>
                </a:lnTo>
                <a:close/>
              </a:path>
              <a:path w="5621655" h="3489960">
                <a:moveTo>
                  <a:pt x="1037143" y="1024418"/>
                </a:moveTo>
                <a:lnTo>
                  <a:pt x="1018463" y="1024418"/>
                </a:lnTo>
                <a:lnTo>
                  <a:pt x="1010896" y="1031993"/>
                </a:lnTo>
                <a:lnTo>
                  <a:pt x="1010896" y="1050673"/>
                </a:lnTo>
                <a:lnTo>
                  <a:pt x="1018463" y="1058238"/>
                </a:lnTo>
                <a:lnTo>
                  <a:pt x="1037143" y="1058238"/>
                </a:lnTo>
                <a:lnTo>
                  <a:pt x="1044718" y="1050673"/>
                </a:lnTo>
                <a:lnTo>
                  <a:pt x="1044718" y="1031993"/>
                </a:lnTo>
                <a:lnTo>
                  <a:pt x="1037143" y="1024418"/>
                </a:lnTo>
                <a:close/>
              </a:path>
              <a:path w="5621655" h="3489960">
                <a:moveTo>
                  <a:pt x="1130874" y="1024032"/>
                </a:moveTo>
                <a:lnTo>
                  <a:pt x="1111762" y="1024032"/>
                </a:lnTo>
                <a:lnTo>
                  <a:pt x="1104021" y="1031773"/>
                </a:lnTo>
                <a:lnTo>
                  <a:pt x="1104021" y="1050886"/>
                </a:lnTo>
                <a:lnTo>
                  <a:pt x="1111762" y="1058632"/>
                </a:lnTo>
                <a:lnTo>
                  <a:pt x="1130874" y="1058632"/>
                </a:lnTo>
                <a:lnTo>
                  <a:pt x="1138622" y="1050886"/>
                </a:lnTo>
                <a:lnTo>
                  <a:pt x="1138622" y="1031773"/>
                </a:lnTo>
                <a:lnTo>
                  <a:pt x="1130874" y="1024032"/>
                </a:lnTo>
                <a:close/>
              </a:path>
              <a:path w="5621655" h="3489960">
                <a:moveTo>
                  <a:pt x="1224558" y="1023719"/>
                </a:moveTo>
                <a:lnTo>
                  <a:pt x="1205104" y="1023719"/>
                </a:lnTo>
                <a:lnTo>
                  <a:pt x="1197224" y="1031608"/>
                </a:lnTo>
                <a:lnTo>
                  <a:pt x="1197224" y="1051060"/>
                </a:lnTo>
                <a:lnTo>
                  <a:pt x="1205104" y="1058941"/>
                </a:lnTo>
                <a:lnTo>
                  <a:pt x="1224558" y="1058941"/>
                </a:lnTo>
                <a:lnTo>
                  <a:pt x="1232447" y="1051060"/>
                </a:lnTo>
                <a:lnTo>
                  <a:pt x="1232447" y="1031608"/>
                </a:lnTo>
                <a:lnTo>
                  <a:pt x="1224558" y="1023719"/>
                </a:lnTo>
                <a:close/>
              </a:path>
              <a:path w="5621655" h="3489960">
                <a:moveTo>
                  <a:pt x="1308341" y="1023331"/>
                </a:moveTo>
                <a:lnTo>
                  <a:pt x="1301337" y="1024745"/>
                </a:lnTo>
                <a:lnTo>
                  <a:pt x="1295617" y="1028602"/>
                </a:lnTo>
                <a:lnTo>
                  <a:pt x="1291761" y="1034324"/>
                </a:lnTo>
                <a:lnTo>
                  <a:pt x="1290346" y="1041332"/>
                </a:lnTo>
                <a:lnTo>
                  <a:pt x="1291761" y="1048338"/>
                </a:lnTo>
                <a:lnTo>
                  <a:pt x="1295617" y="1054060"/>
                </a:lnTo>
                <a:lnTo>
                  <a:pt x="1301337" y="1057919"/>
                </a:lnTo>
                <a:lnTo>
                  <a:pt x="1308341" y="1059334"/>
                </a:lnTo>
                <a:lnTo>
                  <a:pt x="1315350" y="1057919"/>
                </a:lnTo>
                <a:lnTo>
                  <a:pt x="1321072" y="1054060"/>
                </a:lnTo>
                <a:lnTo>
                  <a:pt x="1324929" y="1048338"/>
                </a:lnTo>
                <a:lnTo>
                  <a:pt x="1326343" y="1041332"/>
                </a:lnTo>
                <a:lnTo>
                  <a:pt x="1324929" y="1034324"/>
                </a:lnTo>
                <a:lnTo>
                  <a:pt x="1321072" y="1028602"/>
                </a:lnTo>
                <a:lnTo>
                  <a:pt x="1315350" y="1024745"/>
                </a:lnTo>
                <a:lnTo>
                  <a:pt x="1308341" y="1023331"/>
                </a:lnTo>
                <a:close/>
              </a:path>
              <a:path w="5621655" h="3489960">
                <a:moveTo>
                  <a:pt x="1401859" y="1023016"/>
                </a:moveTo>
                <a:lnTo>
                  <a:pt x="1394732" y="1024455"/>
                </a:lnTo>
                <a:lnTo>
                  <a:pt x="1388912" y="1028380"/>
                </a:lnTo>
                <a:lnTo>
                  <a:pt x="1384989" y="1034202"/>
                </a:lnTo>
                <a:lnTo>
                  <a:pt x="1383550" y="1041332"/>
                </a:lnTo>
                <a:lnTo>
                  <a:pt x="1384989" y="1048459"/>
                </a:lnTo>
                <a:lnTo>
                  <a:pt x="1388912" y="1054279"/>
                </a:lnTo>
                <a:lnTo>
                  <a:pt x="1394732" y="1058202"/>
                </a:lnTo>
                <a:lnTo>
                  <a:pt x="1401859" y="1059641"/>
                </a:lnTo>
                <a:lnTo>
                  <a:pt x="1408986" y="1058202"/>
                </a:lnTo>
                <a:lnTo>
                  <a:pt x="1414806" y="1054279"/>
                </a:lnTo>
                <a:lnTo>
                  <a:pt x="1418730" y="1048459"/>
                </a:lnTo>
                <a:lnTo>
                  <a:pt x="1420168" y="1041332"/>
                </a:lnTo>
                <a:lnTo>
                  <a:pt x="1418730" y="1034202"/>
                </a:lnTo>
                <a:lnTo>
                  <a:pt x="1414806" y="1028380"/>
                </a:lnTo>
                <a:lnTo>
                  <a:pt x="1408986" y="1024455"/>
                </a:lnTo>
                <a:lnTo>
                  <a:pt x="1401859" y="1023016"/>
                </a:lnTo>
                <a:close/>
              </a:path>
              <a:path w="5621655" h="3489960">
                <a:moveTo>
                  <a:pt x="1495370" y="1022630"/>
                </a:moveTo>
                <a:lnTo>
                  <a:pt x="1488093" y="1024099"/>
                </a:lnTo>
                <a:lnTo>
                  <a:pt x="1482150" y="1028106"/>
                </a:lnTo>
                <a:lnTo>
                  <a:pt x="1478143" y="1034051"/>
                </a:lnTo>
                <a:lnTo>
                  <a:pt x="1476673" y="1041332"/>
                </a:lnTo>
                <a:lnTo>
                  <a:pt x="1478143" y="1048611"/>
                </a:lnTo>
                <a:lnTo>
                  <a:pt x="1482150" y="1054556"/>
                </a:lnTo>
                <a:lnTo>
                  <a:pt x="1488093" y="1058566"/>
                </a:lnTo>
                <a:lnTo>
                  <a:pt x="1495370" y="1060037"/>
                </a:lnTo>
                <a:lnTo>
                  <a:pt x="1502652" y="1058566"/>
                </a:lnTo>
                <a:lnTo>
                  <a:pt x="1508598" y="1054556"/>
                </a:lnTo>
                <a:lnTo>
                  <a:pt x="1512606" y="1048611"/>
                </a:lnTo>
                <a:lnTo>
                  <a:pt x="1514076" y="1041332"/>
                </a:lnTo>
                <a:lnTo>
                  <a:pt x="1512606" y="1034051"/>
                </a:lnTo>
                <a:lnTo>
                  <a:pt x="1508598" y="1028106"/>
                </a:lnTo>
                <a:lnTo>
                  <a:pt x="1502652" y="1024099"/>
                </a:lnTo>
                <a:lnTo>
                  <a:pt x="1495370" y="1022630"/>
                </a:lnTo>
                <a:close/>
              </a:path>
              <a:path w="5621655" h="3489960">
                <a:moveTo>
                  <a:pt x="1588894" y="1022314"/>
                </a:moveTo>
                <a:lnTo>
                  <a:pt x="1581487" y="1023809"/>
                </a:lnTo>
                <a:lnTo>
                  <a:pt x="1575439" y="1027886"/>
                </a:lnTo>
                <a:lnTo>
                  <a:pt x="1571362" y="1033932"/>
                </a:lnTo>
                <a:lnTo>
                  <a:pt x="1569867" y="1041332"/>
                </a:lnTo>
                <a:lnTo>
                  <a:pt x="1571362" y="1048731"/>
                </a:lnTo>
                <a:lnTo>
                  <a:pt x="1575439" y="1054774"/>
                </a:lnTo>
                <a:lnTo>
                  <a:pt x="1581487" y="1058849"/>
                </a:lnTo>
                <a:lnTo>
                  <a:pt x="1588894" y="1060343"/>
                </a:lnTo>
                <a:lnTo>
                  <a:pt x="1596291" y="1058849"/>
                </a:lnTo>
                <a:lnTo>
                  <a:pt x="1602333" y="1054774"/>
                </a:lnTo>
                <a:lnTo>
                  <a:pt x="1606408" y="1048731"/>
                </a:lnTo>
                <a:lnTo>
                  <a:pt x="1607902" y="1041332"/>
                </a:lnTo>
                <a:lnTo>
                  <a:pt x="1606408" y="1033932"/>
                </a:lnTo>
                <a:lnTo>
                  <a:pt x="1602333" y="1027886"/>
                </a:lnTo>
                <a:lnTo>
                  <a:pt x="1596291" y="1023809"/>
                </a:lnTo>
                <a:lnTo>
                  <a:pt x="1588894" y="1022314"/>
                </a:lnTo>
                <a:close/>
              </a:path>
              <a:path w="5621655" h="3489960">
                <a:moveTo>
                  <a:pt x="1682397" y="1022007"/>
                </a:moveTo>
                <a:lnTo>
                  <a:pt x="1674874" y="1023526"/>
                </a:lnTo>
                <a:lnTo>
                  <a:pt x="1668730" y="1027667"/>
                </a:lnTo>
                <a:lnTo>
                  <a:pt x="1664587" y="1033810"/>
                </a:lnTo>
                <a:lnTo>
                  <a:pt x="1663067" y="1041332"/>
                </a:lnTo>
                <a:lnTo>
                  <a:pt x="1664587" y="1048854"/>
                </a:lnTo>
                <a:lnTo>
                  <a:pt x="1668730" y="1054997"/>
                </a:lnTo>
                <a:lnTo>
                  <a:pt x="1674874" y="1059139"/>
                </a:lnTo>
                <a:lnTo>
                  <a:pt x="1682397" y="1060658"/>
                </a:lnTo>
                <a:lnTo>
                  <a:pt x="1689920" y="1059139"/>
                </a:lnTo>
                <a:lnTo>
                  <a:pt x="1696065" y="1054997"/>
                </a:lnTo>
                <a:lnTo>
                  <a:pt x="1700208" y="1048854"/>
                </a:lnTo>
                <a:lnTo>
                  <a:pt x="1701727" y="1041332"/>
                </a:lnTo>
                <a:lnTo>
                  <a:pt x="1700208" y="1033810"/>
                </a:lnTo>
                <a:lnTo>
                  <a:pt x="1696065" y="1027667"/>
                </a:lnTo>
                <a:lnTo>
                  <a:pt x="1689920" y="1023526"/>
                </a:lnTo>
                <a:lnTo>
                  <a:pt x="1682397" y="1022007"/>
                </a:lnTo>
                <a:close/>
              </a:path>
              <a:path w="5621655" h="3489960">
                <a:moveTo>
                  <a:pt x="1775919" y="1021692"/>
                </a:moveTo>
                <a:lnTo>
                  <a:pt x="1768273" y="1023235"/>
                </a:lnTo>
                <a:lnTo>
                  <a:pt x="1762033" y="1027445"/>
                </a:lnTo>
                <a:lnTo>
                  <a:pt x="1757828" y="1033688"/>
                </a:lnTo>
                <a:lnTo>
                  <a:pt x="1756287" y="1041332"/>
                </a:lnTo>
                <a:lnTo>
                  <a:pt x="1757828" y="1048976"/>
                </a:lnTo>
                <a:lnTo>
                  <a:pt x="1762033" y="1055216"/>
                </a:lnTo>
                <a:lnTo>
                  <a:pt x="1768273" y="1059424"/>
                </a:lnTo>
                <a:lnTo>
                  <a:pt x="1775919" y="1060966"/>
                </a:lnTo>
                <a:lnTo>
                  <a:pt x="1783558" y="1059424"/>
                </a:lnTo>
                <a:lnTo>
                  <a:pt x="1789799" y="1055216"/>
                </a:lnTo>
                <a:lnTo>
                  <a:pt x="1794009" y="1048976"/>
                </a:lnTo>
                <a:lnTo>
                  <a:pt x="1795552" y="1041332"/>
                </a:lnTo>
                <a:lnTo>
                  <a:pt x="1794009" y="1033688"/>
                </a:lnTo>
                <a:lnTo>
                  <a:pt x="1789799" y="1027445"/>
                </a:lnTo>
                <a:lnTo>
                  <a:pt x="1783558" y="1023235"/>
                </a:lnTo>
                <a:lnTo>
                  <a:pt x="1775919" y="1021692"/>
                </a:lnTo>
                <a:close/>
              </a:path>
              <a:path w="5621655" h="3489960">
                <a:moveTo>
                  <a:pt x="1869422" y="1021383"/>
                </a:moveTo>
                <a:lnTo>
                  <a:pt x="1861660" y="1022951"/>
                </a:lnTo>
                <a:lnTo>
                  <a:pt x="1855323" y="1027226"/>
                </a:lnTo>
                <a:lnTo>
                  <a:pt x="1851053" y="1033567"/>
                </a:lnTo>
                <a:lnTo>
                  <a:pt x="1849487" y="1041332"/>
                </a:lnTo>
                <a:lnTo>
                  <a:pt x="1851053" y="1049098"/>
                </a:lnTo>
                <a:lnTo>
                  <a:pt x="1855323" y="1055439"/>
                </a:lnTo>
                <a:lnTo>
                  <a:pt x="1861660" y="1059714"/>
                </a:lnTo>
                <a:lnTo>
                  <a:pt x="1869422" y="1061281"/>
                </a:lnTo>
                <a:lnTo>
                  <a:pt x="1877188" y="1059714"/>
                </a:lnTo>
                <a:lnTo>
                  <a:pt x="1883531" y="1055439"/>
                </a:lnTo>
                <a:lnTo>
                  <a:pt x="1887809" y="1049098"/>
                </a:lnTo>
                <a:lnTo>
                  <a:pt x="1889377" y="1041332"/>
                </a:lnTo>
                <a:lnTo>
                  <a:pt x="1887809" y="1033567"/>
                </a:lnTo>
                <a:lnTo>
                  <a:pt x="1883531" y="1027226"/>
                </a:lnTo>
                <a:lnTo>
                  <a:pt x="1877188" y="1022951"/>
                </a:lnTo>
                <a:lnTo>
                  <a:pt x="1869422" y="1021383"/>
                </a:lnTo>
                <a:close/>
              </a:path>
              <a:path w="5621655" h="3489960">
                <a:moveTo>
                  <a:pt x="1962945" y="1021069"/>
                </a:moveTo>
                <a:lnTo>
                  <a:pt x="1955056" y="1022662"/>
                </a:lnTo>
                <a:lnTo>
                  <a:pt x="1948617" y="1027004"/>
                </a:lnTo>
                <a:lnTo>
                  <a:pt x="1944278" y="1033445"/>
                </a:lnTo>
                <a:lnTo>
                  <a:pt x="1942687" y="1041332"/>
                </a:lnTo>
                <a:lnTo>
                  <a:pt x="1944278" y="1049220"/>
                </a:lnTo>
                <a:lnTo>
                  <a:pt x="1948617" y="1055661"/>
                </a:lnTo>
                <a:lnTo>
                  <a:pt x="1955056" y="1060004"/>
                </a:lnTo>
                <a:lnTo>
                  <a:pt x="1962945" y="1061596"/>
                </a:lnTo>
                <a:lnTo>
                  <a:pt x="1970826" y="1060004"/>
                </a:lnTo>
                <a:lnTo>
                  <a:pt x="1977266" y="1055661"/>
                </a:lnTo>
                <a:lnTo>
                  <a:pt x="1981610" y="1049220"/>
                </a:lnTo>
                <a:lnTo>
                  <a:pt x="1983204" y="1041332"/>
                </a:lnTo>
                <a:lnTo>
                  <a:pt x="1981610" y="1033445"/>
                </a:lnTo>
                <a:lnTo>
                  <a:pt x="1977266" y="1027004"/>
                </a:lnTo>
                <a:lnTo>
                  <a:pt x="1970826" y="1022662"/>
                </a:lnTo>
                <a:lnTo>
                  <a:pt x="1962945" y="1021069"/>
                </a:lnTo>
                <a:close/>
              </a:path>
              <a:path w="5621655" h="3489960">
                <a:moveTo>
                  <a:pt x="2056447" y="1020762"/>
                </a:moveTo>
                <a:lnTo>
                  <a:pt x="2048443" y="1022378"/>
                </a:lnTo>
                <a:lnTo>
                  <a:pt x="2041908" y="1026785"/>
                </a:lnTo>
                <a:lnTo>
                  <a:pt x="2037502" y="1033323"/>
                </a:lnTo>
                <a:lnTo>
                  <a:pt x="2035887" y="1041332"/>
                </a:lnTo>
                <a:lnTo>
                  <a:pt x="2037502" y="1049342"/>
                </a:lnTo>
                <a:lnTo>
                  <a:pt x="2041908" y="1055881"/>
                </a:lnTo>
                <a:lnTo>
                  <a:pt x="2048443" y="1060289"/>
                </a:lnTo>
                <a:lnTo>
                  <a:pt x="2056447" y="1061905"/>
                </a:lnTo>
                <a:lnTo>
                  <a:pt x="2064464" y="1060289"/>
                </a:lnTo>
                <a:lnTo>
                  <a:pt x="2071006" y="1055881"/>
                </a:lnTo>
                <a:lnTo>
                  <a:pt x="2075413" y="1049342"/>
                </a:lnTo>
                <a:lnTo>
                  <a:pt x="2077029" y="1041332"/>
                </a:lnTo>
                <a:lnTo>
                  <a:pt x="2075413" y="1033323"/>
                </a:lnTo>
                <a:lnTo>
                  <a:pt x="2071006" y="1026785"/>
                </a:lnTo>
                <a:lnTo>
                  <a:pt x="2064464" y="1022378"/>
                </a:lnTo>
                <a:lnTo>
                  <a:pt x="2056447" y="1020762"/>
                </a:lnTo>
                <a:close/>
              </a:path>
              <a:path w="5621655" h="3489960">
                <a:moveTo>
                  <a:pt x="2149970" y="1020526"/>
                </a:moveTo>
                <a:lnTo>
                  <a:pt x="2141868" y="1022161"/>
                </a:lnTo>
                <a:lnTo>
                  <a:pt x="2135256" y="1026620"/>
                </a:lnTo>
                <a:lnTo>
                  <a:pt x="2130801" y="1033233"/>
                </a:lnTo>
                <a:lnTo>
                  <a:pt x="2129167" y="1041332"/>
                </a:lnTo>
                <a:lnTo>
                  <a:pt x="2130801" y="1049432"/>
                </a:lnTo>
                <a:lnTo>
                  <a:pt x="2135256" y="1056047"/>
                </a:lnTo>
                <a:lnTo>
                  <a:pt x="2141868" y="1060506"/>
                </a:lnTo>
                <a:lnTo>
                  <a:pt x="2149970" y="1062141"/>
                </a:lnTo>
                <a:lnTo>
                  <a:pt x="2158064" y="1060506"/>
                </a:lnTo>
                <a:lnTo>
                  <a:pt x="2164677" y="1056047"/>
                </a:lnTo>
                <a:lnTo>
                  <a:pt x="2169138" y="1049432"/>
                </a:lnTo>
                <a:lnTo>
                  <a:pt x="2170774" y="1041332"/>
                </a:lnTo>
                <a:lnTo>
                  <a:pt x="2169138" y="1033233"/>
                </a:lnTo>
                <a:lnTo>
                  <a:pt x="2164677" y="1026620"/>
                </a:lnTo>
                <a:lnTo>
                  <a:pt x="2158064" y="1022161"/>
                </a:lnTo>
                <a:lnTo>
                  <a:pt x="2149970" y="1020526"/>
                </a:lnTo>
                <a:close/>
              </a:path>
              <a:path w="5621655" h="3489960">
                <a:moveTo>
                  <a:pt x="2243493" y="1020290"/>
                </a:moveTo>
                <a:lnTo>
                  <a:pt x="2235302" y="1021943"/>
                </a:lnTo>
                <a:lnTo>
                  <a:pt x="2228612" y="1026451"/>
                </a:lnTo>
                <a:lnTo>
                  <a:pt x="2224102" y="1033140"/>
                </a:lnTo>
                <a:lnTo>
                  <a:pt x="2222448" y="1041332"/>
                </a:lnTo>
                <a:lnTo>
                  <a:pt x="2224102" y="1049524"/>
                </a:lnTo>
                <a:lnTo>
                  <a:pt x="2228612" y="1056210"/>
                </a:lnTo>
                <a:lnTo>
                  <a:pt x="2235302" y="1060717"/>
                </a:lnTo>
                <a:lnTo>
                  <a:pt x="2243493" y="1062368"/>
                </a:lnTo>
                <a:lnTo>
                  <a:pt x="2251673" y="1060717"/>
                </a:lnTo>
                <a:lnTo>
                  <a:pt x="2258356" y="1056210"/>
                </a:lnTo>
                <a:lnTo>
                  <a:pt x="2262864" y="1049524"/>
                </a:lnTo>
                <a:lnTo>
                  <a:pt x="2264518" y="1041332"/>
                </a:lnTo>
                <a:lnTo>
                  <a:pt x="2262864" y="1033140"/>
                </a:lnTo>
                <a:lnTo>
                  <a:pt x="2258356" y="1026451"/>
                </a:lnTo>
                <a:lnTo>
                  <a:pt x="2251673" y="1021943"/>
                </a:lnTo>
                <a:lnTo>
                  <a:pt x="2243493" y="1020290"/>
                </a:lnTo>
                <a:close/>
              </a:path>
              <a:path w="5621655" h="3489960">
                <a:moveTo>
                  <a:pt x="2336995" y="1020060"/>
                </a:moveTo>
                <a:lnTo>
                  <a:pt x="2328719" y="1021731"/>
                </a:lnTo>
                <a:lnTo>
                  <a:pt x="2321959" y="1026289"/>
                </a:lnTo>
                <a:lnTo>
                  <a:pt x="2317401" y="1033051"/>
                </a:lnTo>
                <a:lnTo>
                  <a:pt x="2315729" y="1041332"/>
                </a:lnTo>
                <a:lnTo>
                  <a:pt x="2317401" y="1049611"/>
                </a:lnTo>
                <a:lnTo>
                  <a:pt x="2321959" y="1056373"/>
                </a:lnTo>
                <a:lnTo>
                  <a:pt x="2328719" y="1060932"/>
                </a:lnTo>
                <a:lnTo>
                  <a:pt x="2336995" y="1062605"/>
                </a:lnTo>
                <a:lnTo>
                  <a:pt x="2345273" y="1060932"/>
                </a:lnTo>
                <a:lnTo>
                  <a:pt x="2352033" y="1056373"/>
                </a:lnTo>
                <a:lnTo>
                  <a:pt x="2356591" y="1049611"/>
                </a:lnTo>
                <a:lnTo>
                  <a:pt x="2358263" y="1041332"/>
                </a:lnTo>
                <a:lnTo>
                  <a:pt x="2356591" y="1033051"/>
                </a:lnTo>
                <a:lnTo>
                  <a:pt x="2352033" y="1026289"/>
                </a:lnTo>
                <a:lnTo>
                  <a:pt x="2345273" y="1021731"/>
                </a:lnTo>
                <a:lnTo>
                  <a:pt x="2336995" y="1020060"/>
                </a:lnTo>
                <a:close/>
              </a:path>
              <a:path w="5621655" h="3489960">
                <a:moveTo>
                  <a:pt x="2430518" y="1019902"/>
                </a:moveTo>
                <a:lnTo>
                  <a:pt x="2422173" y="1021587"/>
                </a:lnTo>
                <a:lnTo>
                  <a:pt x="2415362" y="1026181"/>
                </a:lnTo>
                <a:lnTo>
                  <a:pt x="2410772" y="1032993"/>
                </a:lnTo>
                <a:lnTo>
                  <a:pt x="2409089" y="1041332"/>
                </a:lnTo>
                <a:lnTo>
                  <a:pt x="2410772" y="1049671"/>
                </a:lnTo>
                <a:lnTo>
                  <a:pt x="2415362" y="1056483"/>
                </a:lnTo>
                <a:lnTo>
                  <a:pt x="2422173" y="1061077"/>
                </a:lnTo>
                <a:lnTo>
                  <a:pt x="2430518" y="1062762"/>
                </a:lnTo>
                <a:lnTo>
                  <a:pt x="2438854" y="1061077"/>
                </a:lnTo>
                <a:lnTo>
                  <a:pt x="2445666" y="1056483"/>
                </a:lnTo>
                <a:lnTo>
                  <a:pt x="2450261" y="1049671"/>
                </a:lnTo>
                <a:lnTo>
                  <a:pt x="2451947" y="1041332"/>
                </a:lnTo>
                <a:lnTo>
                  <a:pt x="2450261" y="1032993"/>
                </a:lnTo>
                <a:lnTo>
                  <a:pt x="2445666" y="1026181"/>
                </a:lnTo>
                <a:lnTo>
                  <a:pt x="2438854" y="1021587"/>
                </a:lnTo>
                <a:lnTo>
                  <a:pt x="2430518" y="1019902"/>
                </a:lnTo>
                <a:close/>
              </a:path>
              <a:path w="5621655" h="3489960">
                <a:moveTo>
                  <a:pt x="2524021" y="1019745"/>
                </a:moveTo>
                <a:lnTo>
                  <a:pt x="2515617" y="1021442"/>
                </a:lnTo>
                <a:lnTo>
                  <a:pt x="2508754" y="1026070"/>
                </a:lnTo>
                <a:lnTo>
                  <a:pt x="2504127" y="1032932"/>
                </a:lnTo>
                <a:lnTo>
                  <a:pt x="2502431" y="1041332"/>
                </a:lnTo>
                <a:lnTo>
                  <a:pt x="2504127" y="1049732"/>
                </a:lnTo>
                <a:lnTo>
                  <a:pt x="2508754" y="1056595"/>
                </a:lnTo>
                <a:lnTo>
                  <a:pt x="2515617" y="1061222"/>
                </a:lnTo>
                <a:lnTo>
                  <a:pt x="2524021" y="1062920"/>
                </a:lnTo>
                <a:lnTo>
                  <a:pt x="2532425" y="1061222"/>
                </a:lnTo>
                <a:lnTo>
                  <a:pt x="2539288" y="1056595"/>
                </a:lnTo>
                <a:lnTo>
                  <a:pt x="2543914" y="1049732"/>
                </a:lnTo>
                <a:lnTo>
                  <a:pt x="2545611" y="1041332"/>
                </a:lnTo>
                <a:lnTo>
                  <a:pt x="2543914" y="1032932"/>
                </a:lnTo>
                <a:lnTo>
                  <a:pt x="2539288" y="1026070"/>
                </a:lnTo>
                <a:lnTo>
                  <a:pt x="2532425" y="1021442"/>
                </a:lnTo>
                <a:lnTo>
                  <a:pt x="2524021" y="1019745"/>
                </a:lnTo>
                <a:close/>
              </a:path>
              <a:path w="5621655" h="3489960">
                <a:moveTo>
                  <a:pt x="2617543" y="1019666"/>
                </a:moveTo>
                <a:lnTo>
                  <a:pt x="2609110" y="1021369"/>
                </a:lnTo>
                <a:lnTo>
                  <a:pt x="2602222" y="1026013"/>
                </a:lnTo>
                <a:lnTo>
                  <a:pt x="2597577" y="1032900"/>
                </a:lnTo>
                <a:lnTo>
                  <a:pt x="2595873" y="1041332"/>
                </a:lnTo>
                <a:lnTo>
                  <a:pt x="2597577" y="1049764"/>
                </a:lnTo>
                <a:lnTo>
                  <a:pt x="2602222" y="1056649"/>
                </a:lnTo>
                <a:lnTo>
                  <a:pt x="2609110" y="1061290"/>
                </a:lnTo>
                <a:lnTo>
                  <a:pt x="2617543" y="1062992"/>
                </a:lnTo>
                <a:lnTo>
                  <a:pt x="2625975" y="1061290"/>
                </a:lnTo>
                <a:lnTo>
                  <a:pt x="2632856" y="1056649"/>
                </a:lnTo>
                <a:lnTo>
                  <a:pt x="2637494" y="1049764"/>
                </a:lnTo>
                <a:lnTo>
                  <a:pt x="2639194" y="1041332"/>
                </a:lnTo>
                <a:lnTo>
                  <a:pt x="2637494" y="1032900"/>
                </a:lnTo>
                <a:lnTo>
                  <a:pt x="2632856" y="1026013"/>
                </a:lnTo>
                <a:lnTo>
                  <a:pt x="2625975" y="1021369"/>
                </a:lnTo>
                <a:lnTo>
                  <a:pt x="2617543" y="1019666"/>
                </a:lnTo>
                <a:close/>
              </a:path>
              <a:path w="5621655" h="3489960">
                <a:moveTo>
                  <a:pt x="2711046" y="1019666"/>
                </a:moveTo>
                <a:lnTo>
                  <a:pt x="2702616" y="1021369"/>
                </a:lnTo>
                <a:lnTo>
                  <a:pt x="2695734" y="1026013"/>
                </a:lnTo>
                <a:lnTo>
                  <a:pt x="2691096" y="1032900"/>
                </a:lnTo>
                <a:lnTo>
                  <a:pt x="2689396" y="1041332"/>
                </a:lnTo>
                <a:lnTo>
                  <a:pt x="2691096" y="1049764"/>
                </a:lnTo>
                <a:lnTo>
                  <a:pt x="2695734" y="1056649"/>
                </a:lnTo>
                <a:lnTo>
                  <a:pt x="2702616" y="1061290"/>
                </a:lnTo>
                <a:lnTo>
                  <a:pt x="2711046" y="1062992"/>
                </a:lnTo>
                <a:lnTo>
                  <a:pt x="2719480" y="1061290"/>
                </a:lnTo>
                <a:lnTo>
                  <a:pt x="2726369" y="1056649"/>
                </a:lnTo>
                <a:lnTo>
                  <a:pt x="2731014" y="1049764"/>
                </a:lnTo>
                <a:lnTo>
                  <a:pt x="2732717" y="1041332"/>
                </a:lnTo>
                <a:lnTo>
                  <a:pt x="2731014" y="1032900"/>
                </a:lnTo>
                <a:lnTo>
                  <a:pt x="2726369" y="1026013"/>
                </a:lnTo>
                <a:lnTo>
                  <a:pt x="2719480" y="1021369"/>
                </a:lnTo>
                <a:lnTo>
                  <a:pt x="2711046" y="1019666"/>
                </a:lnTo>
                <a:close/>
              </a:path>
              <a:path w="5621655" h="3489960">
                <a:moveTo>
                  <a:pt x="2804569" y="1019745"/>
                </a:moveTo>
                <a:lnTo>
                  <a:pt x="2796165" y="1021442"/>
                </a:lnTo>
                <a:lnTo>
                  <a:pt x="2789302" y="1026070"/>
                </a:lnTo>
                <a:lnTo>
                  <a:pt x="2784675" y="1032932"/>
                </a:lnTo>
                <a:lnTo>
                  <a:pt x="2782979" y="1041332"/>
                </a:lnTo>
                <a:lnTo>
                  <a:pt x="2784675" y="1049732"/>
                </a:lnTo>
                <a:lnTo>
                  <a:pt x="2789302" y="1056595"/>
                </a:lnTo>
                <a:lnTo>
                  <a:pt x="2796165" y="1061222"/>
                </a:lnTo>
                <a:lnTo>
                  <a:pt x="2804569" y="1062920"/>
                </a:lnTo>
                <a:lnTo>
                  <a:pt x="2812973" y="1061222"/>
                </a:lnTo>
                <a:lnTo>
                  <a:pt x="2819836" y="1056595"/>
                </a:lnTo>
                <a:lnTo>
                  <a:pt x="2824462" y="1049732"/>
                </a:lnTo>
                <a:lnTo>
                  <a:pt x="2826159" y="1041332"/>
                </a:lnTo>
                <a:lnTo>
                  <a:pt x="2824462" y="1032932"/>
                </a:lnTo>
                <a:lnTo>
                  <a:pt x="2819836" y="1026070"/>
                </a:lnTo>
                <a:lnTo>
                  <a:pt x="2812973" y="1021442"/>
                </a:lnTo>
                <a:lnTo>
                  <a:pt x="2804569" y="1019745"/>
                </a:lnTo>
                <a:close/>
              </a:path>
              <a:path w="5621655" h="3489960">
                <a:moveTo>
                  <a:pt x="2898071" y="1019823"/>
                </a:moveTo>
                <a:lnTo>
                  <a:pt x="2889705" y="1021514"/>
                </a:lnTo>
                <a:lnTo>
                  <a:pt x="2882868" y="1026123"/>
                </a:lnTo>
                <a:lnTo>
                  <a:pt x="2878255" y="1032960"/>
                </a:lnTo>
                <a:lnTo>
                  <a:pt x="2876562" y="1041332"/>
                </a:lnTo>
                <a:lnTo>
                  <a:pt x="2878255" y="1049704"/>
                </a:lnTo>
                <a:lnTo>
                  <a:pt x="2882868" y="1056541"/>
                </a:lnTo>
                <a:lnTo>
                  <a:pt x="2889705" y="1061151"/>
                </a:lnTo>
                <a:lnTo>
                  <a:pt x="2898071" y="1062841"/>
                </a:lnTo>
                <a:lnTo>
                  <a:pt x="2906446" y="1061151"/>
                </a:lnTo>
                <a:lnTo>
                  <a:pt x="2913283" y="1056541"/>
                </a:lnTo>
                <a:lnTo>
                  <a:pt x="2917892" y="1049704"/>
                </a:lnTo>
                <a:lnTo>
                  <a:pt x="2919581" y="1041332"/>
                </a:lnTo>
                <a:lnTo>
                  <a:pt x="2917892" y="1032960"/>
                </a:lnTo>
                <a:lnTo>
                  <a:pt x="2913283" y="1026123"/>
                </a:lnTo>
                <a:lnTo>
                  <a:pt x="2906446" y="1021514"/>
                </a:lnTo>
                <a:lnTo>
                  <a:pt x="2898071" y="1019823"/>
                </a:lnTo>
                <a:close/>
              </a:path>
              <a:path w="5621655" h="3489960">
                <a:moveTo>
                  <a:pt x="2991594" y="1019981"/>
                </a:moveTo>
                <a:lnTo>
                  <a:pt x="2983279" y="1021659"/>
                </a:lnTo>
                <a:lnTo>
                  <a:pt x="2976494" y="1026235"/>
                </a:lnTo>
                <a:lnTo>
                  <a:pt x="2971922" y="1033022"/>
                </a:lnTo>
                <a:lnTo>
                  <a:pt x="2970247" y="1041332"/>
                </a:lnTo>
                <a:lnTo>
                  <a:pt x="2971922" y="1049643"/>
                </a:lnTo>
                <a:lnTo>
                  <a:pt x="2976494" y="1056430"/>
                </a:lnTo>
                <a:lnTo>
                  <a:pt x="2983279" y="1061006"/>
                </a:lnTo>
                <a:lnTo>
                  <a:pt x="2991594" y="1062683"/>
                </a:lnTo>
                <a:lnTo>
                  <a:pt x="2999901" y="1061006"/>
                </a:lnTo>
                <a:lnTo>
                  <a:pt x="3006687" y="1056430"/>
                </a:lnTo>
                <a:lnTo>
                  <a:pt x="3011264" y="1049643"/>
                </a:lnTo>
                <a:lnTo>
                  <a:pt x="3012943" y="1041332"/>
                </a:lnTo>
                <a:lnTo>
                  <a:pt x="3011264" y="1033022"/>
                </a:lnTo>
                <a:lnTo>
                  <a:pt x="3006687" y="1026235"/>
                </a:lnTo>
                <a:lnTo>
                  <a:pt x="2999901" y="1021659"/>
                </a:lnTo>
                <a:lnTo>
                  <a:pt x="2991594" y="1019981"/>
                </a:lnTo>
                <a:close/>
              </a:path>
              <a:path w="5621655" h="3489960">
                <a:moveTo>
                  <a:pt x="3085117" y="1020131"/>
                </a:moveTo>
                <a:lnTo>
                  <a:pt x="3076857" y="1021797"/>
                </a:lnTo>
                <a:lnTo>
                  <a:pt x="3070117" y="1026340"/>
                </a:lnTo>
                <a:lnTo>
                  <a:pt x="3065575" y="1033079"/>
                </a:lnTo>
                <a:lnTo>
                  <a:pt x="3063910" y="1041332"/>
                </a:lnTo>
                <a:lnTo>
                  <a:pt x="3065575" y="1049582"/>
                </a:lnTo>
                <a:lnTo>
                  <a:pt x="3070117" y="1056319"/>
                </a:lnTo>
                <a:lnTo>
                  <a:pt x="3076857" y="1060861"/>
                </a:lnTo>
                <a:lnTo>
                  <a:pt x="3085117" y="1062526"/>
                </a:lnTo>
                <a:lnTo>
                  <a:pt x="3093364" y="1060861"/>
                </a:lnTo>
                <a:lnTo>
                  <a:pt x="3100098" y="1056319"/>
                </a:lnTo>
                <a:lnTo>
                  <a:pt x="3104638" y="1049582"/>
                </a:lnTo>
                <a:lnTo>
                  <a:pt x="3106303" y="1041332"/>
                </a:lnTo>
                <a:lnTo>
                  <a:pt x="3104638" y="1033079"/>
                </a:lnTo>
                <a:lnTo>
                  <a:pt x="3100098" y="1026340"/>
                </a:lnTo>
                <a:lnTo>
                  <a:pt x="3093364" y="1021797"/>
                </a:lnTo>
                <a:lnTo>
                  <a:pt x="3085117" y="1020131"/>
                </a:lnTo>
                <a:close/>
              </a:path>
              <a:path w="5621655" h="3489960">
                <a:moveTo>
                  <a:pt x="3178619" y="1020368"/>
                </a:moveTo>
                <a:lnTo>
                  <a:pt x="3170458" y="1022016"/>
                </a:lnTo>
                <a:lnTo>
                  <a:pt x="3163794" y="1026509"/>
                </a:lnTo>
                <a:lnTo>
                  <a:pt x="3159302" y="1033172"/>
                </a:lnTo>
                <a:lnTo>
                  <a:pt x="3157655" y="1041332"/>
                </a:lnTo>
                <a:lnTo>
                  <a:pt x="3159302" y="1049491"/>
                </a:lnTo>
                <a:lnTo>
                  <a:pt x="3163794" y="1056152"/>
                </a:lnTo>
                <a:lnTo>
                  <a:pt x="3170458" y="1060643"/>
                </a:lnTo>
                <a:lnTo>
                  <a:pt x="3178619" y="1062290"/>
                </a:lnTo>
                <a:lnTo>
                  <a:pt x="3186781" y="1060643"/>
                </a:lnTo>
                <a:lnTo>
                  <a:pt x="3193445" y="1056152"/>
                </a:lnTo>
                <a:lnTo>
                  <a:pt x="3197937" y="1049491"/>
                </a:lnTo>
                <a:lnTo>
                  <a:pt x="3199584" y="1041332"/>
                </a:lnTo>
                <a:lnTo>
                  <a:pt x="3197937" y="1033172"/>
                </a:lnTo>
                <a:lnTo>
                  <a:pt x="3193445" y="1026509"/>
                </a:lnTo>
                <a:lnTo>
                  <a:pt x="3186781" y="1022016"/>
                </a:lnTo>
                <a:lnTo>
                  <a:pt x="3178619" y="1020368"/>
                </a:lnTo>
                <a:close/>
              </a:path>
              <a:path w="5621655" h="3489960">
                <a:moveTo>
                  <a:pt x="3272142" y="1020605"/>
                </a:moveTo>
                <a:lnTo>
                  <a:pt x="3264063" y="1022233"/>
                </a:lnTo>
                <a:lnTo>
                  <a:pt x="3257463" y="1026674"/>
                </a:lnTo>
                <a:lnTo>
                  <a:pt x="3253013" y="1033262"/>
                </a:lnTo>
                <a:lnTo>
                  <a:pt x="3251380" y="1041332"/>
                </a:lnTo>
                <a:lnTo>
                  <a:pt x="3253013" y="1049403"/>
                </a:lnTo>
                <a:lnTo>
                  <a:pt x="3257463" y="1055992"/>
                </a:lnTo>
                <a:lnTo>
                  <a:pt x="3264063" y="1060434"/>
                </a:lnTo>
                <a:lnTo>
                  <a:pt x="3272142" y="1062062"/>
                </a:lnTo>
                <a:lnTo>
                  <a:pt x="3280210" y="1060434"/>
                </a:lnTo>
                <a:lnTo>
                  <a:pt x="3286804" y="1055992"/>
                </a:lnTo>
                <a:lnTo>
                  <a:pt x="3291253" y="1049403"/>
                </a:lnTo>
                <a:lnTo>
                  <a:pt x="3292885" y="1041332"/>
                </a:lnTo>
                <a:lnTo>
                  <a:pt x="3291253" y="1033262"/>
                </a:lnTo>
                <a:lnTo>
                  <a:pt x="3286804" y="1026674"/>
                </a:lnTo>
                <a:lnTo>
                  <a:pt x="3280210" y="1022233"/>
                </a:lnTo>
                <a:lnTo>
                  <a:pt x="3272142" y="1020605"/>
                </a:lnTo>
                <a:close/>
              </a:path>
              <a:path w="5621655" h="3489960">
                <a:moveTo>
                  <a:pt x="3365624" y="1020841"/>
                </a:moveTo>
                <a:lnTo>
                  <a:pt x="3357657" y="1022451"/>
                </a:lnTo>
                <a:lnTo>
                  <a:pt x="3351147" y="1026843"/>
                </a:lnTo>
                <a:lnTo>
                  <a:pt x="3346755" y="1033356"/>
                </a:lnTo>
                <a:lnTo>
                  <a:pt x="3345144" y="1041332"/>
                </a:lnTo>
                <a:lnTo>
                  <a:pt x="3346755" y="1049309"/>
                </a:lnTo>
                <a:lnTo>
                  <a:pt x="3351147" y="1055823"/>
                </a:lnTo>
                <a:lnTo>
                  <a:pt x="3357657" y="1060214"/>
                </a:lnTo>
                <a:lnTo>
                  <a:pt x="3365624" y="1061824"/>
                </a:lnTo>
                <a:lnTo>
                  <a:pt x="3373615" y="1060214"/>
                </a:lnTo>
                <a:lnTo>
                  <a:pt x="3380137" y="1055823"/>
                </a:lnTo>
                <a:lnTo>
                  <a:pt x="3384533" y="1049309"/>
                </a:lnTo>
                <a:lnTo>
                  <a:pt x="3386145" y="1041332"/>
                </a:lnTo>
                <a:lnTo>
                  <a:pt x="3384533" y="1033356"/>
                </a:lnTo>
                <a:lnTo>
                  <a:pt x="3380137" y="1026843"/>
                </a:lnTo>
                <a:lnTo>
                  <a:pt x="3373615" y="1022451"/>
                </a:lnTo>
                <a:lnTo>
                  <a:pt x="3365624" y="1020841"/>
                </a:lnTo>
                <a:close/>
              </a:path>
              <a:path w="5621655" h="3489960">
                <a:moveTo>
                  <a:pt x="3459167" y="1021147"/>
                </a:moveTo>
                <a:lnTo>
                  <a:pt x="3451316" y="1022734"/>
                </a:lnTo>
                <a:lnTo>
                  <a:pt x="3444902" y="1027061"/>
                </a:lnTo>
                <a:lnTo>
                  <a:pt x="3440576" y="1033477"/>
                </a:lnTo>
                <a:lnTo>
                  <a:pt x="3438990" y="1041332"/>
                </a:lnTo>
                <a:lnTo>
                  <a:pt x="3440576" y="1049187"/>
                </a:lnTo>
                <a:lnTo>
                  <a:pt x="3444902" y="1055601"/>
                </a:lnTo>
                <a:lnTo>
                  <a:pt x="3451316" y="1059925"/>
                </a:lnTo>
                <a:lnTo>
                  <a:pt x="3459167" y="1061510"/>
                </a:lnTo>
                <a:lnTo>
                  <a:pt x="3467019" y="1059925"/>
                </a:lnTo>
                <a:lnTo>
                  <a:pt x="3473433" y="1055601"/>
                </a:lnTo>
                <a:lnTo>
                  <a:pt x="3477759" y="1049187"/>
                </a:lnTo>
                <a:lnTo>
                  <a:pt x="3479345" y="1041332"/>
                </a:lnTo>
                <a:lnTo>
                  <a:pt x="3477759" y="1033477"/>
                </a:lnTo>
                <a:lnTo>
                  <a:pt x="3473433" y="1027061"/>
                </a:lnTo>
                <a:lnTo>
                  <a:pt x="3467019" y="1022734"/>
                </a:lnTo>
                <a:lnTo>
                  <a:pt x="3459167" y="1021147"/>
                </a:lnTo>
                <a:close/>
              </a:path>
              <a:path w="5621655" h="3489960">
                <a:moveTo>
                  <a:pt x="3552670" y="1021464"/>
                </a:moveTo>
                <a:lnTo>
                  <a:pt x="3544922" y="1023025"/>
                </a:lnTo>
                <a:lnTo>
                  <a:pt x="3538599" y="1027282"/>
                </a:lnTo>
                <a:lnTo>
                  <a:pt x="3534337" y="1033597"/>
                </a:lnTo>
                <a:lnTo>
                  <a:pt x="3532775" y="1041332"/>
                </a:lnTo>
                <a:lnTo>
                  <a:pt x="3534337" y="1049066"/>
                </a:lnTo>
                <a:lnTo>
                  <a:pt x="3538599" y="1055382"/>
                </a:lnTo>
                <a:lnTo>
                  <a:pt x="3544922" y="1059641"/>
                </a:lnTo>
                <a:lnTo>
                  <a:pt x="3552670" y="1061203"/>
                </a:lnTo>
                <a:lnTo>
                  <a:pt x="3560398" y="1059641"/>
                </a:lnTo>
                <a:lnTo>
                  <a:pt x="3566716" y="1055382"/>
                </a:lnTo>
                <a:lnTo>
                  <a:pt x="3570980" y="1049066"/>
                </a:lnTo>
                <a:lnTo>
                  <a:pt x="3572545" y="1041332"/>
                </a:lnTo>
                <a:lnTo>
                  <a:pt x="3570980" y="1033597"/>
                </a:lnTo>
                <a:lnTo>
                  <a:pt x="3566716" y="1027282"/>
                </a:lnTo>
                <a:lnTo>
                  <a:pt x="3560398" y="1023025"/>
                </a:lnTo>
                <a:lnTo>
                  <a:pt x="3552670" y="1021464"/>
                </a:lnTo>
                <a:close/>
              </a:path>
              <a:path w="5621655" h="3489960">
                <a:moveTo>
                  <a:pt x="3646213" y="1021770"/>
                </a:moveTo>
                <a:lnTo>
                  <a:pt x="3638572" y="1023308"/>
                </a:lnTo>
                <a:lnTo>
                  <a:pt x="3632346" y="1027500"/>
                </a:lnTo>
                <a:lnTo>
                  <a:pt x="3628155" y="1033718"/>
                </a:lnTo>
                <a:lnTo>
                  <a:pt x="3626621" y="1041332"/>
                </a:lnTo>
                <a:lnTo>
                  <a:pt x="3628155" y="1048945"/>
                </a:lnTo>
                <a:lnTo>
                  <a:pt x="3632346" y="1055164"/>
                </a:lnTo>
                <a:lnTo>
                  <a:pt x="3638572" y="1059358"/>
                </a:lnTo>
                <a:lnTo>
                  <a:pt x="3646213" y="1060897"/>
                </a:lnTo>
                <a:lnTo>
                  <a:pt x="3653810" y="1059358"/>
                </a:lnTo>
                <a:lnTo>
                  <a:pt x="3660019" y="1055164"/>
                </a:lnTo>
                <a:lnTo>
                  <a:pt x="3664208" y="1048945"/>
                </a:lnTo>
                <a:lnTo>
                  <a:pt x="3665744" y="1041332"/>
                </a:lnTo>
                <a:lnTo>
                  <a:pt x="3664208" y="1033718"/>
                </a:lnTo>
                <a:lnTo>
                  <a:pt x="3660019" y="1027500"/>
                </a:lnTo>
                <a:lnTo>
                  <a:pt x="3653810" y="1023308"/>
                </a:lnTo>
                <a:lnTo>
                  <a:pt x="3646213" y="1021770"/>
                </a:lnTo>
                <a:close/>
              </a:path>
              <a:path w="5621655" h="3489960">
                <a:moveTo>
                  <a:pt x="3833218" y="1022393"/>
                </a:moveTo>
                <a:lnTo>
                  <a:pt x="3825848" y="1023881"/>
                </a:lnTo>
                <a:lnTo>
                  <a:pt x="3819825" y="1027941"/>
                </a:lnTo>
                <a:lnTo>
                  <a:pt x="3815762" y="1033961"/>
                </a:lnTo>
                <a:lnTo>
                  <a:pt x="3814272" y="1041332"/>
                </a:lnTo>
                <a:lnTo>
                  <a:pt x="3815762" y="1048700"/>
                </a:lnTo>
                <a:lnTo>
                  <a:pt x="3819825" y="1054718"/>
                </a:lnTo>
                <a:lnTo>
                  <a:pt x="3825848" y="1058776"/>
                </a:lnTo>
                <a:lnTo>
                  <a:pt x="3833218" y="1060264"/>
                </a:lnTo>
                <a:lnTo>
                  <a:pt x="3840585" y="1058776"/>
                </a:lnTo>
                <a:lnTo>
                  <a:pt x="3846601" y="1054718"/>
                </a:lnTo>
                <a:lnTo>
                  <a:pt x="3850657" y="1048700"/>
                </a:lnTo>
                <a:lnTo>
                  <a:pt x="3852145" y="1041332"/>
                </a:lnTo>
                <a:lnTo>
                  <a:pt x="3850657" y="1033961"/>
                </a:lnTo>
                <a:lnTo>
                  <a:pt x="3846601" y="1027941"/>
                </a:lnTo>
                <a:lnTo>
                  <a:pt x="3840585" y="1023881"/>
                </a:lnTo>
                <a:lnTo>
                  <a:pt x="3833218" y="1022393"/>
                </a:lnTo>
                <a:close/>
              </a:path>
              <a:path w="5621655" h="3489960">
                <a:moveTo>
                  <a:pt x="3926720" y="1022788"/>
                </a:moveTo>
                <a:lnTo>
                  <a:pt x="3919516" y="1024245"/>
                </a:lnTo>
                <a:lnTo>
                  <a:pt x="3913620" y="1028218"/>
                </a:lnTo>
                <a:lnTo>
                  <a:pt x="3909639" y="1034112"/>
                </a:lnTo>
                <a:lnTo>
                  <a:pt x="3908177" y="1041332"/>
                </a:lnTo>
                <a:lnTo>
                  <a:pt x="3909639" y="1048553"/>
                </a:lnTo>
                <a:lnTo>
                  <a:pt x="3913620" y="1054448"/>
                </a:lnTo>
                <a:lnTo>
                  <a:pt x="3919516" y="1058422"/>
                </a:lnTo>
                <a:lnTo>
                  <a:pt x="3926720" y="1059879"/>
                </a:lnTo>
                <a:lnTo>
                  <a:pt x="3933933" y="1058422"/>
                </a:lnTo>
                <a:lnTo>
                  <a:pt x="3939828" y="1054448"/>
                </a:lnTo>
                <a:lnTo>
                  <a:pt x="3943805" y="1048553"/>
                </a:lnTo>
                <a:lnTo>
                  <a:pt x="3945264" y="1041332"/>
                </a:lnTo>
                <a:lnTo>
                  <a:pt x="3943805" y="1034112"/>
                </a:lnTo>
                <a:lnTo>
                  <a:pt x="3939828" y="1028218"/>
                </a:lnTo>
                <a:lnTo>
                  <a:pt x="3933933" y="1024245"/>
                </a:lnTo>
                <a:lnTo>
                  <a:pt x="3926720" y="1022788"/>
                </a:lnTo>
                <a:close/>
              </a:path>
              <a:path w="5621655" h="3489960">
                <a:moveTo>
                  <a:pt x="4020243" y="1023095"/>
                </a:moveTo>
                <a:lnTo>
                  <a:pt x="4013134" y="1024528"/>
                </a:lnTo>
                <a:lnTo>
                  <a:pt x="4007330" y="1028436"/>
                </a:lnTo>
                <a:lnTo>
                  <a:pt x="4003417" y="1034233"/>
                </a:lnTo>
                <a:lnTo>
                  <a:pt x="4001983" y="1041332"/>
                </a:lnTo>
                <a:lnTo>
                  <a:pt x="4003417" y="1048427"/>
                </a:lnTo>
                <a:lnTo>
                  <a:pt x="4007330" y="1054222"/>
                </a:lnTo>
                <a:lnTo>
                  <a:pt x="4013134" y="1058130"/>
                </a:lnTo>
                <a:lnTo>
                  <a:pt x="4020243" y="1059563"/>
                </a:lnTo>
                <a:lnTo>
                  <a:pt x="4027338" y="1058130"/>
                </a:lnTo>
                <a:lnTo>
                  <a:pt x="4033129" y="1054222"/>
                </a:lnTo>
                <a:lnTo>
                  <a:pt x="4037033" y="1048427"/>
                </a:lnTo>
                <a:lnTo>
                  <a:pt x="4038464" y="1041332"/>
                </a:lnTo>
                <a:lnTo>
                  <a:pt x="4037033" y="1034233"/>
                </a:lnTo>
                <a:lnTo>
                  <a:pt x="4033129" y="1028436"/>
                </a:lnTo>
                <a:lnTo>
                  <a:pt x="4027338" y="1024528"/>
                </a:lnTo>
                <a:lnTo>
                  <a:pt x="4020243" y="1023095"/>
                </a:lnTo>
                <a:close/>
              </a:path>
              <a:path w="5621655" h="3489960">
                <a:moveTo>
                  <a:pt x="4123612" y="1023487"/>
                </a:moveTo>
                <a:lnTo>
                  <a:pt x="4103879" y="1023487"/>
                </a:lnTo>
                <a:lnTo>
                  <a:pt x="4095888" y="1031472"/>
                </a:lnTo>
                <a:lnTo>
                  <a:pt x="4095888" y="1051185"/>
                </a:lnTo>
                <a:lnTo>
                  <a:pt x="4103879" y="1059177"/>
                </a:lnTo>
                <a:lnTo>
                  <a:pt x="4123612" y="1059177"/>
                </a:lnTo>
                <a:lnTo>
                  <a:pt x="4131583" y="1051185"/>
                </a:lnTo>
                <a:lnTo>
                  <a:pt x="4131583" y="1031472"/>
                </a:lnTo>
                <a:lnTo>
                  <a:pt x="4123612" y="1023487"/>
                </a:lnTo>
                <a:close/>
              </a:path>
              <a:path w="5621655" h="3489960">
                <a:moveTo>
                  <a:pt x="4216953" y="1023797"/>
                </a:moveTo>
                <a:lnTo>
                  <a:pt x="4197563" y="1023797"/>
                </a:lnTo>
                <a:lnTo>
                  <a:pt x="4189735" y="1031646"/>
                </a:lnTo>
                <a:lnTo>
                  <a:pt x="4189735" y="1051011"/>
                </a:lnTo>
                <a:lnTo>
                  <a:pt x="4197563" y="1058871"/>
                </a:lnTo>
                <a:lnTo>
                  <a:pt x="4216953" y="1058871"/>
                </a:lnTo>
                <a:lnTo>
                  <a:pt x="4224803" y="1051011"/>
                </a:lnTo>
                <a:lnTo>
                  <a:pt x="4224803" y="1031646"/>
                </a:lnTo>
                <a:lnTo>
                  <a:pt x="4216953" y="1023797"/>
                </a:lnTo>
                <a:close/>
              </a:path>
              <a:path w="5621655" h="3489960">
                <a:moveTo>
                  <a:pt x="4590218" y="1025278"/>
                </a:moveTo>
                <a:lnTo>
                  <a:pt x="4572481" y="1025278"/>
                </a:lnTo>
                <a:lnTo>
                  <a:pt x="4565278" y="1032466"/>
                </a:lnTo>
                <a:lnTo>
                  <a:pt x="4565278" y="1050201"/>
                </a:lnTo>
                <a:lnTo>
                  <a:pt x="4572481" y="1057380"/>
                </a:lnTo>
                <a:lnTo>
                  <a:pt x="4590218" y="1057380"/>
                </a:lnTo>
                <a:lnTo>
                  <a:pt x="4597360" y="1050201"/>
                </a:lnTo>
                <a:lnTo>
                  <a:pt x="4597360" y="1032466"/>
                </a:lnTo>
                <a:lnTo>
                  <a:pt x="4590218" y="1025278"/>
                </a:lnTo>
                <a:close/>
              </a:path>
              <a:path w="5621655" h="3489960">
                <a:moveTo>
                  <a:pt x="4683478" y="1025671"/>
                </a:moveTo>
                <a:lnTo>
                  <a:pt x="4666165" y="1025671"/>
                </a:lnTo>
                <a:lnTo>
                  <a:pt x="4659184" y="1032678"/>
                </a:lnTo>
                <a:lnTo>
                  <a:pt x="4659184" y="1049978"/>
                </a:lnTo>
                <a:lnTo>
                  <a:pt x="4666165" y="1056994"/>
                </a:lnTo>
                <a:lnTo>
                  <a:pt x="4683478" y="1056994"/>
                </a:lnTo>
                <a:lnTo>
                  <a:pt x="4690500" y="1049978"/>
                </a:lnTo>
                <a:lnTo>
                  <a:pt x="4690500" y="1032678"/>
                </a:lnTo>
                <a:lnTo>
                  <a:pt x="4683478" y="1025671"/>
                </a:lnTo>
                <a:close/>
              </a:path>
              <a:path w="5621655" h="3489960">
                <a:moveTo>
                  <a:pt x="4776839" y="1025980"/>
                </a:moveTo>
                <a:lnTo>
                  <a:pt x="4759849" y="1025980"/>
                </a:lnTo>
                <a:lnTo>
                  <a:pt x="4752990" y="1032852"/>
                </a:lnTo>
                <a:lnTo>
                  <a:pt x="4752990" y="1049813"/>
                </a:lnTo>
                <a:lnTo>
                  <a:pt x="4759849" y="1056688"/>
                </a:lnTo>
                <a:lnTo>
                  <a:pt x="4776839" y="1056688"/>
                </a:lnTo>
                <a:lnTo>
                  <a:pt x="4783680" y="1049813"/>
                </a:lnTo>
                <a:lnTo>
                  <a:pt x="4783680" y="1032852"/>
                </a:lnTo>
                <a:lnTo>
                  <a:pt x="4776839" y="1025980"/>
                </a:lnTo>
                <a:close/>
              </a:path>
              <a:path w="5621655" h="3489960">
                <a:moveTo>
                  <a:pt x="4870160" y="1026373"/>
                </a:moveTo>
                <a:lnTo>
                  <a:pt x="4853574" y="1026373"/>
                </a:lnTo>
                <a:lnTo>
                  <a:pt x="4846875" y="1033066"/>
                </a:lnTo>
                <a:lnTo>
                  <a:pt x="4846875" y="1049594"/>
                </a:lnTo>
                <a:lnTo>
                  <a:pt x="4853574" y="1056292"/>
                </a:lnTo>
                <a:lnTo>
                  <a:pt x="4870160" y="1056292"/>
                </a:lnTo>
                <a:lnTo>
                  <a:pt x="4876859" y="1049594"/>
                </a:lnTo>
                <a:lnTo>
                  <a:pt x="4876859" y="1033066"/>
                </a:lnTo>
                <a:lnTo>
                  <a:pt x="4870160" y="1026373"/>
                </a:lnTo>
                <a:close/>
              </a:path>
              <a:path w="5621655" h="3489960">
                <a:moveTo>
                  <a:pt x="4963420" y="1026760"/>
                </a:moveTo>
                <a:lnTo>
                  <a:pt x="4947339" y="1026760"/>
                </a:lnTo>
                <a:lnTo>
                  <a:pt x="4940781" y="1033285"/>
                </a:lnTo>
                <a:lnTo>
                  <a:pt x="4940781" y="1049379"/>
                </a:lnTo>
                <a:lnTo>
                  <a:pt x="4947339" y="1055907"/>
                </a:lnTo>
                <a:lnTo>
                  <a:pt x="4963420" y="1055907"/>
                </a:lnTo>
                <a:lnTo>
                  <a:pt x="4969938" y="1049379"/>
                </a:lnTo>
                <a:lnTo>
                  <a:pt x="4969938" y="1033285"/>
                </a:lnTo>
                <a:lnTo>
                  <a:pt x="4963420" y="1026760"/>
                </a:lnTo>
                <a:close/>
              </a:path>
              <a:path w="5621655" h="3489960">
                <a:moveTo>
                  <a:pt x="5056741" y="1027146"/>
                </a:moveTo>
                <a:lnTo>
                  <a:pt x="5041064" y="1027146"/>
                </a:lnTo>
                <a:lnTo>
                  <a:pt x="5034708" y="1033498"/>
                </a:lnTo>
                <a:lnTo>
                  <a:pt x="5034708" y="1049159"/>
                </a:lnTo>
                <a:lnTo>
                  <a:pt x="5041064" y="1055513"/>
                </a:lnTo>
                <a:lnTo>
                  <a:pt x="5056741" y="1055513"/>
                </a:lnTo>
                <a:lnTo>
                  <a:pt x="5063057" y="1049159"/>
                </a:lnTo>
                <a:lnTo>
                  <a:pt x="5063057" y="1033498"/>
                </a:lnTo>
                <a:lnTo>
                  <a:pt x="5056741" y="1027146"/>
                </a:lnTo>
                <a:close/>
              </a:path>
              <a:path w="5621655" h="3489960">
                <a:moveTo>
                  <a:pt x="5150002" y="1027540"/>
                </a:moveTo>
                <a:lnTo>
                  <a:pt x="5134808" y="1027540"/>
                </a:lnTo>
                <a:lnTo>
                  <a:pt x="5128614" y="1033712"/>
                </a:lnTo>
                <a:lnTo>
                  <a:pt x="5128614" y="1048947"/>
                </a:lnTo>
                <a:lnTo>
                  <a:pt x="5134808" y="1055126"/>
                </a:lnTo>
                <a:lnTo>
                  <a:pt x="5150002" y="1055126"/>
                </a:lnTo>
                <a:lnTo>
                  <a:pt x="5156176" y="1048947"/>
                </a:lnTo>
                <a:lnTo>
                  <a:pt x="5156176" y="1033712"/>
                </a:lnTo>
                <a:lnTo>
                  <a:pt x="5150002" y="1027540"/>
                </a:lnTo>
                <a:close/>
              </a:path>
              <a:path w="5621655" h="3489960">
                <a:moveTo>
                  <a:pt x="5243323" y="1027927"/>
                </a:moveTo>
                <a:lnTo>
                  <a:pt x="5228533" y="1027927"/>
                </a:lnTo>
                <a:lnTo>
                  <a:pt x="5222500" y="1033923"/>
                </a:lnTo>
                <a:lnTo>
                  <a:pt x="5222500" y="1048734"/>
                </a:lnTo>
                <a:lnTo>
                  <a:pt x="5228533" y="1054740"/>
                </a:lnTo>
                <a:lnTo>
                  <a:pt x="5243323" y="1054740"/>
                </a:lnTo>
                <a:lnTo>
                  <a:pt x="5249356" y="1048734"/>
                </a:lnTo>
                <a:lnTo>
                  <a:pt x="5249356" y="1033923"/>
                </a:lnTo>
                <a:lnTo>
                  <a:pt x="5243323" y="1027927"/>
                </a:lnTo>
                <a:close/>
              </a:path>
              <a:path w="5621655" h="3489960">
                <a:moveTo>
                  <a:pt x="5336664" y="1028241"/>
                </a:moveTo>
                <a:lnTo>
                  <a:pt x="5322176" y="1028241"/>
                </a:lnTo>
                <a:lnTo>
                  <a:pt x="5316325" y="1034097"/>
                </a:lnTo>
                <a:lnTo>
                  <a:pt x="5316325" y="1048560"/>
                </a:lnTo>
                <a:lnTo>
                  <a:pt x="5322176" y="1054426"/>
                </a:lnTo>
                <a:lnTo>
                  <a:pt x="5336664" y="1054426"/>
                </a:lnTo>
                <a:lnTo>
                  <a:pt x="5342556" y="1048560"/>
                </a:lnTo>
                <a:lnTo>
                  <a:pt x="5342556" y="1034097"/>
                </a:lnTo>
                <a:lnTo>
                  <a:pt x="5336664" y="1028241"/>
                </a:lnTo>
                <a:close/>
              </a:path>
              <a:path w="5621655" h="3489960">
                <a:moveTo>
                  <a:pt x="53096" y="1075075"/>
                </a:moveTo>
                <a:lnTo>
                  <a:pt x="38728" y="1075075"/>
                </a:lnTo>
                <a:lnTo>
                  <a:pt x="32894" y="1080899"/>
                </a:lnTo>
                <a:lnTo>
                  <a:pt x="32894" y="1095275"/>
                </a:lnTo>
                <a:lnTo>
                  <a:pt x="38728" y="1101098"/>
                </a:lnTo>
                <a:lnTo>
                  <a:pt x="53096" y="1101098"/>
                </a:lnTo>
                <a:lnTo>
                  <a:pt x="58919" y="1095275"/>
                </a:lnTo>
                <a:lnTo>
                  <a:pt x="58919" y="1080899"/>
                </a:lnTo>
                <a:lnTo>
                  <a:pt x="53096" y="1075075"/>
                </a:lnTo>
                <a:close/>
              </a:path>
              <a:path w="5621655" h="3489960">
                <a:moveTo>
                  <a:pt x="146827" y="1074687"/>
                </a:moveTo>
                <a:lnTo>
                  <a:pt x="132024" y="1074687"/>
                </a:lnTo>
                <a:lnTo>
                  <a:pt x="126018" y="1080686"/>
                </a:lnTo>
                <a:lnTo>
                  <a:pt x="126018" y="1095488"/>
                </a:lnTo>
                <a:lnTo>
                  <a:pt x="132024" y="1101486"/>
                </a:lnTo>
                <a:lnTo>
                  <a:pt x="146827" y="1101486"/>
                </a:lnTo>
                <a:lnTo>
                  <a:pt x="152825" y="1095488"/>
                </a:lnTo>
                <a:lnTo>
                  <a:pt x="152825" y="1080686"/>
                </a:lnTo>
                <a:lnTo>
                  <a:pt x="146827" y="1074687"/>
                </a:lnTo>
                <a:close/>
              </a:path>
              <a:path w="5621655" h="3489960">
                <a:moveTo>
                  <a:pt x="240557" y="1074294"/>
                </a:moveTo>
                <a:lnTo>
                  <a:pt x="225321" y="1074294"/>
                </a:lnTo>
                <a:lnTo>
                  <a:pt x="219143" y="1080474"/>
                </a:lnTo>
                <a:lnTo>
                  <a:pt x="219143" y="1095707"/>
                </a:lnTo>
                <a:lnTo>
                  <a:pt x="225321" y="1101879"/>
                </a:lnTo>
                <a:lnTo>
                  <a:pt x="240557" y="1101879"/>
                </a:lnTo>
                <a:lnTo>
                  <a:pt x="246730" y="1095707"/>
                </a:lnTo>
                <a:lnTo>
                  <a:pt x="246730" y="1080474"/>
                </a:lnTo>
                <a:lnTo>
                  <a:pt x="240557" y="1074294"/>
                </a:lnTo>
                <a:close/>
              </a:path>
              <a:path w="5621655" h="3489960">
                <a:moveTo>
                  <a:pt x="334288" y="1073900"/>
                </a:moveTo>
                <a:lnTo>
                  <a:pt x="318620" y="1073900"/>
                </a:lnTo>
                <a:lnTo>
                  <a:pt x="312266" y="1080251"/>
                </a:lnTo>
                <a:lnTo>
                  <a:pt x="312266" y="1095922"/>
                </a:lnTo>
                <a:lnTo>
                  <a:pt x="318620" y="1102266"/>
                </a:lnTo>
                <a:lnTo>
                  <a:pt x="334288" y="1102266"/>
                </a:lnTo>
                <a:lnTo>
                  <a:pt x="340634" y="1095922"/>
                </a:lnTo>
                <a:lnTo>
                  <a:pt x="340634" y="1080251"/>
                </a:lnTo>
                <a:lnTo>
                  <a:pt x="334288" y="1073900"/>
                </a:lnTo>
                <a:close/>
              </a:path>
              <a:path w="5621655" h="3489960">
                <a:moveTo>
                  <a:pt x="428010" y="1073513"/>
                </a:moveTo>
                <a:lnTo>
                  <a:pt x="411917" y="1073513"/>
                </a:lnTo>
                <a:lnTo>
                  <a:pt x="405389" y="1080041"/>
                </a:lnTo>
                <a:lnTo>
                  <a:pt x="405389" y="1096133"/>
                </a:lnTo>
                <a:lnTo>
                  <a:pt x="411917" y="1102660"/>
                </a:lnTo>
                <a:lnTo>
                  <a:pt x="428010" y="1102660"/>
                </a:lnTo>
                <a:lnTo>
                  <a:pt x="434538" y="1096133"/>
                </a:lnTo>
                <a:lnTo>
                  <a:pt x="434538" y="1080041"/>
                </a:lnTo>
                <a:lnTo>
                  <a:pt x="428010" y="1073513"/>
                </a:lnTo>
                <a:close/>
              </a:path>
              <a:path w="5621655" h="3489960">
                <a:moveTo>
                  <a:pt x="521741" y="1073128"/>
                </a:moveTo>
                <a:lnTo>
                  <a:pt x="505213" y="1073128"/>
                </a:lnTo>
                <a:lnTo>
                  <a:pt x="498523" y="1079826"/>
                </a:lnTo>
                <a:lnTo>
                  <a:pt x="498523" y="1096347"/>
                </a:lnTo>
                <a:lnTo>
                  <a:pt x="505213" y="1103045"/>
                </a:lnTo>
                <a:lnTo>
                  <a:pt x="521741" y="1103045"/>
                </a:lnTo>
                <a:lnTo>
                  <a:pt x="528442" y="1096347"/>
                </a:lnTo>
                <a:lnTo>
                  <a:pt x="528442" y="1079826"/>
                </a:lnTo>
                <a:lnTo>
                  <a:pt x="521741" y="1073128"/>
                </a:lnTo>
                <a:close/>
              </a:path>
              <a:path w="5621655" h="3489960">
                <a:moveTo>
                  <a:pt x="615425" y="1072813"/>
                </a:moveTo>
                <a:lnTo>
                  <a:pt x="598559" y="1072813"/>
                </a:lnTo>
                <a:lnTo>
                  <a:pt x="591716" y="1079653"/>
                </a:lnTo>
                <a:lnTo>
                  <a:pt x="591716" y="1096520"/>
                </a:lnTo>
                <a:lnTo>
                  <a:pt x="598559" y="1103360"/>
                </a:lnTo>
                <a:lnTo>
                  <a:pt x="615425" y="1103360"/>
                </a:lnTo>
                <a:lnTo>
                  <a:pt x="622267" y="1096520"/>
                </a:lnTo>
                <a:lnTo>
                  <a:pt x="622267" y="1079653"/>
                </a:lnTo>
                <a:lnTo>
                  <a:pt x="615425" y="1072813"/>
                </a:lnTo>
                <a:close/>
              </a:path>
              <a:path w="5621655" h="3489960">
                <a:moveTo>
                  <a:pt x="709156" y="1072426"/>
                </a:moveTo>
                <a:lnTo>
                  <a:pt x="691855" y="1072426"/>
                </a:lnTo>
                <a:lnTo>
                  <a:pt x="684842" y="1079441"/>
                </a:lnTo>
                <a:lnTo>
                  <a:pt x="684842" y="1096732"/>
                </a:lnTo>
                <a:lnTo>
                  <a:pt x="691855" y="1103748"/>
                </a:lnTo>
                <a:lnTo>
                  <a:pt x="709156" y="1103748"/>
                </a:lnTo>
                <a:lnTo>
                  <a:pt x="716171" y="1096732"/>
                </a:lnTo>
                <a:lnTo>
                  <a:pt x="716171" y="1079441"/>
                </a:lnTo>
                <a:lnTo>
                  <a:pt x="709156" y="1072426"/>
                </a:lnTo>
                <a:close/>
              </a:path>
              <a:path w="5621655" h="3489960">
                <a:moveTo>
                  <a:pt x="802886" y="1072032"/>
                </a:moveTo>
                <a:lnTo>
                  <a:pt x="785152" y="1072032"/>
                </a:lnTo>
                <a:lnTo>
                  <a:pt x="777965" y="1079221"/>
                </a:lnTo>
                <a:lnTo>
                  <a:pt x="777965" y="1096954"/>
                </a:lnTo>
                <a:lnTo>
                  <a:pt x="785152" y="1104141"/>
                </a:lnTo>
                <a:lnTo>
                  <a:pt x="802886" y="1104141"/>
                </a:lnTo>
                <a:lnTo>
                  <a:pt x="810075" y="1096954"/>
                </a:lnTo>
                <a:lnTo>
                  <a:pt x="810075" y="1079221"/>
                </a:lnTo>
                <a:lnTo>
                  <a:pt x="802886" y="1072032"/>
                </a:lnTo>
                <a:close/>
              </a:path>
              <a:path w="5621655" h="3489960">
                <a:moveTo>
                  <a:pt x="896619" y="1071646"/>
                </a:moveTo>
                <a:lnTo>
                  <a:pt x="878451" y="1071646"/>
                </a:lnTo>
                <a:lnTo>
                  <a:pt x="871088" y="1079007"/>
                </a:lnTo>
                <a:lnTo>
                  <a:pt x="871088" y="1097166"/>
                </a:lnTo>
                <a:lnTo>
                  <a:pt x="878451" y="1104529"/>
                </a:lnTo>
                <a:lnTo>
                  <a:pt x="896619" y="1104529"/>
                </a:lnTo>
                <a:lnTo>
                  <a:pt x="903979" y="1097166"/>
                </a:lnTo>
                <a:lnTo>
                  <a:pt x="903979" y="1079007"/>
                </a:lnTo>
                <a:lnTo>
                  <a:pt x="896619" y="1071646"/>
                </a:lnTo>
                <a:close/>
              </a:path>
              <a:path w="5621655" h="3489960">
                <a:moveTo>
                  <a:pt x="990341" y="1071251"/>
                </a:moveTo>
                <a:lnTo>
                  <a:pt x="971747" y="1071251"/>
                </a:lnTo>
                <a:lnTo>
                  <a:pt x="964213" y="1078787"/>
                </a:lnTo>
                <a:lnTo>
                  <a:pt x="964213" y="1097386"/>
                </a:lnTo>
                <a:lnTo>
                  <a:pt x="971747" y="1104922"/>
                </a:lnTo>
                <a:lnTo>
                  <a:pt x="990341" y="1104922"/>
                </a:lnTo>
                <a:lnTo>
                  <a:pt x="997875" y="1097386"/>
                </a:lnTo>
                <a:lnTo>
                  <a:pt x="997875" y="1078787"/>
                </a:lnTo>
                <a:lnTo>
                  <a:pt x="990341" y="1071251"/>
                </a:lnTo>
                <a:close/>
              </a:path>
              <a:path w="5621655" h="3489960">
                <a:moveTo>
                  <a:pt x="1084031" y="1070945"/>
                </a:moveTo>
                <a:lnTo>
                  <a:pt x="1065093" y="1070945"/>
                </a:lnTo>
                <a:lnTo>
                  <a:pt x="1057416" y="1078613"/>
                </a:lnTo>
                <a:lnTo>
                  <a:pt x="1057416" y="1097551"/>
                </a:lnTo>
                <a:lnTo>
                  <a:pt x="1065093" y="1105228"/>
                </a:lnTo>
                <a:lnTo>
                  <a:pt x="1084031" y="1105228"/>
                </a:lnTo>
                <a:lnTo>
                  <a:pt x="1091708" y="1097551"/>
                </a:lnTo>
                <a:lnTo>
                  <a:pt x="1091708" y="1078613"/>
                </a:lnTo>
                <a:lnTo>
                  <a:pt x="1084031" y="1070945"/>
                </a:lnTo>
                <a:close/>
              </a:path>
              <a:path w="5621655" h="3489960">
                <a:moveTo>
                  <a:pt x="1177762" y="1070559"/>
                </a:moveTo>
                <a:lnTo>
                  <a:pt x="1158390" y="1070559"/>
                </a:lnTo>
                <a:lnTo>
                  <a:pt x="1150538" y="1078407"/>
                </a:lnTo>
                <a:lnTo>
                  <a:pt x="1150538" y="1097774"/>
                </a:lnTo>
                <a:lnTo>
                  <a:pt x="1158390" y="1105617"/>
                </a:lnTo>
                <a:lnTo>
                  <a:pt x="1177762" y="1105617"/>
                </a:lnTo>
                <a:lnTo>
                  <a:pt x="1185604" y="1097774"/>
                </a:lnTo>
                <a:lnTo>
                  <a:pt x="1185604" y="1078407"/>
                </a:lnTo>
                <a:lnTo>
                  <a:pt x="1177762" y="1070559"/>
                </a:lnTo>
                <a:close/>
              </a:path>
              <a:path w="5621655" h="3489960">
                <a:moveTo>
                  <a:pt x="1271487" y="1070164"/>
                </a:moveTo>
                <a:lnTo>
                  <a:pt x="1251686" y="1070164"/>
                </a:lnTo>
                <a:lnTo>
                  <a:pt x="1243664" y="1078188"/>
                </a:lnTo>
                <a:lnTo>
                  <a:pt x="1243664" y="1097986"/>
                </a:lnTo>
                <a:lnTo>
                  <a:pt x="1251686" y="1106009"/>
                </a:lnTo>
                <a:lnTo>
                  <a:pt x="1271487" y="1106009"/>
                </a:lnTo>
                <a:lnTo>
                  <a:pt x="1279510" y="1097986"/>
                </a:lnTo>
                <a:lnTo>
                  <a:pt x="1279510" y="1078188"/>
                </a:lnTo>
                <a:lnTo>
                  <a:pt x="1271487" y="1070164"/>
                </a:lnTo>
                <a:close/>
              </a:path>
              <a:path w="5621655" h="3489960">
                <a:moveTo>
                  <a:pt x="1355104" y="1069856"/>
                </a:moveTo>
                <a:lnTo>
                  <a:pt x="1348005" y="1071289"/>
                </a:lnTo>
                <a:lnTo>
                  <a:pt x="1342207" y="1075195"/>
                </a:lnTo>
                <a:lnTo>
                  <a:pt x="1338299" y="1080989"/>
                </a:lnTo>
                <a:lnTo>
                  <a:pt x="1336865" y="1088087"/>
                </a:lnTo>
                <a:lnTo>
                  <a:pt x="1338299" y="1095185"/>
                </a:lnTo>
                <a:lnTo>
                  <a:pt x="1342207" y="1100979"/>
                </a:lnTo>
                <a:lnTo>
                  <a:pt x="1348005" y="1104885"/>
                </a:lnTo>
                <a:lnTo>
                  <a:pt x="1355104" y="1106317"/>
                </a:lnTo>
                <a:lnTo>
                  <a:pt x="1362198" y="1104885"/>
                </a:lnTo>
                <a:lnTo>
                  <a:pt x="1367993" y="1100979"/>
                </a:lnTo>
                <a:lnTo>
                  <a:pt x="1371901" y="1095185"/>
                </a:lnTo>
                <a:lnTo>
                  <a:pt x="1373335" y="1088087"/>
                </a:lnTo>
                <a:lnTo>
                  <a:pt x="1371901" y="1080989"/>
                </a:lnTo>
                <a:lnTo>
                  <a:pt x="1367993" y="1075195"/>
                </a:lnTo>
                <a:lnTo>
                  <a:pt x="1362198" y="1071289"/>
                </a:lnTo>
                <a:lnTo>
                  <a:pt x="1355104" y="1069856"/>
                </a:lnTo>
                <a:close/>
              </a:path>
              <a:path w="5621655" h="3489960">
                <a:moveTo>
                  <a:pt x="1448615" y="1069463"/>
                </a:moveTo>
                <a:lnTo>
                  <a:pt x="1441365" y="1070926"/>
                </a:lnTo>
                <a:lnTo>
                  <a:pt x="1435445" y="1074917"/>
                </a:lnTo>
                <a:lnTo>
                  <a:pt x="1431453" y="1080837"/>
                </a:lnTo>
                <a:lnTo>
                  <a:pt x="1429989" y="1088087"/>
                </a:lnTo>
                <a:lnTo>
                  <a:pt x="1431453" y="1095337"/>
                </a:lnTo>
                <a:lnTo>
                  <a:pt x="1435445" y="1101257"/>
                </a:lnTo>
                <a:lnTo>
                  <a:pt x="1441365" y="1105248"/>
                </a:lnTo>
                <a:lnTo>
                  <a:pt x="1448615" y="1106712"/>
                </a:lnTo>
                <a:lnTo>
                  <a:pt x="1455864" y="1105248"/>
                </a:lnTo>
                <a:lnTo>
                  <a:pt x="1461784" y="1101257"/>
                </a:lnTo>
                <a:lnTo>
                  <a:pt x="1465775" y="1095337"/>
                </a:lnTo>
                <a:lnTo>
                  <a:pt x="1467238" y="1088087"/>
                </a:lnTo>
                <a:lnTo>
                  <a:pt x="1465775" y="1080837"/>
                </a:lnTo>
                <a:lnTo>
                  <a:pt x="1461784" y="1074917"/>
                </a:lnTo>
                <a:lnTo>
                  <a:pt x="1455864" y="1070926"/>
                </a:lnTo>
                <a:lnTo>
                  <a:pt x="1448615" y="1069463"/>
                </a:lnTo>
                <a:close/>
              </a:path>
              <a:path w="5621655" h="3489960">
                <a:moveTo>
                  <a:pt x="1542123" y="1069146"/>
                </a:moveTo>
                <a:lnTo>
                  <a:pt x="1534757" y="1070635"/>
                </a:lnTo>
                <a:lnTo>
                  <a:pt x="1528741" y="1074695"/>
                </a:lnTo>
                <a:lnTo>
                  <a:pt x="1524685" y="1080716"/>
                </a:lnTo>
                <a:lnTo>
                  <a:pt x="1523197" y="1088087"/>
                </a:lnTo>
                <a:lnTo>
                  <a:pt x="1524685" y="1095458"/>
                </a:lnTo>
                <a:lnTo>
                  <a:pt x="1528741" y="1101476"/>
                </a:lnTo>
                <a:lnTo>
                  <a:pt x="1534757" y="1105532"/>
                </a:lnTo>
                <a:lnTo>
                  <a:pt x="1542123" y="1107019"/>
                </a:lnTo>
                <a:lnTo>
                  <a:pt x="1549501" y="1105532"/>
                </a:lnTo>
                <a:lnTo>
                  <a:pt x="1555523" y="1101476"/>
                </a:lnTo>
                <a:lnTo>
                  <a:pt x="1559582" y="1095458"/>
                </a:lnTo>
                <a:lnTo>
                  <a:pt x="1561070" y="1088087"/>
                </a:lnTo>
                <a:lnTo>
                  <a:pt x="1559582" y="1080716"/>
                </a:lnTo>
                <a:lnTo>
                  <a:pt x="1555523" y="1074695"/>
                </a:lnTo>
                <a:lnTo>
                  <a:pt x="1549501" y="1070635"/>
                </a:lnTo>
                <a:lnTo>
                  <a:pt x="1542123" y="1069146"/>
                </a:lnTo>
                <a:close/>
              </a:path>
              <a:path w="5621655" h="3489960">
                <a:moveTo>
                  <a:pt x="1635645" y="1068840"/>
                </a:moveTo>
                <a:lnTo>
                  <a:pt x="1628152" y="1070353"/>
                </a:lnTo>
                <a:lnTo>
                  <a:pt x="1622033" y="1074477"/>
                </a:lnTo>
                <a:lnTo>
                  <a:pt x="1617908" y="1080594"/>
                </a:lnTo>
                <a:lnTo>
                  <a:pt x="1616396" y="1088087"/>
                </a:lnTo>
                <a:lnTo>
                  <a:pt x="1617908" y="1095580"/>
                </a:lnTo>
                <a:lnTo>
                  <a:pt x="1622033" y="1101698"/>
                </a:lnTo>
                <a:lnTo>
                  <a:pt x="1628152" y="1105822"/>
                </a:lnTo>
                <a:lnTo>
                  <a:pt x="1635645" y="1107334"/>
                </a:lnTo>
                <a:lnTo>
                  <a:pt x="1643139" y="1105822"/>
                </a:lnTo>
                <a:lnTo>
                  <a:pt x="1649258" y="1101698"/>
                </a:lnTo>
                <a:lnTo>
                  <a:pt x="1653382" y="1095580"/>
                </a:lnTo>
                <a:lnTo>
                  <a:pt x="1654895" y="1088087"/>
                </a:lnTo>
                <a:lnTo>
                  <a:pt x="1653382" y="1080594"/>
                </a:lnTo>
                <a:lnTo>
                  <a:pt x="1649258" y="1074477"/>
                </a:lnTo>
                <a:lnTo>
                  <a:pt x="1643139" y="1070353"/>
                </a:lnTo>
                <a:lnTo>
                  <a:pt x="1635645" y="1068840"/>
                </a:lnTo>
                <a:close/>
              </a:path>
              <a:path w="5621655" h="3489960">
                <a:moveTo>
                  <a:pt x="1729148" y="1068454"/>
                </a:moveTo>
                <a:lnTo>
                  <a:pt x="1721510" y="1069997"/>
                </a:lnTo>
                <a:lnTo>
                  <a:pt x="1715269" y="1074204"/>
                </a:lnTo>
                <a:lnTo>
                  <a:pt x="1711060" y="1080444"/>
                </a:lnTo>
                <a:lnTo>
                  <a:pt x="1709516" y="1088087"/>
                </a:lnTo>
                <a:lnTo>
                  <a:pt x="1711060" y="1095731"/>
                </a:lnTo>
                <a:lnTo>
                  <a:pt x="1715269" y="1101974"/>
                </a:lnTo>
                <a:lnTo>
                  <a:pt x="1721510" y="1106183"/>
                </a:lnTo>
                <a:lnTo>
                  <a:pt x="1729148" y="1107727"/>
                </a:lnTo>
                <a:lnTo>
                  <a:pt x="1736799" y="1106183"/>
                </a:lnTo>
                <a:lnTo>
                  <a:pt x="1743046" y="1101974"/>
                </a:lnTo>
                <a:lnTo>
                  <a:pt x="1747257" y="1095731"/>
                </a:lnTo>
                <a:lnTo>
                  <a:pt x="1748801" y="1088087"/>
                </a:lnTo>
                <a:lnTo>
                  <a:pt x="1747257" y="1080444"/>
                </a:lnTo>
                <a:lnTo>
                  <a:pt x="1743046" y="1074204"/>
                </a:lnTo>
                <a:lnTo>
                  <a:pt x="1736799" y="1069997"/>
                </a:lnTo>
                <a:lnTo>
                  <a:pt x="1729148" y="1068454"/>
                </a:lnTo>
                <a:close/>
              </a:path>
              <a:path w="5621655" h="3489960">
                <a:moveTo>
                  <a:pt x="1822671" y="1068138"/>
                </a:moveTo>
                <a:lnTo>
                  <a:pt x="1814905" y="1069705"/>
                </a:lnTo>
                <a:lnTo>
                  <a:pt x="1808562" y="1073980"/>
                </a:lnTo>
                <a:lnTo>
                  <a:pt x="1804284" y="1080321"/>
                </a:lnTo>
                <a:lnTo>
                  <a:pt x="1802715" y="1088087"/>
                </a:lnTo>
                <a:lnTo>
                  <a:pt x="1804284" y="1095853"/>
                </a:lnTo>
                <a:lnTo>
                  <a:pt x="1808562" y="1102193"/>
                </a:lnTo>
                <a:lnTo>
                  <a:pt x="1814905" y="1106468"/>
                </a:lnTo>
                <a:lnTo>
                  <a:pt x="1822671" y="1108035"/>
                </a:lnTo>
                <a:lnTo>
                  <a:pt x="1830437" y="1106468"/>
                </a:lnTo>
                <a:lnTo>
                  <a:pt x="1836780" y="1102193"/>
                </a:lnTo>
                <a:lnTo>
                  <a:pt x="1841057" y="1095853"/>
                </a:lnTo>
                <a:lnTo>
                  <a:pt x="1842626" y="1088087"/>
                </a:lnTo>
                <a:lnTo>
                  <a:pt x="1841057" y="1080321"/>
                </a:lnTo>
                <a:lnTo>
                  <a:pt x="1836780" y="1073980"/>
                </a:lnTo>
                <a:lnTo>
                  <a:pt x="1830437" y="1069705"/>
                </a:lnTo>
                <a:lnTo>
                  <a:pt x="1822671" y="1068138"/>
                </a:lnTo>
                <a:close/>
              </a:path>
              <a:path w="5621655" h="3489960">
                <a:moveTo>
                  <a:pt x="1916194" y="1067831"/>
                </a:moveTo>
                <a:lnTo>
                  <a:pt x="1908301" y="1069422"/>
                </a:lnTo>
                <a:lnTo>
                  <a:pt x="1901855" y="1073762"/>
                </a:lnTo>
                <a:lnTo>
                  <a:pt x="1897509" y="1080200"/>
                </a:lnTo>
                <a:lnTo>
                  <a:pt x="1895915" y="1088087"/>
                </a:lnTo>
                <a:lnTo>
                  <a:pt x="1897509" y="1095975"/>
                </a:lnTo>
                <a:lnTo>
                  <a:pt x="1901855" y="1102415"/>
                </a:lnTo>
                <a:lnTo>
                  <a:pt x="1908301" y="1106758"/>
                </a:lnTo>
                <a:lnTo>
                  <a:pt x="1916194" y="1108350"/>
                </a:lnTo>
                <a:lnTo>
                  <a:pt x="1924075" y="1106758"/>
                </a:lnTo>
                <a:lnTo>
                  <a:pt x="1930515" y="1102415"/>
                </a:lnTo>
                <a:lnTo>
                  <a:pt x="1934859" y="1095975"/>
                </a:lnTo>
                <a:lnTo>
                  <a:pt x="1936453" y="1088087"/>
                </a:lnTo>
                <a:lnTo>
                  <a:pt x="1934859" y="1080200"/>
                </a:lnTo>
                <a:lnTo>
                  <a:pt x="1930515" y="1073762"/>
                </a:lnTo>
                <a:lnTo>
                  <a:pt x="1924075" y="1069422"/>
                </a:lnTo>
                <a:lnTo>
                  <a:pt x="1916194" y="1067831"/>
                </a:lnTo>
                <a:close/>
              </a:path>
              <a:path w="5621655" h="3489960">
                <a:moveTo>
                  <a:pt x="2009696" y="1067516"/>
                </a:moveTo>
                <a:lnTo>
                  <a:pt x="2001691" y="1069133"/>
                </a:lnTo>
                <a:lnTo>
                  <a:pt x="1995156" y="1073542"/>
                </a:lnTo>
                <a:lnTo>
                  <a:pt x="1990751" y="1080081"/>
                </a:lnTo>
                <a:lnTo>
                  <a:pt x="1989136" y="1088087"/>
                </a:lnTo>
                <a:lnTo>
                  <a:pt x="1990751" y="1096093"/>
                </a:lnTo>
                <a:lnTo>
                  <a:pt x="1995156" y="1102631"/>
                </a:lnTo>
                <a:lnTo>
                  <a:pt x="2001691" y="1107041"/>
                </a:lnTo>
                <a:lnTo>
                  <a:pt x="2009696" y="1108657"/>
                </a:lnTo>
                <a:lnTo>
                  <a:pt x="2017704" y="1107041"/>
                </a:lnTo>
                <a:lnTo>
                  <a:pt x="2024247" y="1102631"/>
                </a:lnTo>
                <a:lnTo>
                  <a:pt x="2028659" y="1096093"/>
                </a:lnTo>
                <a:lnTo>
                  <a:pt x="2030278" y="1088087"/>
                </a:lnTo>
                <a:lnTo>
                  <a:pt x="2028659" y="1080081"/>
                </a:lnTo>
                <a:lnTo>
                  <a:pt x="2024247" y="1073542"/>
                </a:lnTo>
                <a:lnTo>
                  <a:pt x="2017704" y="1069133"/>
                </a:lnTo>
                <a:lnTo>
                  <a:pt x="2009696" y="1067516"/>
                </a:lnTo>
                <a:close/>
              </a:path>
              <a:path w="5621655" h="3489960">
                <a:moveTo>
                  <a:pt x="2103219" y="1067280"/>
                </a:moveTo>
                <a:lnTo>
                  <a:pt x="2095116" y="1068915"/>
                </a:lnTo>
                <a:lnTo>
                  <a:pt x="2088505" y="1073374"/>
                </a:lnTo>
                <a:lnTo>
                  <a:pt x="2084049" y="1079988"/>
                </a:lnTo>
                <a:lnTo>
                  <a:pt x="2082416" y="1088087"/>
                </a:lnTo>
                <a:lnTo>
                  <a:pt x="2084049" y="1096186"/>
                </a:lnTo>
                <a:lnTo>
                  <a:pt x="2088505" y="1102800"/>
                </a:lnTo>
                <a:lnTo>
                  <a:pt x="2095116" y="1107259"/>
                </a:lnTo>
                <a:lnTo>
                  <a:pt x="2103219" y="1108895"/>
                </a:lnTo>
                <a:lnTo>
                  <a:pt x="2111313" y="1107259"/>
                </a:lnTo>
                <a:lnTo>
                  <a:pt x="2117926" y="1102800"/>
                </a:lnTo>
                <a:lnTo>
                  <a:pt x="2122387" y="1096186"/>
                </a:lnTo>
                <a:lnTo>
                  <a:pt x="2124023" y="1088087"/>
                </a:lnTo>
                <a:lnTo>
                  <a:pt x="2122387" y="1079988"/>
                </a:lnTo>
                <a:lnTo>
                  <a:pt x="2117926" y="1073374"/>
                </a:lnTo>
                <a:lnTo>
                  <a:pt x="2111313" y="1068915"/>
                </a:lnTo>
                <a:lnTo>
                  <a:pt x="2103219" y="1067280"/>
                </a:lnTo>
                <a:close/>
              </a:path>
              <a:path w="5621655" h="3489960">
                <a:moveTo>
                  <a:pt x="2196721" y="1066971"/>
                </a:moveTo>
                <a:lnTo>
                  <a:pt x="2188504" y="1068630"/>
                </a:lnTo>
                <a:lnTo>
                  <a:pt x="2181795" y="1073155"/>
                </a:lnTo>
                <a:lnTo>
                  <a:pt x="2177274" y="1079867"/>
                </a:lnTo>
                <a:lnTo>
                  <a:pt x="2175616" y="1088087"/>
                </a:lnTo>
                <a:lnTo>
                  <a:pt x="2177274" y="1096307"/>
                </a:lnTo>
                <a:lnTo>
                  <a:pt x="2181795" y="1103019"/>
                </a:lnTo>
                <a:lnTo>
                  <a:pt x="2188504" y="1107543"/>
                </a:lnTo>
                <a:lnTo>
                  <a:pt x="2196721" y="1109202"/>
                </a:lnTo>
                <a:lnTo>
                  <a:pt x="2204942" y="1107543"/>
                </a:lnTo>
                <a:lnTo>
                  <a:pt x="2211658" y="1103019"/>
                </a:lnTo>
                <a:lnTo>
                  <a:pt x="2216187" y="1096307"/>
                </a:lnTo>
                <a:lnTo>
                  <a:pt x="2217848" y="1088087"/>
                </a:lnTo>
                <a:lnTo>
                  <a:pt x="2216187" y="1079867"/>
                </a:lnTo>
                <a:lnTo>
                  <a:pt x="2211658" y="1073155"/>
                </a:lnTo>
                <a:lnTo>
                  <a:pt x="2204942" y="1068630"/>
                </a:lnTo>
                <a:lnTo>
                  <a:pt x="2196721" y="1066971"/>
                </a:lnTo>
                <a:close/>
              </a:path>
              <a:path w="5621655" h="3489960">
                <a:moveTo>
                  <a:pt x="2290244" y="1066735"/>
                </a:moveTo>
                <a:lnTo>
                  <a:pt x="2281929" y="1068413"/>
                </a:lnTo>
                <a:lnTo>
                  <a:pt x="2275144" y="1072989"/>
                </a:lnTo>
                <a:lnTo>
                  <a:pt x="2270572" y="1079776"/>
                </a:lnTo>
                <a:lnTo>
                  <a:pt x="2268897" y="1088087"/>
                </a:lnTo>
                <a:lnTo>
                  <a:pt x="2270572" y="1096398"/>
                </a:lnTo>
                <a:lnTo>
                  <a:pt x="2275144" y="1103184"/>
                </a:lnTo>
                <a:lnTo>
                  <a:pt x="2281929" y="1107760"/>
                </a:lnTo>
                <a:lnTo>
                  <a:pt x="2290244" y="1109438"/>
                </a:lnTo>
                <a:lnTo>
                  <a:pt x="2298551" y="1107760"/>
                </a:lnTo>
                <a:lnTo>
                  <a:pt x="2305338" y="1103184"/>
                </a:lnTo>
                <a:lnTo>
                  <a:pt x="2309914" y="1096398"/>
                </a:lnTo>
                <a:lnTo>
                  <a:pt x="2311593" y="1088087"/>
                </a:lnTo>
                <a:lnTo>
                  <a:pt x="2309914" y="1079776"/>
                </a:lnTo>
                <a:lnTo>
                  <a:pt x="2305338" y="1072989"/>
                </a:lnTo>
                <a:lnTo>
                  <a:pt x="2298551" y="1068413"/>
                </a:lnTo>
                <a:lnTo>
                  <a:pt x="2290244" y="1066735"/>
                </a:lnTo>
                <a:close/>
              </a:path>
              <a:path w="5621655" h="3489960">
                <a:moveTo>
                  <a:pt x="2383747" y="1066579"/>
                </a:moveTo>
                <a:lnTo>
                  <a:pt x="2375381" y="1068269"/>
                </a:lnTo>
                <a:lnTo>
                  <a:pt x="2368543" y="1072879"/>
                </a:lnTo>
                <a:lnTo>
                  <a:pt x="2363930" y="1079715"/>
                </a:lnTo>
                <a:lnTo>
                  <a:pt x="2362238" y="1088087"/>
                </a:lnTo>
                <a:lnTo>
                  <a:pt x="2363930" y="1096459"/>
                </a:lnTo>
                <a:lnTo>
                  <a:pt x="2368543" y="1103295"/>
                </a:lnTo>
                <a:lnTo>
                  <a:pt x="2375381" y="1107905"/>
                </a:lnTo>
                <a:lnTo>
                  <a:pt x="2383747" y="1109596"/>
                </a:lnTo>
                <a:lnTo>
                  <a:pt x="2392121" y="1107905"/>
                </a:lnTo>
                <a:lnTo>
                  <a:pt x="2398958" y="1103295"/>
                </a:lnTo>
                <a:lnTo>
                  <a:pt x="2403567" y="1096459"/>
                </a:lnTo>
                <a:lnTo>
                  <a:pt x="2405257" y="1088087"/>
                </a:lnTo>
                <a:lnTo>
                  <a:pt x="2403567" y="1079715"/>
                </a:lnTo>
                <a:lnTo>
                  <a:pt x="2398958" y="1072879"/>
                </a:lnTo>
                <a:lnTo>
                  <a:pt x="2392121" y="1068269"/>
                </a:lnTo>
                <a:lnTo>
                  <a:pt x="2383747" y="1066579"/>
                </a:lnTo>
                <a:close/>
              </a:path>
              <a:path w="5621655" h="3489960">
                <a:moveTo>
                  <a:pt x="2477269" y="1066421"/>
                </a:moveTo>
                <a:lnTo>
                  <a:pt x="2468836" y="1068124"/>
                </a:lnTo>
                <a:lnTo>
                  <a:pt x="2461948" y="1072767"/>
                </a:lnTo>
                <a:lnTo>
                  <a:pt x="2457303" y="1079654"/>
                </a:lnTo>
                <a:lnTo>
                  <a:pt x="2455599" y="1088087"/>
                </a:lnTo>
                <a:lnTo>
                  <a:pt x="2457303" y="1096520"/>
                </a:lnTo>
                <a:lnTo>
                  <a:pt x="2461948" y="1103406"/>
                </a:lnTo>
                <a:lnTo>
                  <a:pt x="2468836" y="1108050"/>
                </a:lnTo>
                <a:lnTo>
                  <a:pt x="2477269" y="1109752"/>
                </a:lnTo>
                <a:lnTo>
                  <a:pt x="2485704" y="1108050"/>
                </a:lnTo>
                <a:lnTo>
                  <a:pt x="2492592" y="1103406"/>
                </a:lnTo>
                <a:lnTo>
                  <a:pt x="2497237" y="1096520"/>
                </a:lnTo>
                <a:lnTo>
                  <a:pt x="2498941" y="1088087"/>
                </a:lnTo>
                <a:lnTo>
                  <a:pt x="2497237" y="1079654"/>
                </a:lnTo>
                <a:lnTo>
                  <a:pt x="2492592" y="1072767"/>
                </a:lnTo>
                <a:lnTo>
                  <a:pt x="2485704" y="1068124"/>
                </a:lnTo>
                <a:lnTo>
                  <a:pt x="2477269" y="1066421"/>
                </a:lnTo>
                <a:close/>
              </a:path>
              <a:path w="5621655" h="3489960">
                <a:moveTo>
                  <a:pt x="2570772" y="1066264"/>
                </a:moveTo>
                <a:lnTo>
                  <a:pt x="2562282" y="1067979"/>
                </a:lnTo>
                <a:lnTo>
                  <a:pt x="2555349" y="1072656"/>
                </a:lnTo>
                <a:lnTo>
                  <a:pt x="2550675" y="1079593"/>
                </a:lnTo>
                <a:lnTo>
                  <a:pt x="2548961" y="1088087"/>
                </a:lnTo>
                <a:lnTo>
                  <a:pt x="2550675" y="1096581"/>
                </a:lnTo>
                <a:lnTo>
                  <a:pt x="2555349" y="1103519"/>
                </a:lnTo>
                <a:lnTo>
                  <a:pt x="2562282" y="1108197"/>
                </a:lnTo>
                <a:lnTo>
                  <a:pt x="2570772" y="1109912"/>
                </a:lnTo>
                <a:lnTo>
                  <a:pt x="2579274" y="1108197"/>
                </a:lnTo>
                <a:lnTo>
                  <a:pt x="2586213" y="1103519"/>
                </a:lnTo>
                <a:lnTo>
                  <a:pt x="2590890" y="1096581"/>
                </a:lnTo>
                <a:lnTo>
                  <a:pt x="2592604" y="1088087"/>
                </a:lnTo>
                <a:lnTo>
                  <a:pt x="2590890" y="1079593"/>
                </a:lnTo>
                <a:lnTo>
                  <a:pt x="2586213" y="1072656"/>
                </a:lnTo>
                <a:lnTo>
                  <a:pt x="2579274" y="1067979"/>
                </a:lnTo>
                <a:lnTo>
                  <a:pt x="2570772" y="1066264"/>
                </a:lnTo>
                <a:close/>
              </a:path>
              <a:path w="5621655" h="3489960">
                <a:moveTo>
                  <a:pt x="2664295" y="1066264"/>
                </a:moveTo>
                <a:lnTo>
                  <a:pt x="2655805" y="1067979"/>
                </a:lnTo>
                <a:lnTo>
                  <a:pt x="2648872" y="1072656"/>
                </a:lnTo>
                <a:lnTo>
                  <a:pt x="2644198" y="1079593"/>
                </a:lnTo>
                <a:lnTo>
                  <a:pt x="2642484" y="1088087"/>
                </a:lnTo>
                <a:lnTo>
                  <a:pt x="2644198" y="1096581"/>
                </a:lnTo>
                <a:lnTo>
                  <a:pt x="2648872" y="1103519"/>
                </a:lnTo>
                <a:lnTo>
                  <a:pt x="2655805" y="1108197"/>
                </a:lnTo>
                <a:lnTo>
                  <a:pt x="2664295" y="1109912"/>
                </a:lnTo>
                <a:lnTo>
                  <a:pt x="2672785" y="1108197"/>
                </a:lnTo>
                <a:lnTo>
                  <a:pt x="2679718" y="1103519"/>
                </a:lnTo>
                <a:lnTo>
                  <a:pt x="2684393" y="1096581"/>
                </a:lnTo>
                <a:lnTo>
                  <a:pt x="2686107" y="1088087"/>
                </a:lnTo>
                <a:lnTo>
                  <a:pt x="2684393" y="1079593"/>
                </a:lnTo>
                <a:lnTo>
                  <a:pt x="2679718" y="1072656"/>
                </a:lnTo>
                <a:lnTo>
                  <a:pt x="2672785" y="1067979"/>
                </a:lnTo>
                <a:lnTo>
                  <a:pt x="2664295" y="1066264"/>
                </a:lnTo>
                <a:close/>
              </a:path>
              <a:path w="5621655" h="3489960">
                <a:moveTo>
                  <a:pt x="2757817" y="1066264"/>
                </a:moveTo>
                <a:lnTo>
                  <a:pt x="2749316" y="1067979"/>
                </a:lnTo>
                <a:lnTo>
                  <a:pt x="2742377" y="1072656"/>
                </a:lnTo>
                <a:lnTo>
                  <a:pt x="2737700" y="1079593"/>
                </a:lnTo>
                <a:lnTo>
                  <a:pt x="2735986" y="1088087"/>
                </a:lnTo>
                <a:lnTo>
                  <a:pt x="2737700" y="1096581"/>
                </a:lnTo>
                <a:lnTo>
                  <a:pt x="2742377" y="1103519"/>
                </a:lnTo>
                <a:lnTo>
                  <a:pt x="2749316" y="1108197"/>
                </a:lnTo>
                <a:lnTo>
                  <a:pt x="2757817" y="1109912"/>
                </a:lnTo>
                <a:lnTo>
                  <a:pt x="2766308" y="1108197"/>
                </a:lnTo>
                <a:lnTo>
                  <a:pt x="2773241" y="1103519"/>
                </a:lnTo>
                <a:lnTo>
                  <a:pt x="2777916" y="1096581"/>
                </a:lnTo>
                <a:lnTo>
                  <a:pt x="2779630" y="1088087"/>
                </a:lnTo>
                <a:lnTo>
                  <a:pt x="2777916" y="1079593"/>
                </a:lnTo>
                <a:lnTo>
                  <a:pt x="2773241" y="1072656"/>
                </a:lnTo>
                <a:lnTo>
                  <a:pt x="2766308" y="1067979"/>
                </a:lnTo>
                <a:lnTo>
                  <a:pt x="2757817" y="1066264"/>
                </a:lnTo>
                <a:close/>
              </a:path>
              <a:path w="5621655" h="3489960">
                <a:moveTo>
                  <a:pt x="2851320" y="1066342"/>
                </a:moveTo>
                <a:lnTo>
                  <a:pt x="2842860" y="1068051"/>
                </a:lnTo>
                <a:lnTo>
                  <a:pt x="2835952" y="1072710"/>
                </a:lnTo>
                <a:lnTo>
                  <a:pt x="2831296" y="1079622"/>
                </a:lnTo>
                <a:lnTo>
                  <a:pt x="2829589" y="1088087"/>
                </a:lnTo>
                <a:lnTo>
                  <a:pt x="2831296" y="1096552"/>
                </a:lnTo>
                <a:lnTo>
                  <a:pt x="2835952" y="1103463"/>
                </a:lnTo>
                <a:lnTo>
                  <a:pt x="2842860" y="1108122"/>
                </a:lnTo>
                <a:lnTo>
                  <a:pt x="2851320" y="1109831"/>
                </a:lnTo>
                <a:lnTo>
                  <a:pt x="2859784" y="1108122"/>
                </a:lnTo>
                <a:lnTo>
                  <a:pt x="2866698" y="1103463"/>
                </a:lnTo>
                <a:lnTo>
                  <a:pt x="2871361" y="1096552"/>
                </a:lnTo>
                <a:lnTo>
                  <a:pt x="2873071" y="1088087"/>
                </a:lnTo>
                <a:lnTo>
                  <a:pt x="2871361" y="1079622"/>
                </a:lnTo>
                <a:lnTo>
                  <a:pt x="2866698" y="1072710"/>
                </a:lnTo>
                <a:lnTo>
                  <a:pt x="2859784" y="1068051"/>
                </a:lnTo>
                <a:lnTo>
                  <a:pt x="2851320" y="1066342"/>
                </a:lnTo>
                <a:close/>
              </a:path>
              <a:path w="5621655" h="3489960">
                <a:moveTo>
                  <a:pt x="2944843" y="1066421"/>
                </a:moveTo>
                <a:lnTo>
                  <a:pt x="2936409" y="1068124"/>
                </a:lnTo>
                <a:lnTo>
                  <a:pt x="2929521" y="1072767"/>
                </a:lnTo>
                <a:lnTo>
                  <a:pt x="2924876" y="1079654"/>
                </a:lnTo>
                <a:lnTo>
                  <a:pt x="2923173" y="1088087"/>
                </a:lnTo>
                <a:lnTo>
                  <a:pt x="2924876" y="1096520"/>
                </a:lnTo>
                <a:lnTo>
                  <a:pt x="2929521" y="1103406"/>
                </a:lnTo>
                <a:lnTo>
                  <a:pt x="2936409" y="1108050"/>
                </a:lnTo>
                <a:lnTo>
                  <a:pt x="2944843" y="1109752"/>
                </a:lnTo>
                <a:lnTo>
                  <a:pt x="2953274" y="1108050"/>
                </a:lnTo>
                <a:lnTo>
                  <a:pt x="2960155" y="1103406"/>
                </a:lnTo>
                <a:lnTo>
                  <a:pt x="2964793" y="1096520"/>
                </a:lnTo>
                <a:lnTo>
                  <a:pt x="2966494" y="1088087"/>
                </a:lnTo>
                <a:lnTo>
                  <a:pt x="2964793" y="1079654"/>
                </a:lnTo>
                <a:lnTo>
                  <a:pt x="2960155" y="1072767"/>
                </a:lnTo>
                <a:lnTo>
                  <a:pt x="2953274" y="1068124"/>
                </a:lnTo>
                <a:lnTo>
                  <a:pt x="2944843" y="1066421"/>
                </a:lnTo>
                <a:close/>
              </a:path>
              <a:path w="5621655" h="3489960">
                <a:moveTo>
                  <a:pt x="3038345" y="1066579"/>
                </a:moveTo>
                <a:lnTo>
                  <a:pt x="3029971" y="1068269"/>
                </a:lnTo>
                <a:lnTo>
                  <a:pt x="3023134" y="1072879"/>
                </a:lnTo>
                <a:lnTo>
                  <a:pt x="3018526" y="1079715"/>
                </a:lnTo>
                <a:lnTo>
                  <a:pt x="3016836" y="1088087"/>
                </a:lnTo>
                <a:lnTo>
                  <a:pt x="3018526" y="1096459"/>
                </a:lnTo>
                <a:lnTo>
                  <a:pt x="3023134" y="1103295"/>
                </a:lnTo>
                <a:lnTo>
                  <a:pt x="3029971" y="1107905"/>
                </a:lnTo>
                <a:lnTo>
                  <a:pt x="3038345" y="1109596"/>
                </a:lnTo>
                <a:lnTo>
                  <a:pt x="3046720" y="1107905"/>
                </a:lnTo>
                <a:lnTo>
                  <a:pt x="3053557" y="1103295"/>
                </a:lnTo>
                <a:lnTo>
                  <a:pt x="3058166" y="1096459"/>
                </a:lnTo>
                <a:lnTo>
                  <a:pt x="3059855" y="1088087"/>
                </a:lnTo>
                <a:lnTo>
                  <a:pt x="3058166" y="1079715"/>
                </a:lnTo>
                <a:lnTo>
                  <a:pt x="3053557" y="1072879"/>
                </a:lnTo>
                <a:lnTo>
                  <a:pt x="3046720" y="1068269"/>
                </a:lnTo>
                <a:lnTo>
                  <a:pt x="3038345" y="1066579"/>
                </a:lnTo>
                <a:close/>
              </a:path>
              <a:path w="5621655" h="3489960">
                <a:moveTo>
                  <a:pt x="3131868" y="1066813"/>
                </a:moveTo>
                <a:lnTo>
                  <a:pt x="3123580" y="1068485"/>
                </a:lnTo>
                <a:lnTo>
                  <a:pt x="3116814" y="1073044"/>
                </a:lnTo>
                <a:lnTo>
                  <a:pt x="3112253" y="1079806"/>
                </a:lnTo>
                <a:lnTo>
                  <a:pt x="3110582" y="1088087"/>
                </a:lnTo>
                <a:lnTo>
                  <a:pt x="3112253" y="1096368"/>
                </a:lnTo>
                <a:lnTo>
                  <a:pt x="3116814" y="1103130"/>
                </a:lnTo>
                <a:lnTo>
                  <a:pt x="3123580" y="1107688"/>
                </a:lnTo>
                <a:lnTo>
                  <a:pt x="3131868" y="1109360"/>
                </a:lnTo>
                <a:lnTo>
                  <a:pt x="3140145" y="1107688"/>
                </a:lnTo>
                <a:lnTo>
                  <a:pt x="3146906" y="1103130"/>
                </a:lnTo>
                <a:lnTo>
                  <a:pt x="3151464" y="1096368"/>
                </a:lnTo>
                <a:lnTo>
                  <a:pt x="3153135" y="1088087"/>
                </a:lnTo>
                <a:lnTo>
                  <a:pt x="3151464" y="1079806"/>
                </a:lnTo>
                <a:lnTo>
                  <a:pt x="3146906" y="1073044"/>
                </a:lnTo>
                <a:lnTo>
                  <a:pt x="3140145" y="1068485"/>
                </a:lnTo>
                <a:lnTo>
                  <a:pt x="3131868" y="1066813"/>
                </a:lnTo>
                <a:close/>
              </a:path>
              <a:path w="5621655" h="3489960">
                <a:moveTo>
                  <a:pt x="3225370" y="1067042"/>
                </a:moveTo>
                <a:lnTo>
                  <a:pt x="3217182" y="1068697"/>
                </a:lnTo>
                <a:lnTo>
                  <a:pt x="3210500" y="1073208"/>
                </a:lnTo>
                <a:lnTo>
                  <a:pt x="3205996" y="1079898"/>
                </a:lnTo>
                <a:lnTo>
                  <a:pt x="3204346" y="1088087"/>
                </a:lnTo>
                <a:lnTo>
                  <a:pt x="3205996" y="1096275"/>
                </a:lnTo>
                <a:lnTo>
                  <a:pt x="3210500" y="1102962"/>
                </a:lnTo>
                <a:lnTo>
                  <a:pt x="3217182" y="1107470"/>
                </a:lnTo>
                <a:lnTo>
                  <a:pt x="3225370" y="1109124"/>
                </a:lnTo>
                <a:lnTo>
                  <a:pt x="3233562" y="1107470"/>
                </a:lnTo>
                <a:lnTo>
                  <a:pt x="3240252" y="1102962"/>
                </a:lnTo>
                <a:lnTo>
                  <a:pt x="3244762" y="1096275"/>
                </a:lnTo>
                <a:lnTo>
                  <a:pt x="3246416" y="1088087"/>
                </a:lnTo>
                <a:lnTo>
                  <a:pt x="3244762" y="1079898"/>
                </a:lnTo>
                <a:lnTo>
                  <a:pt x="3240252" y="1073208"/>
                </a:lnTo>
                <a:lnTo>
                  <a:pt x="3233562" y="1068697"/>
                </a:lnTo>
                <a:lnTo>
                  <a:pt x="3225370" y="1067042"/>
                </a:lnTo>
                <a:close/>
              </a:path>
              <a:path w="5621655" h="3489960">
                <a:moveTo>
                  <a:pt x="3318893" y="1067358"/>
                </a:moveTo>
                <a:lnTo>
                  <a:pt x="3310809" y="1068988"/>
                </a:lnTo>
                <a:lnTo>
                  <a:pt x="3304217" y="1073431"/>
                </a:lnTo>
                <a:lnTo>
                  <a:pt x="3299778" y="1080020"/>
                </a:lnTo>
                <a:lnTo>
                  <a:pt x="3298152" y="1088087"/>
                </a:lnTo>
                <a:lnTo>
                  <a:pt x="3299778" y="1096154"/>
                </a:lnTo>
                <a:lnTo>
                  <a:pt x="3304217" y="1102743"/>
                </a:lnTo>
                <a:lnTo>
                  <a:pt x="3310809" y="1107187"/>
                </a:lnTo>
                <a:lnTo>
                  <a:pt x="3318893" y="1108816"/>
                </a:lnTo>
                <a:lnTo>
                  <a:pt x="3326966" y="1107187"/>
                </a:lnTo>
                <a:lnTo>
                  <a:pt x="3333552" y="1102743"/>
                </a:lnTo>
                <a:lnTo>
                  <a:pt x="3337990" y="1096154"/>
                </a:lnTo>
                <a:lnTo>
                  <a:pt x="3339616" y="1088087"/>
                </a:lnTo>
                <a:lnTo>
                  <a:pt x="3337990" y="1080020"/>
                </a:lnTo>
                <a:lnTo>
                  <a:pt x="3333552" y="1073431"/>
                </a:lnTo>
                <a:lnTo>
                  <a:pt x="3326966" y="1068988"/>
                </a:lnTo>
                <a:lnTo>
                  <a:pt x="3318893" y="1067358"/>
                </a:lnTo>
                <a:close/>
              </a:path>
              <a:path w="5621655" h="3489960">
                <a:moveTo>
                  <a:pt x="3412396" y="1067595"/>
                </a:moveTo>
                <a:lnTo>
                  <a:pt x="3404412" y="1069205"/>
                </a:lnTo>
                <a:lnTo>
                  <a:pt x="3397903" y="1073597"/>
                </a:lnTo>
                <a:lnTo>
                  <a:pt x="3393521" y="1080110"/>
                </a:lnTo>
                <a:lnTo>
                  <a:pt x="3391916" y="1088087"/>
                </a:lnTo>
                <a:lnTo>
                  <a:pt x="3393521" y="1096063"/>
                </a:lnTo>
                <a:lnTo>
                  <a:pt x="3397903" y="1102577"/>
                </a:lnTo>
                <a:lnTo>
                  <a:pt x="3404412" y="1106968"/>
                </a:lnTo>
                <a:lnTo>
                  <a:pt x="3412396" y="1108579"/>
                </a:lnTo>
                <a:lnTo>
                  <a:pt x="3420363" y="1106968"/>
                </a:lnTo>
                <a:lnTo>
                  <a:pt x="3426873" y="1102577"/>
                </a:lnTo>
                <a:lnTo>
                  <a:pt x="3431265" y="1096063"/>
                </a:lnTo>
                <a:lnTo>
                  <a:pt x="3432876" y="1088087"/>
                </a:lnTo>
                <a:lnTo>
                  <a:pt x="3431265" y="1080110"/>
                </a:lnTo>
                <a:lnTo>
                  <a:pt x="3426873" y="1073597"/>
                </a:lnTo>
                <a:lnTo>
                  <a:pt x="3420363" y="1069205"/>
                </a:lnTo>
                <a:lnTo>
                  <a:pt x="3412396" y="1067595"/>
                </a:lnTo>
                <a:close/>
              </a:path>
              <a:path w="5621655" h="3489960">
                <a:moveTo>
                  <a:pt x="3505898" y="1067902"/>
                </a:moveTo>
                <a:lnTo>
                  <a:pt x="3498070" y="1069489"/>
                </a:lnTo>
                <a:lnTo>
                  <a:pt x="3491668" y="1073815"/>
                </a:lnTo>
                <a:lnTo>
                  <a:pt x="3487347" y="1080232"/>
                </a:lnTo>
                <a:lnTo>
                  <a:pt x="3485761" y="1088087"/>
                </a:lnTo>
                <a:lnTo>
                  <a:pt x="3487347" y="1095943"/>
                </a:lnTo>
                <a:lnTo>
                  <a:pt x="3491668" y="1102359"/>
                </a:lnTo>
                <a:lnTo>
                  <a:pt x="3498070" y="1106685"/>
                </a:lnTo>
                <a:lnTo>
                  <a:pt x="3505898" y="1108271"/>
                </a:lnTo>
                <a:lnTo>
                  <a:pt x="3513750" y="1106685"/>
                </a:lnTo>
                <a:lnTo>
                  <a:pt x="3520164" y="1102359"/>
                </a:lnTo>
                <a:lnTo>
                  <a:pt x="3524490" y="1095943"/>
                </a:lnTo>
                <a:lnTo>
                  <a:pt x="3526076" y="1088087"/>
                </a:lnTo>
                <a:lnTo>
                  <a:pt x="3524490" y="1080232"/>
                </a:lnTo>
                <a:lnTo>
                  <a:pt x="3520164" y="1073815"/>
                </a:lnTo>
                <a:lnTo>
                  <a:pt x="3513750" y="1069489"/>
                </a:lnTo>
                <a:lnTo>
                  <a:pt x="3505898" y="1067902"/>
                </a:lnTo>
                <a:close/>
              </a:path>
              <a:path w="5621655" h="3489960">
                <a:moveTo>
                  <a:pt x="3599441" y="1068217"/>
                </a:moveTo>
                <a:lnTo>
                  <a:pt x="3591711" y="1069778"/>
                </a:lnTo>
                <a:lnTo>
                  <a:pt x="3585385" y="1074035"/>
                </a:lnTo>
                <a:lnTo>
                  <a:pt x="3581115" y="1080351"/>
                </a:lnTo>
                <a:lnTo>
                  <a:pt x="3579547" y="1088087"/>
                </a:lnTo>
                <a:lnTo>
                  <a:pt x="3581115" y="1095820"/>
                </a:lnTo>
                <a:lnTo>
                  <a:pt x="3585385" y="1102136"/>
                </a:lnTo>
                <a:lnTo>
                  <a:pt x="3591711" y="1106395"/>
                </a:lnTo>
                <a:lnTo>
                  <a:pt x="3599441" y="1107956"/>
                </a:lnTo>
                <a:lnTo>
                  <a:pt x="3607163" y="1106395"/>
                </a:lnTo>
                <a:lnTo>
                  <a:pt x="3613467" y="1102136"/>
                </a:lnTo>
                <a:lnTo>
                  <a:pt x="3617718" y="1095820"/>
                </a:lnTo>
                <a:lnTo>
                  <a:pt x="3619276" y="1088087"/>
                </a:lnTo>
                <a:lnTo>
                  <a:pt x="3617718" y="1080351"/>
                </a:lnTo>
                <a:lnTo>
                  <a:pt x="3613467" y="1074035"/>
                </a:lnTo>
                <a:lnTo>
                  <a:pt x="3607163" y="1069778"/>
                </a:lnTo>
                <a:lnTo>
                  <a:pt x="3599441" y="1068217"/>
                </a:lnTo>
                <a:close/>
              </a:path>
              <a:path w="5621655" h="3489960">
                <a:moveTo>
                  <a:pt x="3879989" y="1069225"/>
                </a:moveTo>
                <a:lnTo>
                  <a:pt x="3872629" y="1070708"/>
                </a:lnTo>
                <a:lnTo>
                  <a:pt x="3866627" y="1074752"/>
                </a:lnTo>
                <a:lnTo>
                  <a:pt x="3862584" y="1080748"/>
                </a:lnTo>
                <a:lnTo>
                  <a:pt x="3861103" y="1088087"/>
                </a:lnTo>
                <a:lnTo>
                  <a:pt x="3862584" y="1095430"/>
                </a:lnTo>
                <a:lnTo>
                  <a:pt x="3866627" y="1101425"/>
                </a:lnTo>
                <a:lnTo>
                  <a:pt x="3872629" y="1105466"/>
                </a:lnTo>
                <a:lnTo>
                  <a:pt x="3879989" y="1106948"/>
                </a:lnTo>
                <a:lnTo>
                  <a:pt x="3887309" y="1105466"/>
                </a:lnTo>
                <a:lnTo>
                  <a:pt x="3893301" y="1101425"/>
                </a:lnTo>
                <a:lnTo>
                  <a:pt x="3897349" y="1095430"/>
                </a:lnTo>
                <a:lnTo>
                  <a:pt x="3898835" y="1088087"/>
                </a:lnTo>
                <a:lnTo>
                  <a:pt x="3897349" y="1080748"/>
                </a:lnTo>
                <a:lnTo>
                  <a:pt x="3893301" y="1074752"/>
                </a:lnTo>
                <a:lnTo>
                  <a:pt x="3887309" y="1070708"/>
                </a:lnTo>
                <a:lnTo>
                  <a:pt x="3879989" y="1069225"/>
                </a:lnTo>
                <a:close/>
              </a:path>
              <a:path w="5621655" h="3489960">
                <a:moveTo>
                  <a:pt x="3973472" y="1069620"/>
                </a:moveTo>
                <a:lnTo>
                  <a:pt x="3966285" y="1071071"/>
                </a:lnTo>
                <a:lnTo>
                  <a:pt x="3960410" y="1075028"/>
                </a:lnTo>
                <a:lnTo>
                  <a:pt x="3956444" y="1080898"/>
                </a:lnTo>
                <a:lnTo>
                  <a:pt x="3954989" y="1088087"/>
                </a:lnTo>
                <a:lnTo>
                  <a:pt x="3956444" y="1095275"/>
                </a:lnTo>
                <a:lnTo>
                  <a:pt x="3960410" y="1101145"/>
                </a:lnTo>
                <a:lnTo>
                  <a:pt x="3966285" y="1105102"/>
                </a:lnTo>
                <a:lnTo>
                  <a:pt x="3973472" y="1106553"/>
                </a:lnTo>
                <a:lnTo>
                  <a:pt x="3980670" y="1105102"/>
                </a:lnTo>
                <a:lnTo>
                  <a:pt x="3986552" y="1101145"/>
                </a:lnTo>
                <a:lnTo>
                  <a:pt x="3990519" y="1095275"/>
                </a:lnTo>
                <a:lnTo>
                  <a:pt x="3991974" y="1088087"/>
                </a:lnTo>
                <a:lnTo>
                  <a:pt x="3990519" y="1080898"/>
                </a:lnTo>
                <a:lnTo>
                  <a:pt x="3986552" y="1075028"/>
                </a:lnTo>
                <a:lnTo>
                  <a:pt x="3980670" y="1071071"/>
                </a:lnTo>
                <a:lnTo>
                  <a:pt x="3973472" y="1069620"/>
                </a:lnTo>
                <a:close/>
              </a:path>
              <a:path w="5621655" h="3489960">
                <a:moveTo>
                  <a:pt x="4066974" y="1069928"/>
                </a:moveTo>
                <a:lnTo>
                  <a:pt x="4059915" y="1071355"/>
                </a:lnTo>
                <a:lnTo>
                  <a:pt x="4054141" y="1075247"/>
                </a:lnTo>
                <a:lnTo>
                  <a:pt x="4050245" y="1081020"/>
                </a:lnTo>
                <a:lnTo>
                  <a:pt x="4048814" y="1088087"/>
                </a:lnTo>
                <a:lnTo>
                  <a:pt x="4050245" y="1095154"/>
                </a:lnTo>
                <a:lnTo>
                  <a:pt x="4054141" y="1100926"/>
                </a:lnTo>
                <a:lnTo>
                  <a:pt x="4059915" y="1104818"/>
                </a:lnTo>
                <a:lnTo>
                  <a:pt x="4066974" y="1106246"/>
                </a:lnTo>
                <a:lnTo>
                  <a:pt x="4074066" y="1104818"/>
                </a:lnTo>
                <a:lnTo>
                  <a:pt x="4079850" y="1100926"/>
                </a:lnTo>
                <a:lnTo>
                  <a:pt x="4083747" y="1095154"/>
                </a:lnTo>
                <a:lnTo>
                  <a:pt x="4085174" y="1088087"/>
                </a:lnTo>
                <a:lnTo>
                  <a:pt x="4083747" y="1081020"/>
                </a:lnTo>
                <a:lnTo>
                  <a:pt x="4079850" y="1075247"/>
                </a:lnTo>
                <a:lnTo>
                  <a:pt x="4074066" y="1071355"/>
                </a:lnTo>
                <a:lnTo>
                  <a:pt x="4066974" y="1069928"/>
                </a:lnTo>
                <a:close/>
              </a:path>
              <a:path w="5621655" h="3489960">
                <a:moveTo>
                  <a:pt x="4170304" y="1070321"/>
                </a:moveTo>
                <a:lnTo>
                  <a:pt x="4150732" y="1070321"/>
                </a:lnTo>
                <a:lnTo>
                  <a:pt x="4142741" y="1078274"/>
                </a:lnTo>
                <a:lnTo>
                  <a:pt x="4142741" y="1097899"/>
                </a:lnTo>
                <a:lnTo>
                  <a:pt x="4150732" y="1105852"/>
                </a:lnTo>
                <a:lnTo>
                  <a:pt x="4170304" y="1105852"/>
                </a:lnTo>
                <a:lnTo>
                  <a:pt x="4178253" y="1097899"/>
                </a:lnTo>
                <a:lnTo>
                  <a:pt x="4178253" y="1078274"/>
                </a:lnTo>
                <a:lnTo>
                  <a:pt x="4170304" y="1070321"/>
                </a:lnTo>
                <a:close/>
              </a:path>
              <a:path w="5621655" h="3489960">
                <a:moveTo>
                  <a:pt x="4543547" y="1071803"/>
                </a:moveTo>
                <a:lnTo>
                  <a:pt x="4525548" y="1071803"/>
                </a:lnTo>
                <a:lnTo>
                  <a:pt x="4518285" y="1079094"/>
                </a:lnTo>
                <a:lnTo>
                  <a:pt x="4518285" y="1097080"/>
                </a:lnTo>
                <a:lnTo>
                  <a:pt x="4525548" y="1104370"/>
                </a:lnTo>
                <a:lnTo>
                  <a:pt x="4543547" y="1104370"/>
                </a:lnTo>
                <a:lnTo>
                  <a:pt x="4550852" y="1097080"/>
                </a:lnTo>
                <a:lnTo>
                  <a:pt x="4550852" y="1079094"/>
                </a:lnTo>
                <a:lnTo>
                  <a:pt x="4543547" y="1071803"/>
                </a:lnTo>
                <a:close/>
              </a:path>
              <a:path w="5621655" h="3489960">
                <a:moveTo>
                  <a:pt x="4636868" y="1072189"/>
                </a:moveTo>
                <a:lnTo>
                  <a:pt x="4619273" y="1072189"/>
                </a:lnTo>
                <a:lnTo>
                  <a:pt x="4612210" y="1079308"/>
                </a:lnTo>
                <a:lnTo>
                  <a:pt x="4612210" y="1096868"/>
                </a:lnTo>
                <a:lnTo>
                  <a:pt x="4619273" y="1103984"/>
                </a:lnTo>
                <a:lnTo>
                  <a:pt x="4636868" y="1103984"/>
                </a:lnTo>
                <a:lnTo>
                  <a:pt x="4643991" y="1096868"/>
                </a:lnTo>
                <a:lnTo>
                  <a:pt x="4643991" y="1079308"/>
                </a:lnTo>
                <a:lnTo>
                  <a:pt x="4636868" y="1072189"/>
                </a:lnTo>
                <a:close/>
              </a:path>
              <a:path w="5621655" h="3489960">
                <a:moveTo>
                  <a:pt x="4730209" y="1072504"/>
                </a:moveTo>
                <a:lnTo>
                  <a:pt x="4713018" y="1072504"/>
                </a:lnTo>
                <a:lnTo>
                  <a:pt x="4705996" y="1079479"/>
                </a:lnTo>
                <a:lnTo>
                  <a:pt x="4705996" y="1096694"/>
                </a:lnTo>
                <a:lnTo>
                  <a:pt x="4713018" y="1103669"/>
                </a:lnTo>
                <a:lnTo>
                  <a:pt x="4730209" y="1103669"/>
                </a:lnTo>
                <a:lnTo>
                  <a:pt x="4737190" y="1096694"/>
                </a:lnTo>
                <a:lnTo>
                  <a:pt x="4737190" y="1079479"/>
                </a:lnTo>
                <a:lnTo>
                  <a:pt x="4730209" y="1072504"/>
                </a:lnTo>
                <a:close/>
              </a:path>
              <a:path w="5621655" h="3489960">
                <a:moveTo>
                  <a:pt x="4823489" y="1072892"/>
                </a:moveTo>
                <a:lnTo>
                  <a:pt x="4806743" y="1072892"/>
                </a:lnTo>
                <a:lnTo>
                  <a:pt x="4799923" y="1079693"/>
                </a:lnTo>
                <a:lnTo>
                  <a:pt x="4799923" y="1096481"/>
                </a:lnTo>
                <a:lnTo>
                  <a:pt x="4806743" y="1103282"/>
                </a:lnTo>
                <a:lnTo>
                  <a:pt x="4823489" y="1103282"/>
                </a:lnTo>
                <a:lnTo>
                  <a:pt x="4830310" y="1096481"/>
                </a:lnTo>
                <a:lnTo>
                  <a:pt x="4830310" y="1079693"/>
                </a:lnTo>
                <a:lnTo>
                  <a:pt x="4823489" y="1072892"/>
                </a:lnTo>
                <a:close/>
              </a:path>
              <a:path w="5621655" h="3489960">
                <a:moveTo>
                  <a:pt x="4916811" y="1073277"/>
                </a:moveTo>
                <a:lnTo>
                  <a:pt x="4900427" y="1073277"/>
                </a:lnTo>
                <a:lnTo>
                  <a:pt x="4893789" y="1079905"/>
                </a:lnTo>
                <a:lnTo>
                  <a:pt x="4893789" y="1096261"/>
                </a:lnTo>
                <a:lnTo>
                  <a:pt x="4900427" y="1102897"/>
                </a:lnTo>
                <a:lnTo>
                  <a:pt x="4916811" y="1102897"/>
                </a:lnTo>
                <a:lnTo>
                  <a:pt x="4923429" y="1096261"/>
                </a:lnTo>
                <a:lnTo>
                  <a:pt x="4923429" y="1079905"/>
                </a:lnTo>
                <a:lnTo>
                  <a:pt x="4916811" y="1073277"/>
                </a:lnTo>
                <a:close/>
              </a:path>
              <a:path w="5621655" h="3489960">
                <a:moveTo>
                  <a:pt x="5010071" y="1073673"/>
                </a:moveTo>
                <a:lnTo>
                  <a:pt x="4994150" y="1073673"/>
                </a:lnTo>
                <a:lnTo>
                  <a:pt x="4987714" y="1080127"/>
                </a:lnTo>
                <a:lnTo>
                  <a:pt x="4987714" y="1096046"/>
                </a:lnTo>
                <a:lnTo>
                  <a:pt x="4994150" y="1102503"/>
                </a:lnTo>
                <a:lnTo>
                  <a:pt x="5010071" y="1102503"/>
                </a:lnTo>
                <a:lnTo>
                  <a:pt x="5016548" y="1096046"/>
                </a:lnTo>
                <a:lnTo>
                  <a:pt x="5016548" y="1080127"/>
                </a:lnTo>
                <a:lnTo>
                  <a:pt x="5010071" y="1073673"/>
                </a:lnTo>
                <a:close/>
              </a:path>
              <a:path w="5621655" h="3489960">
                <a:moveTo>
                  <a:pt x="5103392" y="1074058"/>
                </a:moveTo>
                <a:lnTo>
                  <a:pt x="5087916" y="1074058"/>
                </a:lnTo>
                <a:lnTo>
                  <a:pt x="5081620" y="1080339"/>
                </a:lnTo>
                <a:lnTo>
                  <a:pt x="5081620" y="1095834"/>
                </a:lnTo>
                <a:lnTo>
                  <a:pt x="5087916" y="1102116"/>
                </a:lnTo>
                <a:lnTo>
                  <a:pt x="5103392" y="1102116"/>
                </a:lnTo>
                <a:lnTo>
                  <a:pt x="5109687" y="1095834"/>
                </a:lnTo>
                <a:lnTo>
                  <a:pt x="5109687" y="1080339"/>
                </a:lnTo>
                <a:lnTo>
                  <a:pt x="5103392" y="1074058"/>
                </a:lnTo>
                <a:close/>
              </a:path>
              <a:path w="5621655" h="3489960">
                <a:moveTo>
                  <a:pt x="5196713" y="1074451"/>
                </a:moveTo>
                <a:lnTo>
                  <a:pt x="5181640" y="1074451"/>
                </a:lnTo>
                <a:lnTo>
                  <a:pt x="5175547" y="1080561"/>
                </a:lnTo>
                <a:lnTo>
                  <a:pt x="5175547" y="1095621"/>
                </a:lnTo>
                <a:lnTo>
                  <a:pt x="5181640" y="1101722"/>
                </a:lnTo>
                <a:lnTo>
                  <a:pt x="5196713" y="1101722"/>
                </a:lnTo>
                <a:lnTo>
                  <a:pt x="5202806" y="1095621"/>
                </a:lnTo>
                <a:lnTo>
                  <a:pt x="5202806" y="1080561"/>
                </a:lnTo>
                <a:lnTo>
                  <a:pt x="5196713" y="1074451"/>
                </a:lnTo>
                <a:close/>
              </a:path>
              <a:path w="5621655" h="3489960">
                <a:moveTo>
                  <a:pt x="5290013" y="1074760"/>
                </a:moveTo>
                <a:lnTo>
                  <a:pt x="5275324" y="1074760"/>
                </a:lnTo>
                <a:lnTo>
                  <a:pt x="5269352" y="1080726"/>
                </a:lnTo>
                <a:lnTo>
                  <a:pt x="5269352" y="1095449"/>
                </a:lnTo>
                <a:lnTo>
                  <a:pt x="5275324" y="1101416"/>
                </a:lnTo>
                <a:lnTo>
                  <a:pt x="5290013" y="1101416"/>
                </a:lnTo>
                <a:lnTo>
                  <a:pt x="5296006" y="1095449"/>
                </a:lnTo>
                <a:lnTo>
                  <a:pt x="5296006" y="1080726"/>
                </a:lnTo>
                <a:lnTo>
                  <a:pt x="5290013" y="1074760"/>
                </a:lnTo>
                <a:close/>
              </a:path>
              <a:path w="5621655" h="3489960">
                <a:moveTo>
                  <a:pt x="6254" y="1121986"/>
                </a:moveTo>
                <a:lnTo>
                  <a:pt x="0" y="1121986"/>
                </a:lnTo>
                <a:lnTo>
                  <a:pt x="0" y="1147704"/>
                </a:lnTo>
                <a:lnTo>
                  <a:pt x="6254" y="1147704"/>
                </a:lnTo>
                <a:lnTo>
                  <a:pt x="12007" y="1141942"/>
                </a:lnTo>
                <a:lnTo>
                  <a:pt x="12007" y="1127738"/>
                </a:lnTo>
                <a:lnTo>
                  <a:pt x="6254" y="1121986"/>
                </a:lnTo>
                <a:close/>
              </a:path>
              <a:path w="5621655" h="3489960">
                <a:moveTo>
                  <a:pt x="99985" y="1121599"/>
                </a:moveTo>
                <a:lnTo>
                  <a:pt x="85348" y="1121599"/>
                </a:lnTo>
                <a:lnTo>
                  <a:pt x="79422" y="1127527"/>
                </a:lnTo>
                <a:lnTo>
                  <a:pt x="79422" y="1142155"/>
                </a:lnTo>
                <a:lnTo>
                  <a:pt x="85348" y="1148090"/>
                </a:lnTo>
                <a:lnTo>
                  <a:pt x="99985" y="1148090"/>
                </a:lnTo>
                <a:lnTo>
                  <a:pt x="105913" y="1142155"/>
                </a:lnTo>
                <a:lnTo>
                  <a:pt x="105913" y="1127527"/>
                </a:lnTo>
                <a:lnTo>
                  <a:pt x="99985" y="1121599"/>
                </a:lnTo>
                <a:close/>
              </a:path>
              <a:path w="5621655" h="3489960">
                <a:moveTo>
                  <a:pt x="193715" y="1121205"/>
                </a:moveTo>
                <a:lnTo>
                  <a:pt x="178645" y="1121205"/>
                </a:lnTo>
                <a:lnTo>
                  <a:pt x="172545" y="1127312"/>
                </a:lnTo>
                <a:lnTo>
                  <a:pt x="172545" y="1142375"/>
                </a:lnTo>
                <a:lnTo>
                  <a:pt x="178645" y="1148477"/>
                </a:lnTo>
                <a:lnTo>
                  <a:pt x="193715" y="1148477"/>
                </a:lnTo>
                <a:lnTo>
                  <a:pt x="199817" y="1142375"/>
                </a:lnTo>
                <a:lnTo>
                  <a:pt x="199817" y="1127312"/>
                </a:lnTo>
                <a:lnTo>
                  <a:pt x="193715" y="1121205"/>
                </a:lnTo>
                <a:close/>
              </a:path>
              <a:path w="5621655" h="3489960">
                <a:moveTo>
                  <a:pt x="287438" y="1120811"/>
                </a:moveTo>
                <a:lnTo>
                  <a:pt x="271951" y="1120811"/>
                </a:lnTo>
                <a:lnTo>
                  <a:pt x="265668" y="1127100"/>
                </a:lnTo>
                <a:lnTo>
                  <a:pt x="265668" y="1142589"/>
                </a:lnTo>
                <a:lnTo>
                  <a:pt x="271951" y="1148869"/>
                </a:lnTo>
                <a:lnTo>
                  <a:pt x="287438" y="1148869"/>
                </a:lnTo>
                <a:lnTo>
                  <a:pt x="293721" y="1142589"/>
                </a:lnTo>
                <a:lnTo>
                  <a:pt x="293721" y="1127100"/>
                </a:lnTo>
                <a:lnTo>
                  <a:pt x="287438" y="1120811"/>
                </a:lnTo>
                <a:close/>
              </a:path>
              <a:path w="5621655" h="3489960">
                <a:moveTo>
                  <a:pt x="381170" y="1120424"/>
                </a:moveTo>
                <a:lnTo>
                  <a:pt x="365248" y="1120424"/>
                </a:lnTo>
                <a:lnTo>
                  <a:pt x="358793" y="1126881"/>
                </a:lnTo>
                <a:lnTo>
                  <a:pt x="358793" y="1142800"/>
                </a:lnTo>
                <a:lnTo>
                  <a:pt x="365248" y="1149256"/>
                </a:lnTo>
                <a:lnTo>
                  <a:pt x="381170" y="1149256"/>
                </a:lnTo>
                <a:lnTo>
                  <a:pt x="387625" y="1142800"/>
                </a:lnTo>
                <a:lnTo>
                  <a:pt x="387625" y="1126881"/>
                </a:lnTo>
                <a:lnTo>
                  <a:pt x="381170" y="1120424"/>
                </a:lnTo>
                <a:close/>
              </a:path>
              <a:path w="5621655" h="3489960">
                <a:moveTo>
                  <a:pt x="474901" y="1120039"/>
                </a:moveTo>
                <a:lnTo>
                  <a:pt x="458545" y="1120039"/>
                </a:lnTo>
                <a:lnTo>
                  <a:pt x="451917" y="1126667"/>
                </a:lnTo>
                <a:lnTo>
                  <a:pt x="451917" y="1143022"/>
                </a:lnTo>
                <a:lnTo>
                  <a:pt x="458545" y="1149643"/>
                </a:lnTo>
                <a:lnTo>
                  <a:pt x="474901" y="1149643"/>
                </a:lnTo>
                <a:lnTo>
                  <a:pt x="481529" y="1143022"/>
                </a:lnTo>
                <a:lnTo>
                  <a:pt x="481529" y="1126667"/>
                </a:lnTo>
                <a:lnTo>
                  <a:pt x="474901" y="1120039"/>
                </a:lnTo>
                <a:close/>
              </a:path>
              <a:path w="5621655" h="3489960">
                <a:moveTo>
                  <a:pt x="568631" y="1119645"/>
                </a:moveTo>
                <a:lnTo>
                  <a:pt x="551842" y="1119645"/>
                </a:lnTo>
                <a:lnTo>
                  <a:pt x="545040" y="1126448"/>
                </a:lnTo>
                <a:lnTo>
                  <a:pt x="545040" y="1143234"/>
                </a:lnTo>
                <a:lnTo>
                  <a:pt x="551842" y="1150037"/>
                </a:lnTo>
                <a:lnTo>
                  <a:pt x="568631" y="1150037"/>
                </a:lnTo>
                <a:lnTo>
                  <a:pt x="575433" y="1143234"/>
                </a:lnTo>
                <a:lnTo>
                  <a:pt x="575433" y="1126448"/>
                </a:lnTo>
                <a:lnTo>
                  <a:pt x="568631" y="1119645"/>
                </a:lnTo>
                <a:close/>
              </a:path>
              <a:path w="5621655" h="3489960">
                <a:moveTo>
                  <a:pt x="662362" y="1119258"/>
                </a:moveTo>
                <a:lnTo>
                  <a:pt x="645140" y="1119258"/>
                </a:lnTo>
                <a:lnTo>
                  <a:pt x="638165" y="1126233"/>
                </a:lnTo>
                <a:lnTo>
                  <a:pt x="638165" y="1143448"/>
                </a:lnTo>
                <a:lnTo>
                  <a:pt x="645140" y="1150432"/>
                </a:lnTo>
                <a:lnTo>
                  <a:pt x="662362" y="1150432"/>
                </a:lnTo>
                <a:lnTo>
                  <a:pt x="669337" y="1143448"/>
                </a:lnTo>
                <a:lnTo>
                  <a:pt x="669337" y="1126233"/>
                </a:lnTo>
                <a:lnTo>
                  <a:pt x="662362" y="1119258"/>
                </a:lnTo>
                <a:close/>
              </a:path>
              <a:path w="5621655" h="3489960">
                <a:moveTo>
                  <a:pt x="756046" y="1118943"/>
                </a:moveTo>
                <a:lnTo>
                  <a:pt x="738484" y="1118943"/>
                </a:lnTo>
                <a:lnTo>
                  <a:pt x="731367" y="1126060"/>
                </a:lnTo>
                <a:lnTo>
                  <a:pt x="731367" y="1143622"/>
                </a:lnTo>
                <a:lnTo>
                  <a:pt x="738484" y="1150739"/>
                </a:lnTo>
                <a:lnTo>
                  <a:pt x="756046" y="1150739"/>
                </a:lnTo>
                <a:lnTo>
                  <a:pt x="763163" y="1143622"/>
                </a:lnTo>
                <a:lnTo>
                  <a:pt x="763163" y="1126060"/>
                </a:lnTo>
                <a:lnTo>
                  <a:pt x="756046" y="1118943"/>
                </a:lnTo>
                <a:close/>
              </a:path>
              <a:path w="5621655" h="3489960">
                <a:moveTo>
                  <a:pt x="849777" y="1118558"/>
                </a:moveTo>
                <a:lnTo>
                  <a:pt x="831782" y="1118558"/>
                </a:lnTo>
                <a:lnTo>
                  <a:pt x="824490" y="1125848"/>
                </a:lnTo>
                <a:lnTo>
                  <a:pt x="824490" y="1143834"/>
                </a:lnTo>
                <a:lnTo>
                  <a:pt x="831782" y="1151131"/>
                </a:lnTo>
                <a:lnTo>
                  <a:pt x="849777" y="1151131"/>
                </a:lnTo>
                <a:lnTo>
                  <a:pt x="857067" y="1143834"/>
                </a:lnTo>
                <a:lnTo>
                  <a:pt x="857067" y="1125848"/>
                </a:lnTo>
                <a:lnTo>
                  <a:pt x="849777" y="1118558"/>
                </a:lnTo>
                <a:close/>
              </a:path>
              <a:path w="5621655" h="3489960">
                <a:moveTo>
                  <a:pt x="943499" y="1118162"/>
                </a:moveTo>
                <a:lnTo>
                  <a:pt x="925079" y="1118162"/>
                </a:lnTo>
                <a:lnTo>
                  <a:pt x="917615" y="1125634"/>
                </a:lnTo>
                <a:lnTo>
                  <a:pt x="917615" y="1144054"/>
                </a:lnTo>
                <a:lnTo>
                  <a:pt x="925079" y="1151519"/>
                </a:lnTo>
                <a:lnTo>
                  <a:pt x="943499" y="1151519"/>
                </a:lnTo>
                <a:lnTo>
                  <a:pt x="950963" y="1144054"/>
                </a:lnTo>
                <a:lnTo>
                  <a:pt x="950963" y="1125634"/>
                </a:lnTo>
                <a:lnTo>
                  <a:pt x="943499" y="1118162"/>
                </a:lnTo>
                <a:close/>
              </a:path>
              <a:path w="5621655" h="3489960">
                <a:moveTo>
                  <a:pt x="1037230" y="1117777"/>
                </a:moveTo>
                <a:lnTo>
                  <a:pt x="1018376" y="1117777"/>
                </a:lnTo>
                <a:lnTo>
                  <a:pt x="1010739" y="1125423"/>
                </a:lnTo>
                <a:lnTo>
                  <a:pt x="1010739" y="1144267"/>
                </a:lnTo>
                <a:lnTo>
                  <a:pt x="1018376" y="1151905"/>
                </a:lnTo>
                <a:lnTo>
                  <a:pt x="1037230" y="1151905"/>
                </a:lnTo>
                <a:lnTo>
                  <a:pt x="1044867" y="1144267"/>
                </a:lnTo>
                <a:lnTo>
                  <a:pt x="1044867" y="1125423"/>
                </a:lnTo>
                <a:lnTo>
                  <a:pt x="1037230" y="1117777"/>
                </a:lnTo>
                <a:close/>
              </a:path>
              <a:path w="5621655" h="3489960">
                <a:moveTo>
                  <a:pt x="1130913" y="1117470"/>
                </a:moveTo>
                <a:lnTo>
                  <a:pt x="1111721" y="1117470"/>
                </a:lnTo>
                <a:lnTo>
                  <a:pt x="1103942" y="1125249"/>
                </a:lnTo>
                <a:lnTo>
                  <a:pt x="1103942" y="1144441"/>
                </a:lnTo>
                <a:lnTo>
                  <a:pt x="1111721" y="1152220"/>
                </a:lnTo>
                <a:lnTo>
                  <a:pt x="1130913" y="1152220"/>
                </a:lnTo>
                <a:lnTo>
                  <a:pt x="1138692" y="1144441"/>
                </a:lnTo>
                <a:lnTo>
                  <a:pt x="1138692" y="1125249"/>
                </a:lnTo>
                <a:lnTo>
                  <a:pt x="1130913" y="1117470"/>
                </a:lnTo>
                <a:close/>
              </a:path>
              <a:path w="5621655" h="3489960">
                <a:moveTo>
                  <a:pt x="1224644" y="1117075"/>
                </a:moveTo>
                <a:lnTo>
                  <a:pt x="1205018" y="1117075"/>
                </a:lnTo>
                <a:lnTo>
                  <a:pt x="1197066" y="1125029"/>
                </a:lnTo>
                <a:lnTo>
                  <a:pt x="1197066" y="1144653"/>
                </a:lnTo>
                <a:lnTo>
                  <a:pt x="1205018" y="1152607"/>
                </a:lnTo>
                <a:lnTo>
                  <a:pt x="1224644" y="1152607"/>
                </a:lnTo>
                <a:lnTo>
                  <a:pt x="1232596" y="1144653"/>
                </a:lnTo>
                <a:lnTo>
                  <a:pt x="1232596" y="1125029"/>
                </a:lnTo>
                <a:lnTo>
                  <a:pt x="1224644" y="1117075"/>
                </a:lnTo>
                <a:close/>
              </a:path>
              <a:path w="5621655" h="3489960">
                <a:moveTo>
                  <a:pt x="1308341" y="1116681"/>
                </a:moveTo>
                <a:lnTo>
                  <a:pt x="1301276" y="1118109"/>
                </a:lnTo>
                <a:lnTo>
                  <a:pt x="1295506" y="1122001"/>
                </a:lnTo>
                <a:lnTo>
                  <a:pt x="1291616" y="1127774"/>
                </a:lnTo>
                <a:lnTo>
                  <a:pt x="1290189" y="1134841"/>
                </a:lnTo>
                <a:lnTo>
                  <a:pt x="1291616" y="1141912"/>
                </a:lnTo>
                <a:lnTo>
                  <a:pt x="1295506" y="1147684"/>
                </a:lnTo>
                <a:lnTo>
                  <a:pt x="1301276" y="1151574"/>
                </a:lnTo>
                <a:lnTo>
                  <a:pt x="1308341" y="1153001"/>
                </a:lnTo>
                <a:lnTo>
                  <a:pt x="1315412" y="1151574"/>
                </a:lnTo>
                <a:lnTo>
                  <a:pt x="1321184" y="1147684"/>
                </a:lnTo>
                <a:lnTo>
                  <a:pt x="1325074" y="1141912"/>
                </a:lnTo>
                <a:lnTo>
                  <a:pt x="1326501" y="1134841"/>
                </a:lnTo>
                <a:lnTo>
                  <a:pt x="1325074" y="1127774"/>
                </a:lnTo>
                <a:lnTo>
                  <a:pt x="1321184" y="1122001"/>
                </a:lnTo>
                <a:lnTo>
                  <a:pt x="1315412" y="1118109"/>
                </a:lnTo>
                <a:lnTo>
                  <a:pt x="1308341" y="1116681"/>
                </a:lnTo>
                <a:close/>
              </a:path>
              <a:path w="5621655" h="3489960">
                <a:moveTo>
                  <a:pt x="1401859" y="1116375"/>
                </a:moveTo>
                <a:lnTo>
                  <a:pt x="1394671" y="1117826"/>
                </a:lnTo>
                <a:lnTo>
                  <a:pt x="1388801" y="1121783"/>
                </a:lnTo>
                <a:lnTo>
                  <a:pt x="1384844" y="1127653"/>
                </a:lnTo>
                <a:lnTo>
                  <a:pt x="1383393" y="1134841"/>
                </a:lnTo>
                <a:lnTo>
                  <a:pt x="1384844" y="1142032"/>
                </a:lnTo>
                <a:lnTo>
                  <a:pt x="1388801" y="1147902"/>
                </a:lnTo>
                <a:lnTo>
                  <a:pt x="1394671" y="1151857"/>
                </a:lnTo>
                <a:lnTo>
                  <a:pt x="1401859" y="1153307"/>
                </a:lnTo>
                <a:lnTo>
                  <a:pt x="1409048" y="1151857"/>
                </a:lnTo>
                <a:lnTo>
                  <a:pt x="1414918" y="1147902"/>
                </a:lnTo>
                <a:lnTo>
                  <a:pt x="1418875" y="1142032"/>
                </a:lnTo>
                <a:lnTo>
                  <a:pt x="1420326" y="1134841"/>
                </a:lnTo>
                <a:lnTo>
                  <a:pt x="1418875" y="1127653"/>
                </a:lnTo>
                <a:lnTo>
                  <a:pt x="1414918" y="1121783"/>
                </a:lnTo>
                <a:lnTo>
                  <a:pt x="1409048" y="1117826"/>
                </a:lnTo>
                <a:lnTo>
                  <a:pt x="1401859" y="1116375"/>
                </a:lnTo>
                <a:close/>
              </a:path>
              <a:path w="5621655" h="3489960">
                <a:moveTo>
                  <a:pt x="1495370" y="1115988"/>
                </a:moveTo>
                <a:lnTo>
                  <a:pt x="1488032" y="1117468"/>
                </a:lnTo>
                <a:lnTo>
                  <a:pt x="1482039" y="1121507"/>
                </a:lnTo>
                <a:lnTo>
                  <a:pt x="1477998" y="1127500"/>
                </a:lnTo>
                <a:lnTo>
                  <a:pt x="1476516" y="1134841"/>
                </a:lnTo>
                <a:lnTo>
                  <a:pt x="1477998" y="1142184"/>
                </a:lnTo>
                <a:lnTo>
                  <a:pt x="1482039" y="1148179"/>
                </a:lnTo>
                <a:lnTo>
                  <a:pt x="1488032" y="1152220"/>
                </a:lnTo>
                <a:lnTo>
                  <a:pt x="1495370" y="1153702"/>
                </a:lnTo>
                <a:lnTo>
                  <a:pt x="1502711" y="1152220"/>
                </a:lnTo>
                <a:lnTo>
                  <a:pt x="1508708" y="1148179"/>
                </a:lnTo>
                <a:lnTo>
                  <a:pt x="1512754" y="1142184"/>
                </a:lnTo>
                <a:lnTo>
                  <a:pt x="1514237" y="1134841"/>
                </a:lnTo>
                <a:lnTo>
                  <a:pt x="1512754" y="1127500"/>
                </a:lnTo>
                <a:lnTo>
                  <a:pt x="1508708" y="1121507"/>
                </a:lnTo>
                <a:lnTo>
                  <a:pt x="1502711" y="1117468"/>
                </a:lnTo>
                <a:lnTo>
                  <a:pt x="1495370" y="1115988"/>
                </a:lnTo>
                <a:close/>
              </a:path>
              <a:path w="5621655" h="3489960">
                <a:moveTo>
                  <a:pt x="1588894" y="1115673"/>
                </a:moveTo>
                <a:lnTo>
                  <a:pt x="1581430" y="1117179"/>
                </a:lnTo>
                <a:lnTo>
                  <a:pt x="1575338" y="1121287"/>
                </a:lnTo>
                <a:lnTo>
                  <a:pt x="1571231" y="1127380"/>
                </a:lnTo>
                <a:lnTo>
                  <a:pt x="1569726" y="1134841"/>
                </a:lnTo>
                <a:lnTo>
                  <a:pt x="1571231" y="1142301"/>
                </a:lnTo>
                <a:lnTo>
                  <a:pt x="1575338" y="1148394"/>
                </a:lnTo>
                <a:lnTo>
                  <a:pt x="1581430" y="1152503"/>
                </a:lnTo>
                <a:lnTo>
                  <a:pt x="1588894" y="1154009"/>
                </a:lnTo>
                <a:lnTo>
                  <a:pt x="1596350" y="1152503"/>
                </a:lnTo>
                <a:lnTo>
                  <a:pt x="1602444" y="1148394"/>
                </a:lnTo>
                <a:lnTo>
                  <a:pt x="1606555" y="1142301"/>
                </a:lnTo>
                <a:lnTo>
                  <a:pt x="1608064" y="1134841"/>
                </a:lnTo>
                <a:lnTo>
                  <a:pt x="1606555" y="1127380"/>
                </a:lnTo>
                <a:lnTo>
                  <a:pt x="1602444" y="1121287"/>
                </a:lnTo>
                <a:lnTo>
                  <a:pt x="1596350" y="1117179"/>
                </a:lnTo>
                <a:lnTo>
                  <a:pt x="1588894" y="1115673"/>
                </a:lnTo>
                <a:close/>
              </a:path>
              <a:path w="5621655" h="3489960">
                <a:moveTo>
                  <a:pt x="1682397" y="1115279"/>
                </a:moveTo>
                <a:lnTo>
                  <a:pt x="1674788" y="1116817"/>
                </a:lnTo>
                <a:lnTo>
                  <a:pt x="1668573" y="1121011"/>
                </a:lnTo>
                <a:lnTo>
                  <a:pt x="1664382" y="1127229"/>
                </a:lnTo>
                <a:lnTo>
                  <a:pt x="1662845" y="1134841"/>
                </a:lnTo>
                <a:lnTo>
                  <a:pt x="1664382" y="1142456"/>
                </a:lnTo>
                <a:lnTo>
                  <a:pt x="1668573" y="1148674"/>
                </a:lnTo>
                <a:lnTo>
                  <a:pt x="1674788" y="1152866"/>
                </a:lnTo>
                <a:lnTo>
                  <a:pt x="1682397" y="1154403"/>
                </a:lnTo>
                <a:lnTo>
                  <a:pt x="1690018" y="1152866"/>
                </a:lnTo>
                <a:lnTo>
                  <a:pt x="1696239" y="1148674"/>
                </a:lnTo>
                <a:lnTo>
                  <a:pt x="1700433" y="1142456"/>
                </a:lnTo>
                <a:lnTo>
                  <a:pt x="1701970" y="1134841"/>
                </a:lnTo>
                <a:lnTo>
                  <a:pt x="1700433" y="1127229"/>
                </a:lnTo>
                <a:lnTo>
                  <a:pt x="1696239" y="1121011"/>
                </a:lnTo>
                <a:lnTo>
                  <a:pt x="1690018" y="1116817"/>
                </a:lnTo>
                <a:lnTo>
                  <a:pt x="1682397" y="1115279"/>
                </a:lnTo>
                <a:close/>
              </a:path>
              <a:path w="5621655" h="3489960">
                <a:moveTo>
                  <a:pt x="1775919" y="1114971"/>
                </a:moveTo>
                <a:lnTo>
                  <a:pt x="1768183" y="1116532"/>
                </a:lnTo>
                <a:lnTo>
                  <a:pt x="1761866" y="1120791"/>
                </a:lnTo>
                <a:lnTo>
                  <a:pt x="1757607" y="1127107"/>
                </a:lnTo>
                <a:lnTo>
                  <a:pt x="1756045" y="1134841"/>
                </a:lnTo>
                <a:lnTo>
                  <a:pt x="1757607" y="1142578"/>
                </a:lnTo>
                <a:lnTo>
                  <a:pt x="1761866" y="1148897"/>
                </a:lnTo>
                <a:lnTo>
                  <a:pt x="1768183" y="1153157"/>
                </a:lnTo>
                <a:lnTo>
                  <a:pt x="1775919" y="1154719"/>
                </a:lnTo>
                <a:lnTo>
                  <a:pt x="1783656" y="1153157"/>
                </a:lnTo>
                <a:lnTo>
                  <a:pt x="1789973" y="1148897"/>
                </a:lnTo>
                <a:lnTo>
                  <a:pt x="1794233" y="1142578"/>
                </a:lnTo>
                <a:lnTo>
                  <a:pt x="1795795" y="1134841"/>
                </a:lnTo>
                <a:lnTo>
                  <a:pt x="1794233" y="1127107"/>
                </a:lnTo>
                <a:lnTo>
                  <a:pt x="1789973" y="1120791"/>
                </a:lnTo>
                <a:lnTo>
                  <a:pt x="1783656" y="1116532"/>
                </a:lnTo>
                <a:lnTo>
                  <a:pt x="1775919" y="1114971"/>
                </a:lnTo>
                <a:close/>
              </a:path>
              <a:path w="5621655" h="3489960">
                <a:moveTo>
                  <a:pt x="1869422" y="1114663"/>
                </a:moveTo>
                <a:lnTo>
                  <a:pt x="1861571" y="1116249"/>
                </a:lnTo>
                <a:lnTo>
                  <a:pt x="1855157" y="1120573"/>
                </a:lnTo>
                <a:lnTo>
                  <a:pt x="1850832" y="1126987"/>
                </a:lnTo>
                <a:lnTo>
                  <a:pt x="1849245" y="1134841"/>
                </a:lnTo>
                <a:lnTo>
                  <a:pt x="1850832" y="1142700"/>
                </a:lnTo>
                <a:lnTo>
                  <a:pt x="1855157" y="1149116"/>
                </a:lnTo>
                <a:lnTo>
                  <a:pt x="1861571" y="1153441"/>
                </a:lnTo>
                <a:lnTo>
                  <a:pt x="1869422" y="1155026"/>
                </a:lnTo>
                <a:lnTo>
                  <a:pt x="1877285" y="1153441"/>
                </a:lnTo>
                <a:lnTo>
                  <a:pt x="1883705" y="1149116"/>
                </a:lnTo>
                <a:lnTo>
                  <a:pt x="1888033" y="1142700"/>
                </a:lnTo>
                <a:lnTo>
                  <a:pt x="1889620" y="1134841"/>
                </a:lnTo>
                <a:lnTo>
                  <a:pt x="1888033" y="1126987"/>
                </a:lnTo>
                <a:lnTo>
                  <a:pt x="1883705" y="1120573"/>
                </a:lnTo>
                <a:lnTo>
                  <a:pt x="1877285" y="1116249"/>
                </a:lnTo>
                <a:lnTo>
                  <a:pt x="1869422" y="1114663"/>
                </a:lnTo>
                <a:close/>
              </a:path>
              <a:path w="5621655" h="3489960">
                <a:moveTo>
                  <a:pt x="1962945" y="1114350"/>
                </a:moveTo>
                <a:lnTo>
                  <a:pt x="1954966" y="1115960"/>
                </a:lnTo>
                <a:lnTo>
                  <a:pt x="1948450" y="1120351"/>
                </a:lnTo>
                <a:lnTo>
                  <a:pt x="1944056" y="1126865"/>
                </a:lnTo>
                <a:lnTo>
                  <a:pt x="1942444" y="1134841"/>
                </a:lnTo>
                <a:lnTo>
                  <a:pt x="1944056" y="1142820"/>
                </a:lnTo>
                <a:lnTo>
                  <a:pt x="1948450" y="1149333"/>
                </a:lnTo>
                <a:lnTo>
                  <a:pt x="1954966" y="1153723"/>
                </a:lnTo>
                <a:lnTo>
                  <a:pt x="1962945" y="1155332"/>
                </a:lnTo>
                <a:lnTo>
                  <a:pt x="1970923" y="1153723"/>
                </a:lnTo>
                <a:lnTo>
                  <a:pt x="1977440" y="1149333"/>
                </a:lnTo>
                <a:lnTo>
                  <a:pt x="1981834" y="1142820"/>
                </a:lnTo>
                <a:lnTo>
                  <a:pt x="1983445" y="1134841"/>
                </a:lnTo>
                <a:lnTo>
                  <a:pt x="1981834" y="1126865"/>
                </a:lnTo>
                <a:lnTo>
                  <a:pt x="1977440" y="1120351"/>
                </a:lnTo>
                <a:lnTo>
                  <a:pt x="1970923" y="1115960"/>
                </a:lnTo>
                <a:lnTo>
                  <a:pt x="1962945" y="1114350"/>
                </a:lnTo>
                <a:close/>
              </a:path>
              <a:path w="5621655" h="3489960">
                <a:moveTo>
                  <a:pt x="2056447" y="1114032"/>
                </a:moveTo>
                <a:lnTo>
                  <a:pt x="2048353" y="1115668"/>
                </a:lnTo>
                <a:lnTo>
                  <a:pt x="2041741" y="1120127"/>
                </a:lnTo>
                <a:lnTo>
                  <a:pt x="2037281" y="1126742"/>
                </a:lnTo>
                <a:lnTo>
                  <a:pt x="2035645" y="1134841"/>
                </a:lnTo>
                <a:lnTo>
                  <a:pt x="2037281" y="1142940"/>
                </a:lnTo>
                <a:lnTo>
                  <a:pt x="2041741" y="1149553"/>
                </a:lnTo>
                <a:lnTo>
                  <a:pt x="2048353" y="1154012"/>
                </a:lnTo>
                <a:lnTo>
                  <a:pt x="2056447" y="1155647"/>
                </a:lnTo>
                <a:lnTo>
                  <a:pt x="2064553" y="1154012"/>
                </a:lnTo>
                <a:lnTo>
                  <a:pt x="2071172" y="1149553"/>
                </a:lnTo>
                <a:lnTo>
                  <a:pt x="2075635" y="1142940"/>
                </a:lnTo>
                <a:lnTo>
                  <a:pt x="2077271" y="1134841"/>
                </a:lnTo>
                <a:lnTo>
                  <a:pt x="2075635" y="1126742"/>
                </a:lnTo>
                <a:lnTo>
                  <a:pt x="2071172" y="1120127"/>
                </a:lnTo>
                <a:lnTo>
                  <a:pt x="2064553" y="1115668"/>
                </a:lnTo>
                <a:lnTo>
                  <a:pt x="2056447" y="1114032"/>
                </a:lnTo>
                <a:close/>
              </a:path>
              <a:path w="5621655" h="3489960">
                <a:moveTo>
                  <a:pt x="2149970" y="1113726"/>
                </a:moveTo>
                <a:lnTo>
                  <a:pt x="2141749" y="1115385"/>
                </a:lnTo>
                <a:lnTo>
                  <a:pt x="2135034" y="1119909"/>
                </a:lnTo>
                <a:lnTo>
                  <a:pt x="2130506" y="1126621"/>
                </a:lnTo>
                <a:lnTo>
                  <a:pt x="2128845" y="1134841"/>
                </a:lnTo>
                <a:lnTo>
                  <a:pt x="2130506" y="1143062"/>
                </a:lnTo>
                <a:lnTo>
                  <a:pt x="2135034" y="1149776"/>
                </a:lnTo>
                <a:lnTo>
                  <a:pt x="2141749" y="1154303"/>
                </a:lnTo>
                <a:lnTo>
                  <a:pt x="2149970" y="1155964"/>
                </a:lnTo>
                <a:lnTo>
                  <a:pt x="2158191" y="1154303"/>
                </a:lnTo>
                <a:lnTo>
                  <a:pt x="2164907" y="1149776"/>
                </a:lnTo>
                <a:lnTo>
                  <a:pt x="2169436" y="1143062"/>
                </a:lnTo>
                <a:lnTo>
                  <a:pt x="2171097" y="1134841"/>
                </a:lnTo>
                <a:lnTo>
                  <a:pt x="2169436" y="1126621"/>
                </a:lnTo>
                <a:lnTo>
                  <a:pt x="2164907" y="1119909"/>
                </a:lnTo>
                <a:lnTo>
                  <a:pt x="2158191" y="1115385"/>
                </a:lnTo>
                <a:lnTo>
                  <a:pt x="2149970" y="1113726"/>
                </a:lnTo>
                <a:close/>
              </a:path>
              <a:path w="5621655" h="3489960">
                <a:moveTo>
                  <a:pt x="2243493" y="1113490"/>
                </a:moveTo>
                <a:lnTo>
                  <a:pt x="2235175" y="1115168"/>
                </a:lnTo>
                <a:lnTo>
                  <a:pt x="2228383" y="1119743"/>
                </a:lnTo>
                <a:lnTo>
                  <a:pt x="2223804" y="1126530"/>
                </a:lnTo>
                <a:lnTo>
                  <a:pt x="2222125" y="1134841"/>
                </a:lnTo>
                <a:lnTo>
                  <a:pt x="2223804" y="1143151"/>
                </a:lnTo>
                <a:lnTo>
                  <a:pt x="2228383" y="1149938"/>
                </a:lnTo>
                <a:lnTo>
                  <a:pt x="2235175" y="1154514"/>
                </a:lnTo>
                <a:lnTo>
                  <a:pt x="2243493" y="1156192"/>
                </a:lnTo>
                <a:lnTo>
                  <a:pt x="2251800" y="1154514"/>
                </a:lnTo>
                <a:lnTo>
                  <a:pt x="2258586" y="1149938"/>
                </a:lnTo>
                <a:lnTo>
                  <a:pt x="2263163" y="1143151"/>
                </a:lnTo>
                <a:lnTo>
                  <a:pt x="2264842" y="1134841"/>
                </a:lnTo>
                <a:lnTo>
                  <a:pt x="2263163" y="1126530"/>
                </a:lnTo>
                <a:lnTo>
                  <a:pt x="2258586" y="1119743"/>
                </a:lnTo>
                <a:lnTo>
                  <a:pt x="2251800" y="1115168"/>
                </a:lnTo>
                <a:lnTo>
                  <a:pt x="2243493" y="1113490"/>
                </a:lnTo>
                <a:close/>
              </a:path>
              <a:path w="5621655" h="3489960">
                <a:moveTo>
                  <a:pt x="2336995" y="1113254"/>
                </a:moveTo>
                <a:lnTo>
                  <a:pt x="2328591" y="1114951"/>
                </a:lnTo>
                <a:lnTo>
                  <a:pt x="2321729" y="1119579"/>
                </a:lnTo>
                <a:lnTo>
                  <a:pt x="2317102" y="1126441"/>
                </a:lnTo>
                <a:lnTo>
                  <a:pt x="2315405" y="1134841"/>
                </a:lnTo>
                <a:lnTo>
                  <a:pt x="2317102" y="1143245"/>
                </a:lnTo>
                <a:lnTo>
                  <a:pt x="2321729" y="1150106"/>
                </a:lnTo>
                <a:lnTo>
                  <a:pt x="2328591" y="1154732"/>
                </a:lnTo>
                <a:lnTo>
                  <a:pt x="2336995" y="1156428"/>
                </a:lnTo>
                <a:lnTo>
                  <a:pt x="2345400" y="1154732"/>
                </a:lnTo>
                <a:lnTo>
                  <a:pt x="2352262" y="1150106"/>
                </a:lnTo>
                <a:lnTo>
                  <a:pt x="2356889" y="1143245"/>
                </a:lnTo>
                <a:lnTo>
                  <a:pt x="2358585" y="1134841"/>
                </a:lnTo>
                <a:lnTo>
                  <a:pt x="2356889" y="1126441"/>
                </a:lnTo>
                <a:lnTo>
                  <a:pt x="2352262" y="1119579"/>
                </a:lnTo>
                <a:lnTo>
                  <a:pt x="2345400" y="1114951"/>
                </a:lnTo>
                <a:lnTo>
                  <a:pt x="2336995" y="1113254"/>
                </a:lnTo>
                <a:close/>
              </a:path>
              <a:path w="5621655" h="3489960">
                <a:moveTo>
                  <a:pt x="2430518" y="1113024"/>
                </a:moveTo>
                <a:lnTo>
                  <a:pt x="2422017" y="1114738"/>
                </a:lnTo>
                <a:lnTo>
                  <a:pt x="2415078" y="1119413"/>
                </a:lnTo>
                <a:lnTo>
                  <a:pt x="2410401" y="1126347"/>
                </a:lnTo>
                <a:lnTo>
                  <a:pt x="2408687" y="1134841"/>
                </a:lnTo>
                <a:lnTo>
                  <a:pt x="2410401" y="1143335"/>
                </a:lnTo>
                <a:lnTo>
                  <a:pt x="2415078" y="1150272"/>
                </a:lnTo>
                <a:lnTo>
                  <a:pt x="2422017" y="1154949"/>
                </a:lnTo>
                <a:lnTo>
                  <a:pt x="2430518" y="1156665"/>
                </a:lnTo>
                <a:lnTo>
                  <a:pt x="2439008" y="1154949"/>
                </a:lnTo>
                <a:lnTo>
                  <a:pt x="2445941" y="1150272"/>
                </a:lnTo>
                <a:lnTo>
                  <a:pt x="2450616" y="1143335"/>
                </a:lnTo>
                <a:lnTo>
                  <a:pt x="2452330" y="1134841"/>
                </a:lnTo>
                <a:lnTo>
                  <a:pt x="2450616" y="1126347"/>
                </a:lnTo>
                <a:lnTo>
                  <a:pt x="2445941" y="1119413"/>
                </a:lnTo>
                <a:lnTo>
                  <a:pt x="2439008" y="1114738"/>
                </a:lnTo>
                <a:lnTo>
                  <a:pt x="2430518" y="1113024"/>
                </a:lnTo>
                <a:close/>
              </a:path>
              <a:path w="5621655" h="3489960">
                <a:moveTo>
                  <a:pt x="2524021" y="1112945"/>
                </a:moveTo>
                <a:lnTo>
                  <a:pt x="2515501" y="1114666"/>
                </a:lnTo>
                <a:lnTo>
                  <a:pt x="2508542" y="1119359"/>
                </a:lnTo>
                <a:lnTo>
                  <a:pt x="2503850" y="1126319"/>
                </a:lnTo>
                <a:lnTo>
                  <a:pt x="2502128" y="1134841"/>
                </a:lnTo>
                <a:lnTo>
                  <a:pt x="2503850" y="1143367"/>
                </a:lnTo>
                <a:lnTo>
                  <a:pt x="2508542" y="1150329"/>
                </a:lnTo>
                <a:lnTo>
                  <a:pt x="2515501" y="1155022"/>
                </a:lnTo>
                <a:lnTo>
                  <a:pt x="2524021" y="1156743"/>
                </a:lnTo>
                <a:lnTo>
                  <a:pt x="2532552" y="1155022"/>
                </a:lnTo>
                <a:lnTo>
                  <a:pt x="2539517" y="1150329"/>
                </a:lnTo>
                <a:lnTo>
                  <a:pt x="2544212" y="1143367"/>
                </a:lnTo>
                <a:lnTo>
                  <a:pt x="2545933" y="1134841"/>
                </a:lnTo>
                <a:lnTo>
                  <a:pt x="2544212" y="1126319"/>
                </a:lnTo>
                <a:lnTo>
                  <a:pt x="2539517" y="1119359"/>
                </a:lnTo>
                <a:lnTo>
                  <a:pt x="2532552" y="1114666"/>
                </a:lnTo>
                <a:lnTo>
                  <a:pt x="2524021" y="1112945"/>
                </a:lnTo>
                <a:close/>
              </a:path>
              <a:path w="5621655" h="3489960">
                <a:moveTo>
                  <a:pt x="2617543" y="1112787"/>
                </a:moveTo>
                <a:lnTo>
                  <a:pt x="2608956" y="1114521"/>
                </a:lnTo>
                <a:lnTo>
                  <a:pt x="2601947" y="1119248"/>
                </a:lnTo>
                <a:lnTo>
                  <a:pt x="2597222" y="1126258"/>
                </a:lnTo>
                <a:lnTo>
                  <a:pt x="2595490" y="1134841"/>
                </a:lnTo>
                <a:lnTo>
                  <a:pt x="2597222" y="1143424"/>
                </a:lnTo>
                <a:lnTo>
                  <a:pt x="2601947" y="1150434"/>
                </a:lnTo>
                <a:lnTo>
                  <a:pt x="2608956" y="1155161"/>
                </a:lnTo>
                <a:lnTo>
                  <a:pt x="2617543" y="1156895"/>
                </a:lnTo>
                <a:lnTo>
                  <a:pt x="2626123" y="1155161"/>
                </a:lnTo>
                <a:lnTo>
                  <a:pt x="2633134" y="1150434"/>
                </a:lnTo>
                <a:lnTo>
                  <a:pt x="2637863" y="1143424"/>
                </a:lnTo>
                <a:lnTo>
                  <a:pt x="2639598" y="1134841"/>
                </a:lnTo>
                <a:lnTo>
                  <a:pt x="2637863" y="1126258"/>
                </a:lnTo>
                <a:lnTo>
                  <a:pt x="2633134" y="1119248"/>
                </a:lnTo>
                <a:lnTo>
                  <a:pt x="2626123" y="1114521"/>
                </a:lnTo>
                <a:lnTo>
                  <a:pt x="2617543" y="1112787"/>
                </a:lnTo>
                <a:close/>
              </a:path>
              <a:path w="5621655" h="3489960">
                <a:moveTo>
                  <a:pt x="2711046" y="1112787"/>
                </a:moveTo>
                <a:lnTo>
                  <a:pt x="2702467" y="1114521"/>
                </a:lnTo>
                <a:lnTo>
                  <a:pt x="2695457" y="1119248"/>
                </a:lnTo>
                <a:lnTo>
                  <a:pt x="2690727" y="1126258"/>
                </a:lnTo>
                <a:lnTo>
                  <a:pt x="2688992" y="1134841"/>
                </a:lnTo>
                <a:lnTo>
                  <a:pt x="2690727" y="1143424"/>
                </a:lnTo>
                <a:lnTo>
                  <a:pt x="2695457" y="1150434"/>
                </a:lnTo>
                <a:lnTo>
                  <a:pt x="2702467" y="1155161"/>
                </a:lnTo>
                <a:lnTo>
                  <a:pt x="2711046" y="1156895"/>
                </a:lnTo>
                <a:lnTo>
                  <a:pt x="2719634" y="1155161"/>
                </a:lnTo>
                <a:lnTo>
                  <a:pt x="2726644" y="1150434"/>
                </a:lnTo>
                <a:lnTo>
                  <a:pt x="2731369" y="1143424"/>
                </a:lnTo>
                <a:lnTo>
                  <a:pt x="2733101" y="1134841"/>
                </a:lnTo>
                <a:lnTo>
                  <a:pt x="2731369" y="1126258"/>
                </a:lnTo>
                <a:lnTo>
                  <a:pt x="2726644" y="1119248"/>
                </a:lnTo>
                <a:lnTo>
                  <a:pt x="2719634" y="1114521"/>
                </a:lnTo>
                <a:lnTo>
                  <a:pt x="2711046" y="1112787"/>
                </a:lnTo>
                <a:close/>
              </a:path>
              <a:path w="5621655" h="3489960">
                <a:moveTo>
                  <a:pt x="2804569" y="1112866"/>
                </a:moveTo>
                <a:lnTo>
                  <a:pt x="2796011" y="1114594"/>
                </a:lnTo>
                <a:lnTo>
                  <a:pt x="2789027" y="1119304"/>
                </a:lnTo>
                <a:lnTo>
                  <a:pt x="2784320" y="1126290"/>
                </a:lnTo>
                <a:lnTo>
                  <a:pt x="2782595" y="1134841"/>
                </a:lnTo>
                <a:lnTo>
                  <a:pt x="2784320" y="1143397"/>
                </a:lnTo>
                <a:lnTo>
                  <a:pt x="2789027" y="1150384"/>
                </a:lnTo>
                <a:lnTo>
                  <a:pt x="2796011" y="1155095"/>
                </a:lnTo>
                <a:lnTo>
                  <a:pt x="2804569" y="1156822"/>
                </a:lnTo>
                <a:lnTo>
                  <a:pt x="2813118" y="1155095"/>
                </a:lnTo>
                <a:lnTo>
                  <a:pt x="2820103" y="1150384"/>
                </a:lnTo>
                <a:lnTo>
                  <a:pt x="2824814" y="1143397"/>
                </a:lnTo>
                <a:lnTo>
                  <a:pt x="2826542" y="1134841"/>
                </a:lnTo>
                <a:lnTo>
                  <a:pt x="2824814" y="1126290"/>
                </a:lnTo>
                <a:lnTo>
                  <a:pt x="2820103" y="1119304"/>
                </a:lnTo>
                <a:lnTo>
                  <a:pt x="2813118" y="1114594"/>
                </a:lnTo>
                <a:lnTo>
                  <a:pt x="2804569" y="1112866"/>
                </a:lnTo>
                <a:close/>
              </a:path>
              <a:path w="5621655" h="3489960">
                <a:moveTo>
                  <a:pt x="2898071" y="1112945"/>
                </a:moveTo>
                <a:lnTo>
                  <a:pt x="2889551" y="1114666"/>
                </a:lnTo>
                <a:lnTo>
                  <a:pt x="2882593" y="1119359"/>
                </a:lnTo>
                <a:lnTo>
                  <a:pt x="2877900" y="1126319"/>
                </a:lnTo>
                <a:lnTo>
                  <a:pt x="2876179" y="1134841"/>
                </a:lnTo>
                <a:lnTo>
                  <a:pt x="2877900" y="1143367"/>
                </a:lnTo>
                <a:lnTo>
                  <a:pt x="2882593" y="1150329"/>
                </a:lnTo>
                <a:lnTo>
                  <a:pt x="2889551" y="1155022"/>
                </a:lnTo>
                <a:lnTo>
                  <a:pt x="2898071" y="1156743"/>
                </a:lnTo>
                <a:lnTo>
                  <a:pt x="2906603" y="1155022"/>
                </a:lnTo>
                <a:lnTo>
                  <a:pt x="2913568" y="1150329"/>
                </a:lnTo>
                <a:lnTo>
                  <a:pt x="2918262" y="1143367"/>
                </a:lnTo>
                <a:lnTo>
                  <a:pt x="2919984" y="1134841"/>
                </a:lnTo>
                <a:lnTo>
                  <a:pt x="2918262" y="1126319"/>
                </a:lnTo>
                <a:lnTo>
                  <a:pt x="2913568" y="1119359"/>
                </a:lnTo>
                <a:lnTo>
                  <a:pt x="2906603" y="1114666"/>
                </a:lnTo>
                <a:lnTo>
                  <a:pt x="2898071" y="1112945"/>
                </a:lnTo>
                <a:close/>
              </a:path>
              <a:path w="5621655" h="3489960">
                <a:moveTo>
                  <a:pt x="2991594" y="1113104"/>
                </a:moveTo>
                <a:lnTo>
                  <a:pt x="2983131" y="1114812"/>
                </a:lnTo>
                <a:lnTo>
                  <a:pt x="2976216" y="1119471"/>
                </a:lnTo>
                <a:lnTo>
                  <a:pt x="2971553" y="1126380"/>
                </a:lnTo>
                <a:lnTo>
                  <a:pt x="2969843" y="1134841"/>
                </a:lnTo>
                <a:lnTo>
                  <a:pt x="2971553" y="1143306"/>
                </a:lnTo>
                <a:lnTo>
                  <a:pt x="2976216" y="1150218"/>
                </a:lnTo>
                <a:lnTo>
                  <a:pt x="2983131" y="1154877"/>
                </a:lnTo>
                <a:lnTo>
                  <a:pt x="2991594" y="1156586"/>
                </a:lnTo>
                <a:lnTo>
                  <a:pt x="3000054" y="1154877"/>
                </a:lnTo>
                <a:lnTo>
                  <a:pt x="3006961" y="1150218"/>
                </a:lnTo>
                <a:lnTo>
                  <a:pt x="3011618" y="1143306"/>
                </a:lnTo>
                <a:lnTo>
                  <a:pt x="3013325" y="1134841"/>
                </a:lnTo>
                <a:lnTo>
                  <a:pt x="3011618" y="1126380"/>
                </a:lnTo>
                <a:lnTo>
                  <a:pt x="3006961" y="1119471"/>
                </a:lnTo>
                <a:lnTo>
                  <a:pt x="3000054" y="1114812"/>
                </a:lnTo>
                <a:lnTo>
                  <a:pt x="2991594" y="1113104"/>
                </a:lnTo>
                <a:close/>
              </a:path>
              <a:path w="5621655" h="3489960">
                <a:moveTo>
                  <a:pt x="3085117" y="1113332"/>
                </a:moveTo>
                <a:lnTo>
                  <a:pt x="3076742" y="1115023"/>
                </a:lnTo>
                <a:lnTo>
                  <a:pt x="3069906" y="1119632"/>
                </a:lnTo>
                <a:lnTo>
                  <a:pt x="3065298" y="1126469"/>
                </a:lnTo>
                <a:lnTo>
                  <a:pt x="3063608" y="1134841"/>
                </a:lnTo>
                <a:lnTo>
                  <a:pt x="3065298" y="1143213"/>
                </a:lnTo>
                <a:lnTo>
                  <a:pt x="3069906" y="1150050"/>
                </a:lnTo>
                <a:lnTo>
                  <a:pt x="3076742" y="1154659"/>
                </a:lnTo>
                <a:lnTo>
                  <a:pt x="3085117" y="1156350"/>
                </a:lnTo>
                <a:lnTo>
                  <a:pt x="3093480" y="1154659"/>
                </a:lnTo>
                <a:lnTo>
                  <a:pt x="3100311" y="1150050"/>
                </a:lnTo>
                <a:lnTo>
                  <a:pt x="3104917" y="1143213"/>
                </a:lnTo>
                <a:lnTo>
                  <a:pt x="3106606" y="1134841"/>
                </a:lnTo>
                <a:lnTo>
                  <a:pt x="3104917" y="1126469"/>
                </a:lnTo>
                <a:lnTo>
                  <a:pt x="3100311" y="1119632"/>
                </a:lnTo>
                <a:lnTo>
                  <a:pt x="3093480" y="1115023"/>
                </a:lnTo>
                <a:lnTo>
                  <a:pt x="3085117" y="1113332"/>
                </a:lnTo>
                <a:close/>
              </a:path>
              <a:path w="5621655" h="3489960">
                <a:moveTo>
                  <a:pt x="3178619" y="1113569"/>
                </a:moveTo>
                <a:lnTo>
                  <a:pt x="3170342" y="1115240"/>
                </a:lnTo>
                <a:lnTo>
                  <a:pt x="3163582" y="1119798"/>
                </a:lnTo>
                <a:lnTo>
                  <a:pt x="3159024" y="1126560"/>
                </a:lnTo>
                <a:lnTo>
                  <a:pt x="3157352" y="1134841"/>
                </a:lnTo>
                <a:lnTo>
                  <a:pt x="3159024" y="1143122"/>
                </a:lnTo>
                <a:lnTo>
                  <a:pt x="3163582" y="1149884"/>
                </a:lnTo>
                <a:lnTo>
                  <a:pt x="3170342" y="1154442"/>
                </a:lnTo>
                <a:lnTo>
                  <a:pt x="3178619" y="1156114"/>
                </a:lnTo>
                <a:lnTo>
                  <a:pt x="3186897" y="1154442"/>
                </a:lnTo>
                <a:lnTo>
                  <a:pt x="3193657" y="1149884"/>
                </a:lnTo>
                <a:lnTo>
                  <a:pt x="3198215" y="1143122"/>
                </a:lnTo>
                <a:lnTo>
                  <a:pt x="3199887" y="1134841"/>
                </a:lnTo>
                <a:lnTo>
                  <a:pt x="3198215" y="1126560"/>
                </a:lnTo>
                <a:lnTo>
                  <a:pt x="3193657" y="1119798"/>
                </a:lnTo>
                <a:lnTo>
                  <a:pt x="3186897" y="1115240"/>
                </a:lnTo>
                <a:lnTo>
                  <a:pt x="3178619" y="1113569"/>
                </a:lnTo>
                <a:close/>
              </a:path>
              <a:path w="5621655" h="3489960">
                <a:moveTo>
                  <a:pt x="3272142" y="1113805"/>
                </a:moveTo>
                <a:lnTo>
                  <a:pt x="3263956" y="1115458"/>
                </a:lnTo>
                <a:lnTo>
                  <a:pt x="3257259" y="1119966"/>
                </a:lnTo>
                <a:lnTo>
                  <a:pt x="3252737" y="1126653"/>
                </a:lnTo>
                <a:lnTo>
                  <a:pt x="3251077" y="1134841"/>
                </a:lnTo>
                <a:lnTo>
                  <a:pt x="3252737" y="1143030"/>
                </a:lnTo>
                <a:lnTo>
                  <a:pt x="3257259" y="1149720"/>
                </a:lnTo>
                <a:lnTo>
                  <a:pt x="3263956" y="1154231"/>
                </a:lnTo>
                <a:lnTo>
                  <a:pt x="3272142" y="1155885"/>
                </a:lnTo>
                <a:lnTo>
                  <a:pt x="3280331" y="1154231"/>
                </a:lnTo>
                <a:lnTo>
                  <a:pt x="3287013" y="1149720"/>
                </a:lnTo>
                <a:lnTo>
                  <a:pt x="3291516" y="1143030"/>
                </a:lnTo>
                <a:lnTo>
                  <a:pt x="3293167" y="1134841"/>
                </a:lnTo>
                <a:lnTo>
                  <a:pt x="3291516" y="1126653"/>
                </a:lnTo>
                <a:lnTo>
                  <a:pt x="3287013" y="1119966"/>
                </a:lnTo>
                <a:lnTo>
                  <a:pt x="3280331" y="1115458"/>
                </a:lnTo>
                <a:lnTo>
                  <a:pt x="3272142" y="1113805"/>
                </a:lnTo>
                <a:close/>
              </a:path>
              <a:path w="5621655" h="3489960">
                <a:moveTo>
                  <a:pt x="3365624" y="1114113"/>
                </a:moveTo>
                <a:lnTo>
                  <a:pt x="3357580" y="1115743"/>
                </a:lnTo>
                <a:lnTo>
                  <a:pt x="3350998" y="1120186"/>
                </a:lnTo>
                <a:lnTo>
                  <a:pt x="3346554" y="1126774"/>
                </a:lnTo>
                <a:lnTo>
                  <a:pt x="3344922" y="1134841"/>
                </a:lnTo>
                <a:lnTo>
                  <a:pt x="3346554" y="1142911"/>
                </a:lnTo>
                <a:lnTo>
                  <a:pt x="3350998" y="1149500"/>
                </a:lnTo>
                <a:lnTo>
                  <a:pt x="3357580" y="1153941"/>
                </a:lnTo>
                <a:lnTo>
                  <a:pt x="3365624" y="1155569"/>
                </a:lnTo>
                <a:lnTo>
                  <a:pt x="3373721" y="1153941"/>
                </a:lnTo>
                <a:lnTo>
                  <a:pt x="3380319" y="1149500"/>
                </a:lnTo>
                <a:lnTo>
                  <a:pt x="3384761" y="1142911"/>
                </a:lnTo>
                <a:lnTo>
                  <a:pt x="3386387" y="1134841"/>
                </a:lnTo>
                <a:lnTo>
                  <a:pt x="3384761" y="1126774"/>
                </a:lnTo>
                <a:lnTo>
                  <a:pt x="3380319" y="1120186"/>
                </a:lnTo>
                <a:lnTo>
                  <a:pt x="3373721" y="1115743"/>
                </a:lnTo>
                <a:lnTo>
                  <a:pt x="3365624" y="1114113"/>
                </a:lnTo>
                <a:close/>
              </a:path>
              <a:path w="5621655" h="3489960">
                <a:moveTo>
                  <a:pt x="3459167" y="1114419"/>
                </a:moveTo>
                <a:lnTo>
                  <a:pt x="3451210" y="1116025"/>
                </a:lnTo>
                <a:lnTo>
                  <a:pt x="3444721" y="1120404"/>
                </a:lnTo>
                <a:lnTo>
                  <a:pt x="3440350" y="1126895"/>
                </a:lnTo>
                <a:lnTo>
                  <a:pt x="3438748" y="1134841"/>
                </a:lnTo>
                <a:lnTo>
                  <a:pt x="3440350" y="1142790"/>
                </a:lnTo>
                <a:lnTo>
                  <a:pt x="3444721" y="1149281"/>
                </a:lnTo>
                <a:lnTo>
                  <a:pt x="3451210" y="1153657"/>
                </a:lnTo>
                <a:lnTo>
                  <a:pt x="3459167" y="1155261"/>
                </a:lnTo>
                <a:lnTo>
                  <a:pt x="3467105" y="1153657"/>
                </a:lnTo>
                <a:lnTo>
                  <a:pt x="3473590" y="1149281"/>
                </a:lnTo>
                <a:lnTo>
                  <a:pt x="3477963" y="1142790"/>
                </a:lnTo>
                <a:lnTo>
                  <a:pt x="3479567" y="1134841"/>
                </a:lnTo>
                <a:lnTo>
                  <a:pt x="3477963" y="1126895"/>
                </a:lnTo>
                <a:lnTo>
                  <a:pt x="3473590" y="1120404"/>
                </a:lnTo>
                <a:lnTo>
                  <a:pt x="3467105" y="1116025"/>
                </a:lnTo>
                <a:lnTo>
                  <a:pt x="3459167" y="1114419"/>
                </a:lnTo>
                <a:close/>
              </a:path>
              <a:path w="5621655" h="3489960">
                <a:moveTo>
                  <a:pt x="3552670" y="1114742"/>
                </a:moveTo>
                <a:lnTo>
                  <a:pt x="3544836" y="1116321"/>
                </a:lnTo>
                <a:lnTo>
                  <a:pt x="3538442" y="1120627"/>
                </a:lnTo>
                <a:lnTo>
                  <a:pt x="3534133" y="1127015"/>
                </a:lnTo>
                <a:lnTo>
                  <a:pt x="3532553" y="1134841"/>
                </a:lnTo>
                <a:lnTo>
                  <a:pt x="3534133" y="1142668"/>
                </a:lnTo>
                <a:lnTo>
                  <a:pt x="3538442" y="1149059"/>
                </a:lnTo>
                <a:lnTo>
                  <a:pt x="3544836" y="1153368"/>
                </a:lnTo>
                <a:lnTo>
                  <a:pt x="3552670" y="1154948"/>
                </a:lnTo>
                <a:lnTo>
                  <a:pt x="3560495" y="1153368"/>
                </a:lnTo>
                <a:lnTo>
                  <a:pt x="3566890" y="1149059"/>
                </a:lnTo>
                <a:lnTo>
                  <a:pt x="3571204" y="1142668"/>
                </a:lnTo>
                <a:lnTo>
                  <a:pt x="3572787" y="1134841"/>
                </a:lnTo>
                <a:lnTo>
                  <a:pt x="3571204" y="1127015"/>
                </a:lnTo>
                <a:lnTo>
                  <a:pt x="3566890" y="1120627"/>
                </a:lnTo>
                <a:lnTo>
                  <a:pt x="3560495" y="1116321"/>
                </a:lnTo>
                <a:lnTo>
                  <a:pt x="3552670" y="1114742"/>
                </a:lnTo>
                <a:close/>
              </a:path>
              <a:path w="5621655" h="3489960">
                <a:moveTo>
                  <a:pt x="3646213" y="1115049"/>
                </a:moveTo>
                <a:lnTo>
                  <a:pt x="3638495" y="1116604"/>
                </a:lnTo>
                <a:lnTo>
                  <a:pt x="3632197" y="1120846"/>
                </a:lnTo>
                <a:lnTo>
                  <a:pt x="3627954" y="1127137"/>
                </a:lnTo>
                <a:lnTo>
                  <a:pt x="3626398" y="1134841"/>
                </a:lnTo>
                <a:lnTo>
                  <a:pt x="3627954" y="1142545"/>
                </a:lnTo>
                <a:lnTo>
                  <a:pt x="3632197" y="1148836"/>
                </a:lnTo>
                <a:lnTo>
                  <a:pt x="3638495" y="1153078"/>
                </a:lnTo>
                <a:lnTo>
                  <a:pt x="3646213" y="1154633"/>
                </a:lnTo>
                <a:lnTo>
                  <a:pt x="3653904" y="1153078"/>
                </a:lnTo>
                <a:lnTo>
                  <a:pt x="3660183" y="1148836"/>
                </a:lnTo>
                <a:lnTo>
                  <a:pt x="3664415" y="1142545"/>
                </a:lnTo>
                <a:lnTo>
                  <a:pt x="3665967" y="1134841"/>
                </a:lnTo>
                <a:lnTo>
                  <a:pt x="3664415" y="1127137"/>
                </a:lnTo>
                <a:lnTo>
                  <a:pt x="3660183" y="1120846"/>
                </a:lnTo>
                <a:lnTo>
                  <a:pt x="3653904" y="1116604"/>
                </a:lnTo>
                <a:lnTo>
                  <a:pt x="3646213" y="1115049"/>
                </a:lnTo>
                <a:close/>
              </a:path>
              <a:path w="5621655" h="3489960">
                <a:moveTo>
                  <a:pt x="3926720" y="1116136"/>
                </a:moveTo>
                <a:lnTo>
                  <a:pt x="3919443" y="1117606"/>
                </a:lnTo>
                <a:lnTo>
                  <a:pt x="3913504" y="1121614"/>
                </a:lnTo>
                <a:lnTo>
                  <a:pt x="3909503" y="1127559"/>
                </a:lnTo>
                <a:lnTo>
                  <a:pt x="3908036" y="1134841"/>
                </a:lnTo>
                <a:lnTo>
                  <a:pt x="3909503" y="1142122"/>
                </a:lnTo>
                <a:lnTo>
                  <a:pt x="3913504" y="1148067"/>
                </a:lnTo>
                <a:lnTo>
                  <a:pt x="3919443" y="1152074"/>
                </a:lnTo>
                <a:lnTo>
                  <a:pt x="3926720" y="1153543"/>
                </a:lnTo>
                <a:lnTo>
                  <a:pt x="3934002" y="1152074"/>
                </a:lnTo>
                <a:lnTo>
                  <a:pt x="3939947" y="1148067"/>
                </a:lnTo>
                <a:lnTo>
                  <a:pt x="3943955" y="1142122"/>
                </a:lnTo>
                <a:lnTo>
                  <a:pt x="3945425" y="1134841"/>
                </a:lnTo>
                <a:lnTo>
                  <a:pt x="3943955" y="1127559"/>
                </a:lnTo>
                <a:lnTo>
                  <a:pt x="3939947" y="1121614"/>
                </a:lnTo>
                <a:lnTo>
                  <a:pt x="3934002" y="1117606"/>
                </a:lnTo>
                <a:lnTo>
                  <a:pt x="3926720" y="1116136"/>
                </a:lnTo>
                <a:close/>
              </a:path>
              <a:path w="5621655" h="3489960">
                <a:moveTo>
                  <a:pt x="4020243" y="1116454"/>
                </a:moveTo>
                <a:lnTo>
                  <a:pt x="4013084" y="1117898"/>
                </a:lnTo>
                <a:lnTo>
                  <a:pt x="4007249" y="1121838"/>
                </a:lnTo>
                <a:lnTo>
                  <a:pt x="4003321" y="1127682"/>
                </a:lnTo>
                <a:lnTo>
                  <a:pt x="4001882" y="1134841"/>
                </a:lnTo>
                <a:lnTo>
                  <a:pt x="4003321" y="1142001"/>
                </a:lnTo>
                <a:lnTo>
                  <a:pt x="4007249" y="1147848"/>
                </a:lnTo>
                <a:lnTo>
                  <a:pt x="4013084" y="1151790"/>
                </a:lnTo>
                <a:lnTo>
                  <a:pt x="4020243" y="1153236"/>
                </a:lnTo>
                <a:lnTo>
                  <a:pt x="4027389" y="1151790"/>
                </a:lnTo>
                <a:lnTo>
                  <a:pt x="4033233" y="1147848"/>
                </a:lnTo>
                <a:lnTo>
                  <a:pt x="4037177" y="1142001"/>
                </a:lnTo>
                <a:lnTo>
                  <a:pt x="4038625" y="1134841"/>
                </a:lnTo>
                <a:lnTo>
                  <a:pt x="4037177" y="1127682"/>
                </a:lnTo>
                <a:lnTo>
                  <a:pt x="4033233" y="1121838"/>
                </a:lnTo>
                <a:lnTo>
                  <a:pt x="4027389" y="1117898"/>
                </a:lnTo>
                <a:lnTo>
                  <a:pt x="4020243" y="1116454"/>
                </a:lnTo>
                <a:close/>
              </a:path>
              <a:path w="5621655" h="3489960">
                <a:moveTo>
                  <a:pt x="4113746" y="1116839"/>
                </a:moveTo>
                <a:lnTo>
                  <a:pt x="4106737" y="1118254"/>
                </a:lnTo>
                <a:lnTo>
                  <a:pt x="4101016" y="1122113"/>
                </a:lnTo>
                <a:lnTo>
                  <a:pt x="4097161" y="1127835"/>
                </a:lnTo>
                <a:lnTo>
                  <a:pt x="4095747" y="1134841"/>
                </a:lnTo>
                <a:lnTo>
                  <a:pt x="4097161" y="1141850"/>
                </a:lnTo>
                <a:lnTo>
                  <a:pt x="4101016" y="1147572"/>
                </a:lnTo>
                <a:lnTo>
                  <a:pt x="4106737" y="1151429"/>
                </a:lnTo>
                <a:lnTo>
                  <a:pt x="4113746" y="1152843"/>
                </a:lnTo>
                <a:lnTo>
                  <a:pt x="4120755" y="1151429"/>
                </a:lnTo>
                <a:lnTo>
                  <a:pt x="4126475" y="1147572"/>
                </a:lnTo>
                <a:lnTo>
                  <a:pt x="4130331" y="1141850"/>
                </a:lnTo>
                <a:lnTo>
                  <a:pt x="4131744" y="1134841"/>
                </a:lnTo>
                <a:lnTo>
                  <a:pt x="4130331" y="1127835"/>
                </a:lnTo>
                <a:lnTo>
                  <a:pt x="4126475" y="1122113"/>
                </a:lnTo>
                <a:lnTo>
                  <a:pt x="4120755" y="1118254"/>
                </a:lnTo>
                <a:lnTo>
                  <a:pt x="4113746" y="1116839"/>
                </a:lnTo>
                <a:close/>
              </a:path>
              <a:path w="5621655" h="3489960">
                <a:moveTo>
                  <a:pt x="4496936" y="1118320"/>
                </a:moveTo>
                <a:lnTo>
                  <a:pt x="4478676" y="1118320"/>
                </a:lnTo>
                <a:lnTo>
                  <a:pt x="4471291" y="1125721"/>
                </a:lnTo>
                <a:lnTo>
                  <a:pt x="4471291" y="1143967"/>
                </a:lnTo>
                <a:lnTo>
                  <a:pt x="4478676" y="1151360"/>
                </a:lnTo>
                <a:lnTo>
                  <a:pt x="4496936" y="1151360"/>
                </a:lnTo>
                <a:lnTo>
                  <a:pt x="4504362" y="1143967"/>
                </a:lnTo>
                <a:lnTo>
                  <a:pt x="4504362" y="1125721"/>
                </a:lnTo>
                <a:lnTo>
                  <a:pt x="4496936" y="1118320"/>
                </a:lnTo>
                <a:close/>
              </a:path>
              <a:path w="5621655" h="3489960">
                <a:moveTo>
                  <a:pt x="4590278" y="1118637"/>
                </a:moveTo>
                <a:lnTo>
                  <a:pt x="4572360" y="1118637"/>
                </a:lnTo>
                <a:lnTo>
                  <a:pt x="4565096" y="1125886"/>
                </a:lnTo>
                <a:lnTo>
                  <a:pt x="4565096" y="1143793"/>
                </a:lnTo>
                <a:lnTo>
                  <a:pt x="4572360" y="1151053"/>
                </a:lnTo>
                <a:lnTo>
                  <a:pt x="4590278" y="1151053"/>
                </a:lnTo>
                <a:lnTo>
                  <a:pt x="4597562" y="1143793"/>
                </a:lnTo>
                <a:lnTo>
                  <a:pt x="4597562" y="1125886"/>
                </a:lnTo>
                <a:lnTo>
                  <a:pt x="4590278" y="1118637"/>
                </a:lnTo>
                <a:close/>
              </a:path>
              <a:path w="5621655" h="3489960">
                <a:moveTo>
                  <a:pt x="4683559" y="1119022"/>
                </a:moveTo>
                <a:lnTo>
                  <a:pt x="4666085" y="1119022"/>
                </a:lnTo>
                <a:lnTo>
                  <a:pt x="4659002" y="1126100"/>
                </a:lnTo>
                <a:lnTo>
                  <a:pt x="4659002" y="1143581"/>
                </a:lnTo>
                <a:lnTo>
                  <a:pt x="4666085" y="1150660"/>
                </a:lnTo>
                <a:lnTo>
                  <a:pt x="4683559" y="1150660"/>
                </a:lnTo>
                <a:lnTo>
                  <a:pt x="4690641" y="1143581"/>
                </a:lnTo>
                <a:lnTo>
                  <a:pt x="4690641" y="1126100"/>
                </a:lnTo>
                <a:lnTo>
                  <a:pt x="4683559" y="1119022"/>
                </a:lnTo>
                <a:close/>
              </a:path>
              <a:path w="5621655" h="3489960">
                <a:moveTo>
                  <a:pt x="4776880" y="1119416"/>
                </a:moveTo>
                <a:lnTo>
                  <a:pt x="4759810" y="1119416"/>
                </a:lnTo>
                <a:lnTo>
                  <a:pt x="4752929" y="1126321"/>
                </a:lnTo>
                <a:lnTo>
                  <a:pt x="4752929" y="1143369"/>
                </a:lnTo>
                <a:lnTo>
                  <a:pt x="4759810" y="1150273"/>
                </a:lnTo>
                <a:lnTo>
                  <a:pt x="4776880" y="1150273"/>
                </a:lnTo>
                <a:lnTo>
                  <a:pt x="4783760" y="1143369"/>
                </a:lnTo>
                <a:lnTo>
                  <a:pt x="4783760" y="1126321"/>
                </a:lnTo>
                <a:lnTo>
                  <a:pt x="4776880" y="1119416"/>
                </a:lnTo>
                <a:close/>
              </a:path>
              <a:path w="5621655" h="3489960">
                <a:moveTo>
                  <a:pt x="4870181" y="1119803"/>
                </a:moveTo>
                <a:lnTo>
                  <a:pt x="4853554" y="1119803"/>
                </a:lnTo>
                <a:lnTo>
                  <a:pt x="4846835" y="1126534"/>
                </a:lnTo>
                <a:lnTo>
                  <a:pt x="4846835" y="1143148"/>
                </a:lnTo>
                <a:lnTo>
                  <a:pt x="4853554" y="1149887"/>
                </a:lnTo>
                <a:lnTo>
                  <a:pt x="4870181" y="1149887"/>
                </a:lnTo>
                <a:lnTo>
                  <a:pt x="4876899" y="1143148"/>
                </a:lnTo>
                <a:lnTo>
                  <a:pt x="4876899" y="1126534"/>
                </a:lnTo>
                <a:lnTo>
                  <a:pt x="4870181" y="1119803"/>
                </a:lnTo>
                <a:close/>
              </a:path>
              <a:path w="5621655" h="3489960">
                <a:moveTo>
                  <a:pt x="4963461" y="1120188"/>
                </a:moveTo>
                <a:lnTo>
                  <a:pt x="4947299" y="1120188"/>
                </a:lnTo>
                <a:lnTo>
                  <a:pt x="4940721" y="1126754"/>
                </a:lnTo>
                <a:lnTo>
                  <a:pt x="4940721" y="1142936"/>
                </a:lnTo>
                <a:lnTo>
                  <a:pt x="4947299" y="1149493"/>
                </a:lnTo>
                <a:lnTo>
                  <a:pt x="4963461" y="1149493"/>
                </a:lnTo>
                <a:lnTo>
                  <a:pt x="4970058" y="1142936"/>
                </a:lnTo>
                <a:lnTo>
                  <a:pt x="4970058" y="1126754"/>
                </a:lnTo>
                <a:lnTo>
                  <a:pt x="4963461" y="1120188"/>
                </a:lnTo>
                <a:close/>
              </a:path>
              <a:path w="5621655" h="3489960">
                <a:moveTo>
                  <a:pt x="5056761" y="1120584"/>
                </a:moveTo>
                <a:lnTo>
                  <a:pt x="5041023" y="1120584"/>
                </a:lnTo>
                <a:lnTo>
                  <a:pt x="5034626" y="1126968"/>
                </a:lnTo>
                <a:lnTo>
                  <a:pt x="5034626" y="1142714"/>
                </a:lnTo>
                <a:lnTo>
                  <a:pt x="5041023" y="1149106"/>
                </a:lnTo>
                <a:lnTo>
                  <a:pt x="5056761" y="1149106"/>
                </a:lnTo>
                <a:lnTo>
                  <a:pt x="5063138" y="1142714"/>
                </a:lnTo>
                <a:lnTo>
                  <a:pt x="5063138" y="1126968"/>
                </a:lnTo>
                <a:lnTo>
                  <a:pt x="5056761" y="1120584"/>
                </a:lnTo>
                <a:close/>
              </a:path>
              <a:path w="5621655" h="3489960">
                <a:moveTo>
                  <a:pt x="5150043" y="1120969"/>
                </a:moveTo>
                <a:lnTo>
                  <a:pt x="5134769" y="1120969"/>
                </a:lnTo>
                <a:lnTo>
                  <a:pt x="5128533" y="1127179"/>
                </a:lnTo>
                <a:lnTo>
                  <a:pt x="5128533" y="1142502"/>
                </a:lnTo>
                <a:lnTo>
                  <a:pt x="5134769" y="1148712"/>
                </a:lnTo>
                <a:lnTo>
                  <a:pt x="5150043" y="1148712"/>
                </a:lnTo>
                <a:lnTo>
                  <a:pt x="5156257" y="1142502"/>
                </a:lnTo>
                <a:lnTo>
                  <a:pt x="5156257" y="1127179"/>
                </a:lnTo>
                <a:lnTo>
                  <a:pt x="5150043" y="1120969"/>
                </a:lnTo>
                <a:close/>
              </a:path>
              <a:path w="5621655" h="3489960">
                <a:moveTo>
                  <a:pt x="53143" y="1168510"/>
                </a:moveTo>
                <a:lnTo>
                  <a:pt x="38679" y="1168510"/>
                </a:lnTo>
                <a:lnTo>
                  <a:pt x="32824" y="1174367"/>
                </a:lnTo>
                <a:lnTo>
                  <a:pt x="32824" y="1188830"/>
                </a:lnTo>
                <a:lnTo>
                  <a:pt x="38679" y="1194686"/>
                </a:lnTo>
                <a:lnTo>
                  <a:pt x="53143" y="1194686"/>
                </a:lnTo>
                <a:lnTo>
                  <a:pt x="59000" y="1188830"/>
                </a:lnTo>
                <a:lnTo>
                  <a:pt x="59000" y="1174367"/>
                </a:lnTo>
                <a:lnTo>
                  <a:pt x="53143" y="1168510"/>
                </a:lnTo>
                <a:close/>
              </a:path>
              <a:path w="5621655" h="3489960">
                <a:moveTo>
                  <a:pt x="146873" y="1168116"/>
                </a:moveTo>
                <a:lnTo>
                  <a:pt x="131978" y="1168116"/>
                </a:lnTo>
                <a:lnTo>
                  <a:pt x="125939" y="1174154"/>
                </a:lnTo>
                <a:lnTo>
                  <a:pt x="125939" y="1189042"/>
                </a:lnTo>
                <a:lnTo>
                  <a:pt x="131978" y="1195080"/>
                </a:lnTo>
                <a:lnTo>
                  <a:pt x="146873" y="1195080"/>
                </a:lnTo>
                <a:lnTo>
                  <a:pt x="152904" y="1189042"/>
                </a:lnTo>
                <a:lnTo>
                  <a:pt x="152904" y="1174154"/>
                </a:lnTo>
                <a:lnTo>
                  <a:pt x="146873" y="1168116"/>
                </a:lnTo>
                <a:close/>
              </a:path>
              <a:path w="5621655" h="3489960">
                <a:moveTo>
                  <a:pt x="240598" y="1167724"/>
                </a:moveTo>
                <a:lnTo>
                  <a:pt x="225275" y="1167724"/>
                </a:lnTo>
                <a:lnTo>
                  <a:pt x="219072" y="1173934"/>
                </a:lnTo>
                <a:lnTo>
                  <a:pt x="219072" y="1189257"/>
                </a:lnTo>
                <a:lnTo>
                  <a:pt x="225275" y="1195467"/>
                </a:lnTo>
                <a:lnTo>
                  <a:pt x="240598" y="1195467"/>
                </a:lnTo>
                <a:lnTo>
                  <a:pt x="246808" y="1189257"/>
                </a:lnTo>
                <a:lnTo>
                  <a:pt x="246808" y="1173934"/>
                </a:lnTo>
                <a:lnTo>
                  <a:pt x="240598" y="1167724"/>
                </a:lnTo>
                <a:close/>
              </a:path>
              <a:path w="5621655" h="3489960">
                <a:moveTo>
                  <a:pt x="334328" y="1167337"/>
                </a:moveTo>
                <a:lnTo>
                  <a:pt x="318572" y="1167337"/>
                </a:lnTo>
                <a:lnTo>
                  <a:pt x="312195" y="1173720"/>
                </a:lnTo>
                <a:lnTo>
                  <a:pt x="312195" y="1189476"/>
                </a:lnTo>
                <a:lnTo>
                  <a:pt x="318572" y="1195861"/>
                </a:lnTo>
                <a:lnTo>
                  <a:pt x="334328" y="1195861"/>
                </a:lnTo>
                <a:lnTo>
                  <a:pt x="340712" y="1189476"/>
                </a:lnTo>
                <a:lnTo>
                  <a:pt x="340712" y="1173720"/>
                </a:lnTo>
                <a:lnTo>
                  <a:pt x="334328" y="1167337"/>
                </a:lnTo>
                <a:close/>
              </a:path>
              <a:path w="5621655" h="3489960">
                <a:moveTo>
                  <a:pt x="428059" y="1166950"/>
                </a:moveTo>
                <a:lnTo>
                  <a:pt x="411868" y="1166950"/>
                </a:lnTo>
                <a:lnTo>
                  <a:pt x="405311" y="1173507"/>
                </a:lnTo>
                <a:lnTo>
                  <a:pt x="405311" y="1189690"/>
                </a:lnTo>
                <a:lnTo>
                  <a:pt x="411868" y="1196248"/>
                </a:lnTo>
                <a:lnTo>
                  <a:pt x="428059" y="1196248"/>
                </a:lnTo>
                <a:lnTo>
                  <a:pt x="434616" y="1189690"/>
                </a:lnTo>
                <a:lnTo>
                  <a:pt x="434616" y="1173507"/>
                </a:lnTo>
                <a:lnTo>
                  <a:pt x="428059" y="1166950"/>
                </a:lnTo>
                <a:close/>
              </a:path>
              <a:path w="5621655" h="3489960">
                <a:moveTo>
                  <a:pt x="521781" y="1166557"/>
                </a:moveTo>
                <a:lnTo>
                  <a:pt x="505175" y="1166557"/>
                </a:lnTo>
                <a:lnTo>
                  <a:pt x="498444" y="1173297"/>
                </a:lnTo>
                <a:lnTo>
                  <a:pt x="498444" y="1189902"/>
                </a:lnTo>
                <a:lnTo>
                  <a:pt x="505175" y="1196633"/>
                </a:lnTo>
                <a:lnTo>
                  <a:pt x="521781" y="1196633"/>
                </a:lnTo>
                <a:lnTo>
                  <a:pt x="528520" y="1189902"/>
                </a:lnTo>
                <a:lnTo>
                  <a:pt x="528520" y="1173297"/>
                </a:lnTo>
                <a:lnTo>
                  <a:pt x="521781" y="1166557"/>
                </a:lnTo>
                <a:close/>
              </a:path>
              <a:path w="5621655" h="3489960">
                <a:moveTo>
                  <a:pt x="615512" y="1166169"/>
                </a:moveTo>
                <a:lnTo>
                  <a:pt x="598472" y="1166169"/>
                </a:lnTo>
                <a:lnTo>
                  <a:pt x="591559" y="1173074"/>
                </a:lnTo>
                <a:lnTo>
                  <a:pt x="591559" y="1190122"/>
                </a:lnTo>
                <a:lnTo>
                  <a:pt x="598472" y="1197027"/>
                </a:lnTo>
                <a:lnTo>
                  <a:pt x="615512" y="1197027"/>
                </a:lnTo>
                <a:lnTo>
                  <a:pt x="622424" y="1190122"/>
                </a:lnTo>
                <a:lnTo>
                  <a:pt x="622424" y="1173074"/>
                </a:lnTo>
                <a:lnTo>
                  <a:pt x="615512" y="1166169"/>
                </a:lnTo>
                <a:close/>
              </a:path>
              <a:path w="5621655" h="3489960">
                <a:moveTo>
                  <a:pt x="709242" y="1165776"/>
                </a:moveTo>
                <a:lnTo>
                  <a:pt x="691769" y="1165776"/>
                </a:lnTo>
                <a:lnTo>
                  <a:pt x="684682" y="1172862"/>
                </a:lnTo>
                <a:lnTo>
                  <a:pt x="684682" y="1190336"/>
                </a:lnTo>
                <a:lnTo>
                  <a:pt x="691769" y="1197414"/>
                </a:lnTo>
                <a:lnTo>
                  <a:pt x="709242" y="1197414"/>
                </a:lnTo>
                <a:lnTo>
                  <a:pt x="716329" y="1190336"/>
                </a:lnTo>
                <a:lnTo>
                  <a:pt x="716329" y="1172862"/>
                </a:lnTo>
                <a:lnTo>
                  <a:pt x="709242" y="1165776"/>
                </a:lnTo>
                <a:close/>
              </a:path>
              <a:path w="5621655" h="3489960">
                <a:moveTo>
                  <a:pt x="802926" y="1165470"/>
                </a:moveTo>
                <a:lnTo>
                  <a:pt x="785114" y="1165470"/>
                </a:lnTo>
                <a:lnTo>
                  <a:pt x="777894" y="1172688"/>
                </a:lnTo>
                <a:lnTo>
                  <a:pt x="777894" y="1190509"/>
                </a:lnTo>
                <a:lnTo>
                  <a:pt x="785114" y="1197729"/>
                </a:lnTo>
                <a:lnTo>
                  <a:pt x="802926" y="1197729"/>
                </a:lnTo>
                <a:lnTo>
                  <a:pt x="810154" y="1190509"/>
                </a:lnTo>
                <a:lnTo>
                  <a:pt x="810154" y="1172688"/>
                </a:lnTo>
                <a:lnTo>
                  <a:pt x="802926" y="1165470"/>
                </a:lnTo>
                <a:close/>
              </a:path>
              <a:path w="5621655" h="3489960">
                <a:moveTo>
                  <a:pt x="896657" y="1165075"/>
                </a:moveTo>
                <a:lnTo>
                  <a:pt x="878410" y="1165075"/>
                </a:lnTo>
                <a:lnTo>
                  <a:pt x="871009" y="1172475"/>
                </a:lnTo>
                <a:lnTo>
                  <a:pt x="871009" y="1190721"/>
                </a:lnTo>
                <a:lnTo>
                  <a:pt x="878410" y="1198123"/>
                </a:lnTo>
                <a:lnTo>
                  <a:pt x="896657" y="1198123"/>
                </a:lnTo>
                <a:lnTo>
                  <a:pt x="904058" y="1190721"/>
                </a:lnTo>
                <a:lnTo>
                  <a:pt x="904058" y="1172475"/>
                </a:lnTo>
                <a:lnTo>
                  <a:pt x="896657" y="1165075"/>
                </a:lnTo>
                <a:close/>
              </a:path>
              <a:path w="5621655" h="3489960">
                <a:moveTo>
                  <a:pt x="990388" y="1164689"/>
                </a:moveTo>
                <a:lnTo>
                  <a:pt x="971699" y="1164689"/>
                </a:lnTo>
                <a:lnTo>
                  <a:pt x="964133" y="1172255"/>
                </a:lnTo>
                <a:lnTo>
                  <a:pt x="964133" y="1190943"/>
                </a:lnTo>
                <a:lnTo>
                  <a:pt x="971699" y="1198510"/>
                </a:lnTo>
                <a:lnTo>
                  <a:pt x="990388" y="1198510"/>
                </a:lnTo>
                <a:lnTo>
                  <a:pt x="997954" y="1190943"/>
                </a:lnTo>
                <a:lnTo>
                  <a:pt x="997954" y="1172255"/>
                </a:lnTo>
                <a:lnTo>
                  <a:pt x="990388" y="1164689"/>
                </a:lnTo>
                <a:close/>
              </a:path>
              <a:path w="5621655" h="3489960">
                <a:moveTo>
                  <a:pt x="1084117" y="1164295"/>
                </a:moveTo>
                <a:lnTo>
                  <a:pt x="1065007" y="1164295"/>
                </a:lnTo>
                <a:lnTo>
                  <a:pt x="1057258" y="1172041"/>
                </a:lnTo>
                <a:lnTo>
                  <a:pt x="1057258" y="1191155"/>
                </a:lnTo>
                <a:lnTo>
                  <a:pt x="1065007" y="1198902"/>
                </a:lnTo>
                <a:lnTo>
                  <a:pt x="1084117" y="1198902"/>
                </a:lnTo>
                <a:lnTo>
                  <a:pt x="1091858" y="1191155"/>
                </a:lnTo>
                <a:lnTo>
                  <a:pt x="1091858" y="1172041"/>
                </a:lnTo>
                <a:lnTo>
                  <a:pt x="1084117" y="1164295"/>
                </a:lnTo>
                <a:close/>
              </a:path>
              <a:path w="5621655" h="3489960">
                <a:moveTo>
                  <a:pt x="1177849" y="1163908"/>
                </a:moveTo>
                <a:lnTo>
                  <a:pt x="1158303" y="1163908"/>
                </a:lnTo>
                <a:lnTo>
                  <a:pt x="1150381" y="1171830"/>
                </a:lnTo>
                <a:lnTo>
                  <a:pt x="1150381" y="1191369"/>
                </a:lnTo>
                <a:lnTo>
                  <a:pt x="1158303" y="1199288"/>
                </a:lnTo>
                <a:lnTo>
                  <a:pt x="1177849" y="1199288"/>
                </a:lnTo>
                <a:lnTo>
                  <a:pt x="1185762" y="1191369"/>
                </a:lnTo>
                <a:lnTo>
                  <a:pt x="1185762" y="1171830"/>
                </a:lnTo>
                <a:lnTo>
                  <a:pt x="1177849" y="1163908"/>
                </a:lnTo>
                <a:close/>
              </a:path>
              <a:path w="5621655" h="3489960">
                <a:moveTo>
                  <a:pt x="1261585" y="1163601"/>
                </a:moveTo>
                <a:lnTo>
                  <a:pt x="1254580" y="1165015"/>
                </a:lnTo>
                <a:lnTo>
                  <a:pt x="1248859" y="1168871"/>
                </a:lnTo>
                <a:lnTo>
                  <a:pt x="1245000" y="1174590"/>
                </a:lnTo>
                <a:lnTo>
                  <a:pt x="1243585" y="1181595"/>
                </a:lnTo>
                <a:lnTo>
                  <a:pt x="1245000" y="1188604"/>
                </a:lnTo>
                <a:lnTo>
                  <a:pt x="1248859" y="1194326"/>
                </a:lnTo>
                <a:lnTo>
                  <a:pt x="1254580" y="1198183"/>
                </a:lnTo>
                <a:lnTo>
                  <a:pt x="1261585" y="1199597"/>
                </a:lnTo>
                <a:lnTo>
                  <a:pt x="1268595" y="1198183"/>
                </a:lnTo>
                <a:lnTo>
                  <a:pt x="1274317" y="1194326"/>
                </a:lnTo>
                <a:lnTo>
                  <a:pt x="1278174" y="1188604"/>
                </a:lnTo>
                <a:lnTo>
                  <a:pt x="1279588" y="1181595"/>
                </a:lnTo>
                <a:lnTo>
                  <a:pt x="1278174" y="1174590"/>
                </a:lnTo>
                <a:lnTo>
                  <a:pt x="1274317" y="1168871"/>
                </a:lnTo>
                <a:lnTo>
                  <a:pt x="1268595" y="1165015"/>
                </a:lnTo>
                <a:lnTo>
                  <a:pt x="1261585" y="1163601"/>
                </a:lnTo>
                <a:close/>
              </a:path>
              <a:path w="5621655" h="3489960">
                <a:moveTo>
                  <a:pt x="1355104" y="1163208"/>
                </a:moveTo>
                <a:lnTo>
                  <a:pt x="1347944" y="1164653"/>
                </a:lnTo>
                <a:lnTo>
                  <a:pt x="1342096" y="1168595"/>
                </a:lnTo>
                <a:lnTo>
                  <a:pt x="1338154" y="1174439"/>
                </a:lnTo>
                <a:lnTo>
                  <a:pt x="1336708" y="1181595"/>
                </a:lnTo>
                <a:lnTo>
                  <a:pt x="1338154" y="1188755"/>
                </a:lnTo>
                <a:lnTo>
                  <a:pt x="1342096" y="1194602"/>
                </a:lnTo>
                <a:lnTo>
                  <a:pt x="1347944" y="1198545"/>
                </a:lnTo>
                <a:lnTo>
                  <a:pt x="1355104" y="1199991"/>
                </a:lnTo>
                <a:lnTo>
                  <a:pt x="1362259" y="1198545"/>
                </a:lnTo>
                <a:lnTo>
                  <a:pt x="1368105" y="1194602"/>
                </a:lnTo>
                <a:lnTo>
                  <a:pt x="1372046" y="1188755"/>
                </a:lnTo>
                <a:lnTo>
                  <a:pt x="1373492" y="1181595"/>
                </a:lnTo>
                <a:lnTo>
                  <a:pt x="1372046" y="1174439"/>
                </a:lnTo>
                <a:lnTo>
                  <a:pt x="1368105" y="1168595"/>
                </a:lnTo>
                <a:lnTo>
                  <a:pt x="1362259" y="1164653"/>
                </a:lnTo>
                <a:lnTo>
                  <a:pt x="1355104" y="1163208"/>
                </a:lnTo>
                <a:close/>
              </a:path>
              <a:path w="5621655" h="3489960">
                <a:moveTo>
                  <a:pt x="1448615" y="1162820"/>
                </a:moveTo>
                <a:lnTo>
                  <a:pt x="1441304" y="1164295"/>
                </a:lnTo>
                <a:lnTo>
                  <a:pt x="1435333" y="1168318"/>
                </a:lnTo>
                <a:lnTo>
                  <a:pt x="1431308" y="1174285"/>
                </a:lnTo>
                <a:lnTo>
                  <a:pt x="1429832" y="1181595"/>
                </a:lnTo>
                <a:lnTo>
                  <a:pt x="1431308" y="1188904"/>
                </a:lnTo>
                <a:lnTo>
                  <a:pt x="1435333" y="1194874"/>
                </a:lnTo>
                <a:lnTo>
                  <a:pt x="1441304" y="1198899"/>
                </a:lnTo>
                <a:lnTo>
                  <a:pt x="1448615" y="1200376"/>
                </a:lnTo>
                <a:lnTo>
                  <a:pt x="1455924" y="1198899"/>
                </a:lnTo>
                <a:lnTo>
                  <a:pt x="1461891" y="1194874"/>
                </a:lnTo>
                <a:lnTo>
                  <a:pt x="1465914" y="1188904"/>
                </a:lnTo>
                <a:lnTo>
                  <a:pt x="1467390" y="1181595"/>
                </a:lnTo>
                <a:lnTo>
                  <a:pt x="1465914" y="1174285"/>
                </a:lnTo>
                <a:lnTo>
                  <a:pt x="1461891" y="1168318"/>
                </a:lnTo>
                <a:lnTo>
                  <a:pt x="1455924" y="1164295"/>
                </a:lnTo>
                <a:lnTo>
                  <a:pt x="1448615" y="1162820"/>
                </a:lnTo>
                <a:close/>
              </a:path>
              <a:path w="5621655" h="3489960">
                <a:moveTo>
                  <a:pt x="1542123" y="1162505"/>
                </a:moveTo>
                <a:lnTo>
                  <a:pt x="1534697" y="1164006"/>
                </a:lnTo>
                <a:lnTo>
                  <a:pt x="1528630" y="1168098"/>
                </a:lnTo>
                <a:lnTo>
                  <a:pt x="1524537" y="1174166"/>
                </a:lnTo>
                <a:lnTo>
                  <a:pt x="1523036" y="1181595"/>
                </a:lnTo>
                <a:lnTo>
                  <a:pt x="1524537" y="1189026"/>
                </a:lnTo>
                <a:lnTo>
                  <a:pt x="1528630" y="1195094"/>
                </a:lnTo>
                <a:lnTo>
                  <a:pt x="1534697" y="1199184"/>
                </a:lnTo>
                <a:lnTo>
                  <a:pt x="1542123" y="1200684"/>
                </a:lnTo>
                <a:lnTo>
                  <a:pt x="1549561" y="1199184"/>
                </a:lnTo>
                <a:lnTo>
                  <a:pt x="1555635" y="1195094"/>
                </a:lnTo>
                <a:lnTo>
                  <a:pt x="1559729" y="1189026"/>
                </a:lnTo>
                <a:lnTo>
                  <a:pt x="1561231" y="1181595"/>
                </a:lnTo>
                <a:lnTo>
                  <a:pt x="1559729" y="1174166"/>
                </a:lnTo>
                <a:lnTo>
                  <a:pt x="1555635" y="1168098"/>
                </a:lnTo>
                <a:lnTo>
                  <a:pt x="1549561" y="1164006"/>
                </a:lnTo>
                <a:lnTo>
                  <a:pt x="1542123" y="1162505"/>
                </a:lnTo>
                <a:close/>
              </a:path>
              <a:path w="5621655" h="3489960">
                <a:moveTo>
                  <a:pt x="1635645" y="1162118"/>
                </a:moveTo>
                <a:lnTo>
                  <a:pt x="1628063" y="1163648"/>
                </a:lnTo>
                <a:lnTo>
                  <a:pt x="1621867" y="1167822"/>
                </a:lnTo>
                <a:lnTo>
                  <a:pt x="1617688" y="1174013"/>
                </a:lnTo>
                <a:lnTo>
                  <a:pt x="1616155" y="1181595"/>
                </a:lnTo>
                <a:lnTo>
                  <a:pt x="1617688" y="1189178"/>
                </a:lnTo>
                <a:lnTo>
                  <a:pt x="1621867" y="1195371"/>
                </a:lnTo>
                <a:lnTo>
                  <a:pt x="1628063" y="1199547"/>
                </a:lnTo>
                <a:lnTo>
                  <a:pt x="1635645" y="1201078"/>
                </a:lnTo>
                <a:lnTo>
                  <a:pt x="1643225" y="1199547"/>
                </a:lnTo>
                <a:lnTo>
                  <a:pt x="1649415" y="1195371"/>
                </a:lnTo>
                <a:lnTo>
                  <a:pt x="1653587" y="1189178"/>
                </a:lnTo>
                <a:lnTo>
                  <a:pt x="1655117" y="1181595"/>
                </a:lnTo>
                <a:lnTo>
                  <a:pt x="1653587" y="1174013"/>
                </a:lnTo>
                <a:lnTo>
                  <a:pt x="1649415" y="1167822"/>
                </a:lnTo>
                <a:lnTo>
                  <a:pt x="1643225" y="1163648"/>
                </a:lnTo>
                <a:lnTo>
                  <a:pt x="1635645" y="1162118"/>
                </a:lnTo>
                <a:close/>
              </a:path>
              <a:path w="5621655" h="3489960">
                <a:moveTo>
                  <a:pt x="1729148" y="1161803"/>
                </a:moveTo>
                <a:lnTo>
                  <a:pt x="1721453" y="1163358"/>
                </a:lnTo>
                <a:lnTo>
                  <a:pt x="1715168" y="1167599"/>
                </a:lnTo>
                <a:lnTo>
                  <a:pt x="1710929" y="1173890"/>
                </a:lnTo>
                <a:lnTo>
                  <a:pt x="1709374" y="1181595"/>
                </a:lnTo>
                <a:lnTo>
                  <a:pt x="1710929" y="1189300"/>
                </a:lnTo>
                <a:lnTo>
                  <a:pt x="1715168" y="1195593"/>
                </a:lnTo>
                <a:lnTo>
                  <a:pt x="1721453" y="1199837"/>
                </a:lnTo>
                <a:lnTo>
                  <a:pt x="1729148" y="1201393"/>
                </a:lnTo>
                <a:lnTo>
                  <a:pt x="1736855" y="1199837"/>
                </a:lnTo>
                <a:lnTo>
                  <a:pt x="1743147" y="1195593"/>
                </a:lnTo>
                <a:lnTo>
                  <a:pt x="1747387" y="1189300"/>
                </a:lnTo>
                <a:lnTo>
                  <a:pt x="1748942" y="1181595"/>
                </a:lnTo>
                <a:lnTo>
                  <a:pt x="1747387" y="1173890"/>
                </a:lnTo>
                <a:lnTo>
                  <a:pt x="1743147" y="1167599"/>
                </a:lnTo>
                <a:lnTo>
                  <a:pt x="1736855" y="1163358"/>
                </a:lnTo>
                <a:lnTo>
                  <a:pt x="1729148" y="1161803"/>
                </a:lnTo>
                <a:close/>
              </a:path>
              <a:path w="5621655" h="3489960">
                <a:moveTo>
                  <a:pt x="1822671" y="1161409"/>
                </a:moveTo>
                <a:lnTo>
                  <a:pt x="1814819" y="1162996"/>
                </a:lnTo>
                <a:lnTo>
                  <a:pt x="1808406" y="1167323"/>
                </a:lnTo>
                <a:lnTo>
                  <a:pt x="1804081" y="1173739"/>
                </a:lnTo>
                <a:lnTo>
                  <a:pt x="1802494" y="1181595"/>
                </a:lnTo>
                <a:lnTo>
                  <a:pt x="1804081" y="1189453"/>
                </a:lnTo>
                <a:lnTo>
                  <a:pt x="1808406" y="1195869"/>
                </a:lnTo>
                <a:lnTo>
                  <a:pt x="1814819" y="1200194"/>
                </a:lnTo>
                <a:lnTo>
                  <a:pt x="1822671" y="1201780"/>
                </a:lnTo>
                <a:lnTo>
                  <a:pt x="1830531" y="1200194"/>
                </a:lnTo>
                <a:lnTo>
                  <a:pt x="1836944" y="1195869"/>
                </a:lnTo>
                <a:lnTo>
                  <a:pt x="1841265" y="1189453"/>
                </a:lnTo>
                <a:lnTo>
                  <a:pt x="1842848" y="1181595"/>
                </a:lnTo>
                <a:lnTo>
                  <a:pt x="1841265" y="1173739"/>
                </a:lnTo>
                <a:lnTo>
                  <a:pt x="1836944" y="1167323"/>
                </a:lnTo>
                <a:lnTo>
                  <a:pt x="1830531" y="1162996"/>
                </a:lnTo>
                <a:lnTo>
                  <a:pt x="1822671" y="1161409"/>
                </a:lnTo>
                <a:close/>
              </a:path>
              <a:path w="5621655" h="3489960">
                <a:moveTo>
                  <a:pt x="1916194" y="1161103"/>
                </a:moveTo>
                <a:lnTo>
                  <a:pt x="1908215" y="1162715"/>
                </a:lnTo>
                <a:lnTo>
                  <a:pt x="1901699" y="1167108"/>
                </a:lnTo>
                <a:lnTo>
                  <a:pt x="1897305" y="1173621"/>
                </a:lnTo>
                <a:lnTo>
                  <a:pt x="1895693" y="1181595"/>
                </a:lnTo>
                <a:lnTo>
                  <a:pt x="1897305" y="1189572"/>
                </a:lnTo>
                <a:lnTo>
                  <a:pt x="1901699" y="1196089"/>
                </a:lnTo>
                <a:lnTo>
                  <a:pt x="1908215" y="1200483"/>
                </a:lnTo>
                <a:lnTo>
                  <a:pt x="1916194" y="1202095"/>
                </a:lnTo>
                <a:lnTo>
                  <a:pt x="1924169" y="1200483"/>
                </a:lnTo>
                <a:lnTo>
                  <a:pt x="1930678" y="1196089"/>
                </a:lnTo>
                <a:lnTo>
                  <a:pt x="1935065" y="1189572"/>
                </a:lnTo>
                <a:lnTo>
                  <a:pt x="1936674" y="1181595"/>
                </a:lnTo>
                <a:lnTo>
                  <a:pt x="1935065" y="1173621"/>
                </a:lnTo>
                <a:lnTo>
                  <a:pt x="1930678" y="1167108"/>
                </a:lnTo>
                <a:lnTo>
                  <a:pt x="1924169" y="1162715"/>
                </a:lnTo>
                <a:lnTo>
                  <a:pt x="1916194" y="1161103"/>
                </a:lnTo>
                <a:close/>
              </a:path>
              <a:path w="5621655" h="3489960">
                <a:moveTo>
                  <a:pt x="2009696" y="1160795"/>
                </a:moveTo>
                <a:lnTo>
                  <a:pt x="2001602" y="1162430"/>
                </a:lnTo>
                <a:lnTo>
                  <a:pt x="1994989" y="1166888"/>
                </a:lnTo>
                <a:lnTo>
                  <a:pt x="1990529" y="1173500"/>
                </a:lnTo>
                <a:lnTo>
                  <a:pt x="1988893" y="1181595"/>
                </a:lnTo>
                <a:lnTo>
                  <a:pt x="1990529" y="1189694"/>
                </a:lnTo>
                <a:lnTo>
                  <a:pt x="1994989" y="1196307"/>
                </a:lnTo>
                <a:lnTo>
                  <a:pt x="2001602" y="1200766"/>
                </a:lnTo>
                <a:lnTo>
                  <a:pt x="2009696" y="1202401"/>
                </a:lnTo>
                <a:lnTo>
                  <a:pt x="2017799" y="1200766"/>
                </a:lnTo>
                <a:lnTo>
                  <a:pt x="2024411" y="1196307"/>
                </a:lnTo>
                <a:lnTo>
                  <a:pt x="2028867" y="1189694"/>
                </a:lnTo>
                <a:lnTo>
                  <a:pt x="2030500" y="1181595"/>
                </a:lnTo>
                <a:lnTo>
                  <a:pt x="2028867" y="1173500"/>
                </a:lnTo>
                <a:lnTo>
                  <a:pt x="2024411" y="1166888"/>
                </a:lnTo>
                <a:lnTo>
                  <a:pt x="2017799" y="1162430"/>
                </a:lnTo>
                <a:lnTo>
                  <a:pt x="2009696" y="1160795"/>
                </a:lnTo>
                <a:close/>
              </a:path>
              <a:path w="5621655" h="3489960">
                <a:moveTo>
                  <a:pt x="2103219" y="1160480"/>
                </a:moveTo>
                <a:lnTo>
                  <a:pt x="2094998" y="1162140"/>
                </a:lnTo>
                <a:lnTo>
                  <a:pt x="2088283" y="1166665"/>
                </a:lnTo>
                <a:lnTo>
                  <a:pt x="2083754" y="1173377"/>
                </a:lnTo>
                <a:lnTo>
                  <a:pt x="2082094" y="1181595"/>
                </a:lnTo>
                <a:lnTo>
                  <a:pt x="2083754" y="1189817"/>
                </a:lnTo>
                <a:lnTo>
                  <a:pt x="2088283" y="1196531"/>
                </a:lnTo>
                <a:lnTo>
                  <a:pt x="2094998" y="1201058"/>
                </a:lnTo>
                <a:lnTo>
                  <a:pt x="2103219" y="1202719"/>
                </a:lnTo>
                <a:lnTo>
                  <a:pt x="2111437" y="1201058"/>
                </a:lnTo>
                <a:lnTo>
                  <a:pt x="2118145" y="1196531"/>
                </a:lnTo>
                <a:lnTo>
                  <a:pt x="2122667" y="1189817"/>
                </a:lnTo>
                <a:lnTo>
                  <a:pt x="2124325" y="1181595"/>
                </a:lnTo>
                <a:lnTo>
                  <a:pt x="2122667" y="1173377"/>
                </a:lnTo>
                <a:lnTo>
                  <a:pt x="2118145" y="1166665"/>
                </a:lnTo>
                <a:lnTo>
                  <a:pt x="2111437" y="1162140"/>
                </a:lnTo>
                <a:lnTo>
                  <a:pt x="2103219" y="1160480"/>
                </a:lnTo>
                <a:close/>
              </a:path>
              <a:path w="5621655" h="3489960">
                <a:moveTo>
                  <a:pt x="2196721" y="1160165"/>
                </a:moveTo>
                <a:lnTo>
                  <a:pt x="2188385" y="1161850"/>
                </a:lnTo>
                <a:lnTo>
                  <a:pt x="2181573" y="1166444"/>
                </a:lnTo>
                <a:lnTo>
                  <a:pt x="2176978" y="1173256"/>
                </a:lnTo>
                <a:lnTo>
                  <a:pt x="2175293" y="1181595"/>
                </a:lnTo>
                <a:lnTo>
                  <a:pt x="2176978" y="1189937"/>
                </a:lnTo>
                <a:lnTo>
                  <a:pt x="2181573" y="1196749"/>
                </a:lnTo>
                <a:lnTo>
                  <a:pt x="2188385" y="1201341"/>
                </a:lnTo>
                <a:lnTo>
                  <a:pt x="2196721" y="1203025"/>
                </a:lnTo>
                <a:lnTo>
                  <a:pt x="2205066" y="1201341"/>
                </a:lnTo>
                <a:lnTo>
                  <a:pt x="2211877" y="1196749"/>
                </a:lnTo>
                <a:lnTo>
                  <a:pt x="2216467" y="1189937"/>
                </a:lnTo>
                <a:lnTo>
                  <a:pt x="2218150" y="1181595"/>
                </a:lnTo>
                <a:lnTo>
                  <a:pt x="2216467" y="1173256"/>
                </a:lnTo>
                <a:lnTo>
                  <a:pt x="2211877" y="1166444"/>
                </a:lnTo>
                <a:lnTo>
                  <a:pt x="2205066" y="1161850"/>
                </a:lnTo>
                <a:lnTo>
                  <a:pt x="2196721" y="1160165"/>
                </a:lnTo>
                <a:close/>
              </a:path>
              <a:path w="5621655" h="3489960">
                <a:moveTo>
                  <a:pt x="2290244" y="1159935"/>
                </a:moveTo>
                <a:lnTo>
                  <a:pt x="2281811" y="1161637"/>
                </a:lnTo>
                <a:lnTo>
                  <a:pt x="2274922" y="1166278"/>
                </a:lnTo>
                <a:lnTo>
                  <a:pt x="2270277" y="1173163"/>
                </a:lnTo>
                <a:lnTo>
                  <a:pt x="2268574" y="1181595"/>
                </a:lnTo>
                <a:lnTo>
                  <a:pt x="2270277" y="1190030"/>
                </a:lnTo>
                <a:lnTo>
                  <a:pt x="2274922" y="1196917"/>
                </a:lnTo>
                <a:lnTo>
                  <a:pt x="2281811" y="1201559"/>
                </a:lnTo>
                <a:lnTo>
                  <a:pt x="2290244" y="1203261"/>
                </a:lnTo>
                <a:lnTo>
                  <a:pt x="2298675" y="1201559"/>
                </a:lnTo>
                <a:lnTo>
                  <a:pt x="2305557" y="1196917"/>
                </a:lnTo>
                <a:lnTo>
                  <a:pt x="2310195" y="1190030"/>
                </a:lnTo>
                <a:lnTo>
                  <a:pt x="2311895" y="1181595"/>
                </a:lnTo>
                <a:lnTo>
                  <a:pt x="2310195" y="1173163"/>
                </a:lnTo>
                <a:lnTo>
                  <a:pt x="2305557" y="1166278"/>
                </a:lnTo>
                <a:lnTo>
                  <a:pt x="2298675" y="1161637"/>
                </a:lnTo>
                <a:lnTo>
                  <a:pt x="2290244" y="1159935"/>
                </a:lnTo>
                <a:close/>
              </a:path>
              <a:path w="5621655" h="3489960">
                <a:moveTo>
                  <a:pt x="2383747" y="1159699"/>
                </a:moveTo>
                <a:lnTo>
                  <a:pt x="2375227" y="1161420"/>
                </a:lnTo>
                <a:lnTo>
                  <a:pt x="2368268" y="1166113"/>
                </a:lnTo>
                <a:lnTo>
                  <a:pt x="2363575" y="1173073"/>
                </a:lnTo>
                <a:lnTo>
                  <a:pt x="2361854" y="1181595"/>
                </a:lnTo>
                <a:lnTo>
                  <a:pt x="2363575" y="1190121"/>
                </a:lnTo>
                <a:lnTo>
                  <a:pt x="2368268" y="1197083"/>
                </a:lnTo>
                <a:lnTo>
                  <a:pt x="2375227" y="1201776"/>
                </a:lnTo>
                <a:lnTo>
                  <a:pt x="2383747" y="1203497"/>
                </a:lnTo>
                <a:lnTo>
                  <a:pt x="2392278" y="1201776"/>
                </a:lnTo>
                <a:lnTo>
                  <a:pt x="2399243" y="1197083"/>
                </a:lnTo>
                <a:lnTo>
                  <a:pt x="2403938" y="1190121"/>
                </a:lnTo>
                <a:lnTo>
                  <a:pt x="2405659" y="1181595"/>
                </a:lnTo>
                <a:lnTo>
                  <a:pt x="2403938" y="1173073"/>
                </a:lnTo>
                <a:lnTo>
                  <a:pt x="2399243" y="1166113"/>
                </a:lnTo>
                <a:lnTo>
                  <a:pt x="2392278" y="1161420"/>
                </a:lnTo>
                <a:lnTo>
                  <a:pt x="2383747" y="1159699"/>
                </a:lnTo>
                <a:close/>
              </a:path>
              <a:path w="5621655" h="3489960">
                <a:moveTo>
                  <a:pt x="2477269" y="1159541"/>
                </a:moveTo>
                <a:lnTo>
                  <a:pt x="2468682" y="1161275"/>
                </a:lnTo>
                <a:lnTo>
                  <a:pt x="2461673" y="1166002"/>
                </a:lnTo>
                <a:lnTo>
                  <a:pt x="2456948" y="1173012"/>
                </a:lnTo>
                <a:lnTo>
                  <a:pt x="2455216" y="1181595"/>
                </a:lnTo>
                <a:lnTo>
                  <a:pt x="2456948" y="1190178"/>
                </a:lnTo>
                <a:lnTo>
                  <a:pt x="2461673" y="1197188"/>
                </a:lnTo>
                <a:lnTo>
                  <a:pt x="2468682" y="1201915"/>
                </a:lnTo>
                <a:lnTo>
                  <a:pt x="2477269" y="1203648"/>
                </a:lnTo>
                <a:lnTo>
                  <a:pt x="2485857" y="1201915"/>
                </a:lnTo>
                <a:lnTo>
                  <a:pt x="2492867" y="1197188"/>
                </a:lnTo>
                <a:lnTo>
                  <a:pt x="2497592" y="1190178"/>
                </a:lnTo>
                <a:lnTo>
                  <a:pt x="2499324" y="1181595"/>
                </a:lnTo>
                <a:lnTo>
                  <a:pt x="2497592" y="1173012"/>
                </a:lnTo>
                <a:lnTo>
                  <a:pt x="2492867" y="1166002"/>
                </a:lnTo>
                <a:lnTo>
                  <a:pt x="2485857" y="1161275"/>
                </a:lnTo>
                <a:lnTo>
                  <a:pt x="2477269" y="1159541"/>
                </a:lnTo>
                <a:close/>
              </a:path>
              <a:path w="5621655" h="3489960">
                <a:moveTo>
                  <a:pt x="2570772" y="1159384"/>
                </a:moveTo>
                <a:lnTo>
                  <a:pt x="2562137" y="1161130"/>
                </a:lnTo>
                <a:lnTo>
                  <a:pt x="2555082" y="1165891"/>
                </a:lnTo>
                <a:lnTo>
                  <a:pt x="2550323" y="1172951"/>
                </a:lnTo>
                <a:lnTo>
                  <a:pt x="2548577" y="1181595"/>
                </a:lnTo>
                <a:lnTo>
                  <a:pt x="2550323" y="1190243"/>
                </a:lnTo>
                <a:lnTo>
                  <a:pt x="2555082" y="1197302"/>
                </a:lnTo>
                <a:lnTo>
                  <a:pt x="2562137" y="1202061"/>
                </a:lnTo>
                <a:lnTo>
                  <a:pt x="2570772" y="1203806"/>
                </a:lnTo>
                <a:lnTo>
                  <a:pt x="2579419" y="1202061"/>
                </a:lnTo>
                <a:lnTo>
                  <a:pt x="2586480" y="1197302"/>
                </a:lnTo>
                <a:lnTo>
                  <a:pt x="2591242" y="1190243"/>
                </a:lnTo>
                <a:lnTo>
                  <a:pt x="2592988" y="1181595"/>
                </a:lnTo>
                <a:lnTo>
                  <a:pt x="2591242" y="1172951"/>
                </a:lnTo>
                <a:lnTo>
                  <a:pt x="2586480" y="1165891"/>
                </a:lnTo>
                <a:lnTo>
                  <a:pt x="2579419" y="1161130"/>
                </a:lnTo>
                <a:lnTo>
                  <a:pt x="2570772" y="1159384"/>
                </a:lnTo>
                <a:close/>
              </a:path>
              <a:path w="5621655" h="3489960">
                <a:moveTo>
                  <a:pt x="2664295" y="1159384"/>
                </a:moveTo>
                <a:lnTo>
                  <a:pt x="2655648" y="1161130"/>
                </a:lnTo>
                <a:lnTo>
                  <a:pt x="2648587" y="1165891"/>
                </a:lnTo>
                <a:lnTo>
                  <a:pt x="2643826" y="1172951"/>
                </a:lnTo>
                <a:lnTo>
                  <a:pt x="2642080" y="1181595"/>
                </a:lnTo>
                <a:lnTo>
                  <a:pt x="2643826" y="1190243"/>
                </a:lnTo>
                <a:lnTo>
                  <a:pt x="2648587" y="1197302"/>
                </a:lnTo>
                <a:lnTo>
                  <a:pt x="2655648" y="1202061"/>
                </a:lnTo>
                <a:lnTo>
                  <a:pt x="2664295" y="1203806"/>
                </a:lnTo>
                <a:lnTo>
                  <a:pt x="2672942" y="1202061"/>
                </a:lnTo>
                <a:lnTo>
                  <a:pt x="2680003" y="1197302"/>
                </a:lnTo>
                <a:lnTo>
                  <a:pt x="2684765" y="1190243"/>
                </a:lnTo>
                <a:lnTo>
                  <a:pt x="2686511" y="1181595"/>
                </a:lnTo>
                <a:lnTo>
                  <a:pt x="2684765" y="1172951"/>
                </a:lnTo>
                <a:lnTo>
                  <a:pt x="2680003" y="1165891"/>
                </a:lnTo>
                <a:lnTo>
                  <a:pt x="2672942" y="1161130"/>
                </a:lnTo>
                <a:lnTo>
                  <a:pt x="2664295" y="1159384"/>
                </a:lnTo>
                <a:close/>
              </a:path>
              <a:path w="5621655" h="3489960">
                <a:moveTo>
                  <a:pt x="2757817" y="1159384"/>
                </a:moveTo>
                <a:lnTo>
                  <a:pt x="2749171" y="1161130"/>
                </a:lnTo>
                <a:lnTo>
                  <a:pt x="2742109" y="1165891"/>
                </a:lnTo>
                <a:lnTo>
                  <a:pt x="2737348" y="1172951"/>
                </a:lnTo>
                <a:lnTo>
                  <a:pt x="2735603" y="1181595"/>
                </a:lnTo>
                <a:lnTo>
                  <a:pt x="2737348" y="1190243"/>
                </a:lnTo>
                <a:lnTo>
                  <a:pt x="2742109" y="1197302"/>
                </a:lnTo>
                <a:lnTo>
                  <a:pt x="2749171" y="1202061"/>
                </a:lnTo>
                <a:lnTo>
                  <a:pt x="2757817" y="1203806"/>
                </a:lnTo>
                <a:lnTo>
                  <a:pt x="2766453" y="1202061"/>
                </a:lnTo>
                <a:lnTo>
                  <a:pt x="2773508" y="1197302"/>
                </a:lnTo>
                <a:lnTo>
                  <a:pt x="2778268" y="1190243"/>
                </a:lnTo>
                <a:lnTo>
                  <a:pt x="2780013" y="1181595"/>
                </a:lnTo>
                <a:lnTo>
                  <a:pt x="2778268" y="1172951"/>
                </a:lnTo>
                <a:lnTo>
                  <a:pt x="2773508" y="1165891"/>
                </a:lnTo>
                <a:lnTo>
                  <a:pt x="2766453" y="1161130"/>
                </a:lnTo>
                <a:lnTo>
                  <a:pt x="2757817" y="1159384"/>
                </a:lnTo>
                <a:close/>
              </a:path>
              <a:path w="5621655" h="3489960">
                <a:moveTo>
                  <a:pt x="2851320" y="1159463"/>
                </a:moveTo>
                <a:lnTo>
                  <a:pt x="2842703" y="1161203"/>
                </a:lnTo>
                <a:lnTo>
                  <a:pt x="2835667" y="1165947"/>
                </a:lnTo>
                <a:lnTo>
                  <a:pt x="2830924" y="1172982"/>
                </a:lnTo>
                <a:lnTo>
                  <a:pt x="2829185" y="1181595"/>
                </a:lnTo>
                <a:lnTo>
                  <a:pt x="2830924" y="1190211"/>
                </a:lnTo>
                <a:lnTo>
                  <a:pt x="2835667" y="1197249"/>
                </a:lnTo>
                <a:lnTo>
                  <a:pt x="2842703" y="1201994"/>
                </a:lnTo>
                <a:lnTo>
                  <a:pt x="2851320" y="1203735"/>
                </a:lnTo>
                <a:lnTo>
                  <a:pt x="2859937" y="1201994"/>
                </a:lnTo>
                <a:lnTo>
                  <a:pt x="2866973" y="1197249"/>
                </a:lnTo>
                <a:lnTo>
                  <a:pt x="2871716" y="1190211"/>
                </a:lnTo>
                <a:lnTo>
                  <a:pt x="2873455" y="1181595"/>
                </a:lnTo>
                <a:lnTo>
                  <a:pt x="2871716" y="1172982"/>
                </a:lnTo>
                <a:lnTo>
                  <a:pt x="2866973" y="1165947"/>
                </a:lnTo>
                <a:lnTo>
                  <a:pt x="2859937" y="1161203"/>
                </a:lnTo>
                <a:lnTo>
                  <a:pt x="2851320" y="1159463"/>
                </a:lnTo>
                <a:close/>
              </a:path>
              <a:path w="5621655" h="3489960">
                <a:moveTo>
                  <a:pt x="2944843" y="1159620"/>
                </a:moveTo>
                <a:lnTo>
                  <a:pt x="2936285" y="1161348"/>
                </a:lnTo>
                <a:lnTo>
                  <a:pt x="2929301" y="1166059"/>
                </a:lnTo>
                <a:lnTo>
                  <a:pt x="2924594" y="1173044"/>
                </a:lnTo>
                <a:lnTo>
                  <a:pt x="2922869" y="1181595"/>
                </a:lnTo>
                <a:lnTo>
                  <a:pt x="2924594" y="1190149"/>
                </a:lnTo>
                <a:lnTo>
                  <a:pt x="2929301" y="1197136"/>
                </a:lnTo>
                <a:lnTo>
                  <a:pt x="2936285" y="1201848"/>
                </a:lnTo>
                <a:lnTo>
                  <a:pt x="2944843" y="1203576"/>
                </a:lnTo>
                <a:lnTo>
                  <a:pt x="2953392" y="1201848"/>
                </a:lnTo>
                <a:lnTo>
                  <a:pt x="2960377" y="1197136"/>
                </a:lnTo>
                <a:lnTo>
                  <a:pt x="2965088" y="1190149"/>
                </a:lnTo>
                <a:lnTo>
                  <a:pt x="2966816" y="1181595"/>
                </a:lnTo>
                <a:lnTo>
                  <a:pt x="2965088" y="1173044"/>
                </a:lnTo>
                <a:lnTo>
                  <a:pt x="2960377" y="1166059"/>
                </a:lnTo>
                <a:lnTo>
                  <a:pt x="2953392" y="1161348"/>
                </a:lnTo>
                <a:lnTo>
                  <a:pt x="2944843" y="1159620"/>
                </a:lnTo>
                <a:close/>
              </a:path>
              <a:path w="5621655" h="3489960">
                <a:moveTo>
                  <a:pt x="3038345" y="1159777"/>
                </a:moveTo>
                <a:lnTo>
                  <a:pt x="3029855" y="1161492"/>
                </a:lnTo>
                <a:lnTo>
                  <a:pt x="3022922" y="1166167"/>
                </a:lnTo>
                <a:lnTo>
                  <a:pt x="3018248" y="1173102"/>
                </a:lnTo>
                <a:lnTo>
                  <a:pt x="3016534" y="1181595"/>
                </a:lnTo>
                <a:lnTo>
                  <a:pt x="3018248" y="1190091"/>
                </a:lnTo>
                <a:lnTo>
                  <a:pt x="3022922" y="1197028"/>
                </a:lnTo>
                <a:lnTo>
                  <a:pt x="3029855" y="1201704"/>
                </a:lnTo>
                <a:lnTo>
                  <a:pt x="3038345" y="1203418"/>
                </a:lnTo>
                <a:lnTo>
                  <a:pt x="3046838" y="1201704"/>
                </a:lnTo>
                <a:lnTo>
                  <a:pt x="3053779" y="1197028"/>
                </a:lnTo>
                <a:lnTo>
                  <a:pt x="3058460" y="1190091"/>
                </a:lnTo>
                <a:lnTo>
                  <a:pt x="3060178" y="1181595"/>
                </a:lnTo>
                <a:lnTo>
                  <a:pt x="3058460" y="1173102"/>
                </a:lnTo>
                <a:lnTo>
                  <a:pt x="3053779" y="1166167"/>
                </a:lnTo>
                <a:lnTo>
                  <a:pt x="3046838" y="1161492"/>
                </a:lnTo>
                <a:lnTo>
                  <a:pt x="3038345" y="1159777"/>
                </a:lnTo>
                <a:close/>
              </a:path>
              <a:path w="5621655" h="3489960">
                <a:moveTo>
                  <a:pt x="3131868" y="1160016"/>
                </a:moveTo>
                <a:lnTo>
                  <a:pt x="3123464" y="1161712"/>
                </a:lnTo>
                <a:lnTo>
                  <a:pt x="3116602" y="1166337"/>
                </a:lnTo>
                <a:lnTo>
                  <a:pt x="3111975" y="1173196"/>
                </a:lnTo>
                <a:lnTo>
                  <a:pt x="3110278" y="1181595"/>
                </a:lnTo>
                <a:lnTo>
                  <a:pt x="3111975" y="1189999"/>
                </a:lnTo>
                <a:lnTo>
                  <a:pt x="3116602" y="1196861"/>
                </a:lnTo>
                <a:lnTo>
                  <a:pt x="3123464" y="1201486"/>
                </a:lnTo>
                <a:lnTo>
                  <a:pt x="3131868" y="1203182"/>
                </a:lnTo>
                <a:lnTo>
                  <a:pt x="3140272" y="1201486"/>
                </a:lnTo>
                <a:lnTo>
                  <a:pt x="3147135" y="1196861"/>
                </a:lnTo>
                <a:lnTo>
                  <a:pt x="3151762" y="1189999"/>
                </a:lnTo>
                <a:lnTo>
                  <a:pt x="3153458" y="1181595"/>
                </a:lnTo>
                <a:lnTo>
                  <a:pt x="3151762" y="1173196"/>
                </a:lnTo>
                <a:lnTo>
                  <a:pt x="3147135" y="1166337"/>
                </a:lnTo>
                <a:lnTo>
                  <a:pt x="3140272" y="1161712"/>
                </a:lnTo>
                <a:lnTo>
                  <a:pt x="3131868" y="1160016"/>
                </a:lnTo>
                <a:close/>
              </a:path>
              <a:path w="5621655" h="3489960">
                <a:moveTo>
                  <a:pt x="3225370" y="1160322"/>
                </a:moveTo>
                <a:lnTo>
                  <a:pt x="3217094" y="1161995"/>
                </a:lnTo>
                <a:lnTo>
                  <a:pt x="3210334" y="1166555"/>
                </a:lnTo>
                <a:lnTo>
                  <a:pt x="3205776" y="1173317"/>
                </a:lnTo>
                <a:lnTo>
                  <a:pt x="3204104" y="1181595"/>
                </a:lnTo>
                <a:lnTo>
                  <a:pt x="3205776" y="1189878"/>
                </a:lnTo>
                <a:lnTo>
                  <a:pt x="3210334" y="1196642"/>
                </a:lnTo>
                <a:lnTo>
                  <a:pt x="3217094" y="1201204"/>
                </a:lnTo>
                <a:lnTo>
                  <a:pt x="3225370" y="1202876"/>
                </a:lnTo>
                <a:lnTo>
                  <a:pt x="3233660" y="1201204"/>
                </a:lnTo>
                <a:lnTo>
                  <a:pt x="3240426" y="1196642"/>
                </a:lnTo>
                <a:lnTo>
                  <a:pt x="3244986" y="1189878"/>
                </a:lnTo>
                <a:lnTo>
                  <a:pt x="3246658" y="1181595"/>
                </a:lnTo>
                <a:lnTo>
                  <a:pt x="3244986" y="1173317"/>
                </a:lnTo>
                <a:lnTo>
                  <a:pt x="3240426" y="1166555"/>
                </a:lnTo>
                <a:lnTo>
                  <a:pt x="3233660" y="1161995"/>
                </a:lnTo>
                <a:lnTo>
                  <a:pt x="3225370" y="1160322"/>
                </a:lnTo>
                <a:close/>
              </a:path>
              <a:path w="5621655" h="3489960">
                <a:moveTo>
                  <a:pt x="3318893" y="1160559"/>
                </a:moveTo>
                <a:lnTo>
                  <a:pt x="3310702" y="1162212"/>
                </a:lnTo>
                <a:lnTo>
                  <a:pt x="3304013" y="1166720"/>
                </a:lnTo>
                <a:lnTo>
                  <a:pt x="3299502" y="1173407"/>
                </a:lnTo>
                <a:lnTo>
                  <a:pt x="3297848" y="1181595"/>
                </a:lnTo>
                <a:lnTo>
                  <a:pt x="3299502" y="1189788"/>
                </a:lnTo>
                <a:lnTo>
                  <a:pt x="3304013" y="1196477"/>
                </a:lnTo>
                <a:lnTo>
                  <a:pt x="3310702" y="1200987"/>
                </a:lnTo>
                <a:lnTo>
                  <a:pt x="3318893" y="1202640"/>
                </a:lnTo>
                <a:lnTo>
                  <a:pt x="3327076" y="1200987"/>
                </a:lnTo>
                <a:lnTo>
                  <a:pt x="3333767" y="1196477"/>
                </a:lnTo>
                <a:lnTo>
                  <a:pt x="3338282" y="1189788"/>
                </a:lnTo>
                <a:lnTo>
                  <a:pt x="3339938" y="1181595"/>
                </a:lnTo>
                <a:lnTo>
                  <a:pt x="3338282" y="1173407"/>
                </a:lnTo>
                <a:lnTo>
                  <a:pt x="3333767" y="1166720"/>
                </a:lnTo>
                <a:lnTo>
                  <a:pt x="3327076" y="1162212"/>
                </a:lnTo>
                <a:lnTo>
                  <a:pt x="3318893" y="1160559"/>
                </a:lnTo>
                <a:close/>
              </a:path>
              <a:path w="5621655" h="3489960">
                <a:moveTo>
                  <a:pt x="3412396" y="1160873"/>
                </a:moveTo>
                <a:lnTo>
                  <a:pt x="3404335" y="1162502"/>
                </a:lnTo>
                <a:lnTo>
                  <a:pt x="3397755" y="1166943"/>
                </a:lnTo>
                <a:lnTo>
                  <a:pt x="3393319" y="1173529"/>
                </a:lnTo>
                <a:lnTo>
                  <a:pt x="3391694" y="1181595"/>
                </a:lnTo>
                <a:lnTo>
                  <a:pt x="3393319" y="1189665"/>
                </a:lnTo>
                <a:lnTo>
                  <a:pt x="3397755" y="1196253"/>
                </a:lnTo>
                <a:lnTo>
                  <a:pt x="3404335" y="1200694"/>
                </a:lnTo>
                <a:lnTo>
                  <a:pt x="3412396" y="1202322"/>
                </a:lnTo>
                <a:lnTo>
                  <a:pt x="3420475" y="1200694"/>
                </a:lnTo>
                <a:lnTo>
                  <a:pt x="3427076" y="1196253"/>
                </a:lnTo>
                <a:lnTo>
                  <a:pt x="3431527" y="1189665"/>
                </a:lnTo>
                <a:lnTo>
                  <a:pt x="3433159" y="1181595"/>
                </a:lnTo>
                <a:lnTo>
                  <a:pt x="3431527" y="1173529"/>
                </a:lnTo>
                <a:lnTo>
                  <a:pt x="3427076" y="1166943"/>
                </a:lnTo>
                <a:lnTo>
                  <a:pt x="3420475" y="1162502"/>
                </a:lnTo>
                <a:lnTo>
                  <a:pt x="3412396" y="1160873"/>
                </a:lnTo>
                <a:close/>
              </a:path>
              <a:path w="5621655" h="3489960">
                <a:moveTo>
                  <a:pt x="3505898" y="1161182"/>
                </a:moveTo>
                <a:lnTo>
                  <a:pt x="3497958" y="1162785"/>
                </a:lnTo>
                <a:lnTo>
                  <a:pt x="3491467" y="1167159"/>
                </a:lnTo>
                <a:lnTo>
                  <a:pt x="3487086" y="1173647"/>
                </a:lnTo>
                <a:lnTo>
                  <a:pt x="3485479" y="1181595"/>
                </a:lnTo>
                <a:lnTo>
                  <a:pt x="3487086" y="1189544"/>
                </a:lnTo>
                <a:lnTo>
                  <a:pt x="3491467" y="1196035"/>
                </a:lnTo>
                <a:lnTo>
                  <a:pt x="3497958" y="1200412"/>
                </a:lnTo>
                <a:lnTo>
                  <a:pt x="3505898" y="1202016"/>
                </a:lnTo>
                <a:lnTo>
                  <a:pt x="3513859" y="1200412"/>
                </a:lnTo>
                <a:lnTo>
                  <a:pt x="3520356" y="1196035"/>
                </a:lnTo>
                <a:lnTo>
                  <a:pt x="3524734" y="1189544"/>
                </a:lnTo>
                <a:lnTo>
                  <a:pt x="3526339" y="1181595"/>
                </a:lnTo>
                <a:lnTo>
                  <a:pt x="3524734" y="1173647"/>
                </a:lnTo>
                <a:lnTo>
                  <a:pt x="3520356" y="1167159"/>
                </a:lnTo>
                <a:lnTo>
                  <a:pt x="3513859" y="1162785"/>
                </a:lnTo>
                <a:lnTo>
                  <a:pt x="3505898" y="1161182"/>
                </a:lnTo>
                <a:close/>
              </a:path>
              <a:path w="5621655" h="3489960">
                <a:moveTo>
                  <a:pt x="3599441" y="1161576"/>
                </a:moveTo>
                <a:lnTo>
                  <a:pt x="3591638" y="1163149"/>
                </a:lnTo>
                <a:lnTo>
                  <a:pt x="3585270" y="1167438"/>
                </a:lnTo>
                <a:lnTo>
                  <a:pt x="3580979" y="1173801"/>
                </a:lnTo>
                <a:lnTo>
                  <a:pt x="3579406" y="1181595"/>
                </a:lnTo>
                <a:lnTo>
                  <a:pt x="3580979" y="1189392"/>
                </a:lnTo>
                <a:lnTo>
                  <a:pt x="3585270" y="1195758"/>
                </a:lnTo>
                <a:lnTo>
                  <a:pt x="3591638" y="1200049"/>
                </a:lnTo>
                <a:lnTo>
                  <a:pt x="3599441" y="1201623"/>
                </a:lnTo>
                <a:lnTo>
                  <a:pt x="3607237" y="1200049"/>
                </a:lnTo>
                <a:lnTo>
                  <a:pt x="3613606" y="1195758"/>
                </a:lnTo>
                <a:lnTo>
                  <a:pt x="3617902" y="1189392"/>
                </a:lnTo>
                <a:lnTo>
                  <a:pt x="3619478" y="1181595"/>
                </a:lnTo>
                <a:lnTo>
                  <a:pt x="3617902" y="1173801"/>
                </a:lnTo>
                <a:lnTo>
                  <a:pt x="3613606" y="1167438"/>
                </a:lnTo>
                <a:lnTo>
                  <a:pt x="3607237" y="1163149"/>
                </a:lnTo>
                <a:lnTo>
                  <a:pt x="3599441" y="1161576"/>
                </a:lnTo>
                <a:close/>
              </a:path>
              <a:path w="5621655" h="3489960">
                <a:moveTo>
                  <a:pt x="3879989" y="1162584"/>
                </a:moveTo>
                <a:lnTo>
                  <a:pt x="3872582" y="1164078"/>
                </a:lnTo>
                <a:lnTo>
                  <a:pt x="3866534" y="1168153"/>
                </a:lnTo>
                <a:lnTo>
                  <a:pt x="3862457" y="1174196"/>
                </a:lnTo>
                <a:lnTo>
                  <a:pt x="3860962" y="1181595"/>
                </a:lnTo>
                <a:lnTo>
                  <a:pt x="3862457" y="1188999"/>
                </a:lnTo>
                <a:lnTo>
                  <a:pt x="3866534" y="1195045"/>
                </a:lnTo>
                <a:lnTo>
                  <a:pt x="3872582" y="1199120"/>
                </a:lnTo>
                <a:lnTo>
                  <a:pt x="3879989" y="1200614"/>
                </a:lnTo>
                <a:lnTo>
                  <a:pt x="3887386" y="1199120"/>
                </a:lnTo>
                <a:lnTo>
                  <a:pt x="3893428" y="1195045"/>
                </a:lnTo>
                <a:lnTo>
                  <a:pt x="3897502" y="1188999"/>
                </a:lnTo>
                <a:lnTo>
                  <a:pt x="3898996" y="1181595"/>
                </a:lnTo>
                <a:lnTo>
                  <a:pt x="3897502" y="1174196"/>
                </a:lnTo>
                <a:lnTo>
                  <a:pt x="3893428" y="1168153"/>
                </a:lnTo>
                <a:lnTo>
                  <a:pt x="3887386" y="1164078"/>
                </a:lnTo>
                <a:lnTo>
                  <a:pt x="3879989" y="1162584"/>
                </a:lnTo>
                <a:close/>
              </a:path>
              <a:path w="5621655" h="3489960">
                <a:moveTo>
                  <a:pt x="3973472" y="1162969"/>
                </a:moveTo>
                <a:lnTo>
                  <a:pt x="3966232" y="1164433"/>
                </a:lnTo>
                <a:lnTo>
                  <a:pt x="3960319" y="1168425"/>
                </a:lnTo>
                <a:lnTo>
                  <a:pt x="3956331" y="1174345"/>
                </a:lnTo>
                <a:lnTo>
                  <a:pt x="3954869" y="1181595"/>
                </a:lnTo>
                <a:lnTo>
                  <a:pt x="3956331" y="1188845"/>
                </a:lnTo>
                <a:lnTo>
                  <a:pt x="3960319" y="1194768"/>
                </a:lnTo>
                <a:lnTo>
                  <a:pt x="3966232" y="1198762"/>
                </a:lnTo>
                <a:lnTo>
                  <a:pt x="3973472" y="1200227"/>
                </a:lnTo>
                <a:lnTo>
                  <a:pt x="3980735" y="1198762"/>
                </a:lnTo>
                <a:lnTo>
                  <a:pt x="3986661" y="1194768"/>
                </a:lnTo>
                <a:lnTo>
                  <a:pt x="3990653" y="1188845"/>
                </a:lnTo>
                <a:lnTo>
                  <a:pt x="3992116" y="1181595"/>
                </a:lnTo>
                <a:lnTo>
                  <a:pt x="3990653" y="1174345"/>
                </a:lnTo>
                <a:lnTo>
                  <a:pt x="3986661" y="1168425"/>
                </a:lnTo>
                <a:lnTo>
                  <a:pt x="3980735" y="1164433"/>
                </a:lnTo>
                <a:lnTo>
                  <a:pt x="3973472" y="1162969"/>
                </a:lnTo>
                <a:close/>
              </a:path>
              <a:path w="5621655" h="3489960">
                <a:moveTo>
                  <a:pt x="4066974" y="1163365"/>
                </a:moveTo>
                <a:lnTo>
                  <a:pt x="4059888" y="1164798"/>
                </a:lnTo>
                <a:lnTo>
                  <a:pt x="4054096" y="1168706"/>
                </a:lnTo>
                <a:lnTo>
                  <a:pt x="4050188" y="1174501"/>
                </a:lnTo>
                <a:lnTo>
                  <a:pt x="4048755" y="1181595"/>
                </a:lnTo>
                <a:lnTo>
                  <a:pt x="4050188" y="1188694"/>
                </a:lnTo>
                <a:lnTo>
                  <a:pt x="4054096" y="1194491"/>
                </a:lnTo>
                <a:lnTo>
                  <a:pt x="4059888" y="1198400"/>
                </a:lnTo>
                <a:lnTo>
                  <a:pt x="4066974" y="1199833"/>
                </a:lnTo>
                <a:lnTo>
                  <a:pt x="4074084" y="1198400"/>
                </a:lnTo>
                <a:lnTo>
                  <a:pt x="4079888" y="1194491"/>
                </a:lnTo>
                <a:lnTo>
                  <a:pt x="4083801" y="1188694"/>
                </a:lnTo>
                <a:lnTo>
                  <a:pt x="4085235" y="1181595"/>
                </a:lnTo>
                <a:lnTo>
                  <a:pt x="4083801" y="1174501"/>
                </a:lnTo>
                <a:lnTo>
                  <a:pt x="4079888" y="1168706"/>
                </a:lnTo>
                <a:lnTo>
                  <a:pt x="4074084" y="1164798"/>
                </a:lnTo>
                <a:lnTo>
                  <a:pt x="4066974" y="1163365"/>
                </a:lnTo>
                <a:close/>
              </a:path>
              <a:path w="5621655" h="3489960">
                <a:moveTo>
                  <a:pt x="4170384" y="1163680"/>
                </a:moveTo>
                <a:lnTo>
                  <a:pt x="4150610" y="1163680"/>
                </a:lnTo>
                <a:lnTo>
                  <a:pt x="4142600" y="1171696"/>
                </a:lnTo>
                <a:lnTo>
                  <a:pt x="4142600" y="1191502"/>
                </a:lnTo>
                <a:lnTo>
                  <a:pt x="4150610" y="1199518"/>
                </a:lnTo>
                <a:lnTo>
                  <a:pt x="4170384" y="1199518"/>
                </a:lnTo>
                <a:lnTo>
                  <a:pt x="4178434" y="1191502"/>
                </a:lnTo>
                <a:lnTo>
                  <a:pt x="4178434" y="1171696"/>
                </a:lnTo>
                <a:lnTo>
                  <a:pt x="4170384" y="1163680"/>
                </a:lnTo>
                <a:close/>
              </a:path>
              <a:path w="5621655" h="3489960">
                <a:moveTo>
                  <a:pt x="4450327" y="1164846"/>
                </a:moveTo>
                <a:lnTo>
                  <a:pt x="4431804" y="1164846"/>
                </a:lnTo>
                <a:lnTo>
                  <a:pt x="4424297" y="1172342"/>
                </a:lnTo>
                <a:lnTo>
                  <a:pt x="4424297" y="1190848"/>
                </a:lnTo>
                <a:lnTo>
                  <a:pt x="4431804" y="1198352"/>
                </a:lnTo>
                <a:lnTo>
                  <a:pt x="4450327" y="1198352"/>
                </a:lnTo>
                <a:lnTo>
                  <a:pt x="4457813" y="1190848"/>
                </a:lnTo>
                <a:lnTo>
                  <a:pt x="4457813" y="1172342"/>
                </a:lnTo>
                <a:lnTo>
                  <a:pt x="4450327" y="1164846"/>
                </a:lnTo>
                <a:close/>
              </a:path>
              <a:path w="5621655" h="3489960">
                <a:moveTo>
                  <a:pt x="4543628" y="1165152"/>
                </a:moveTo>
                <a:lnTo>
                  <a:pt x="4525489" y="1165152"/>
                </a:lnTo>
                <a:lnTo>
                  <a:pt x="4518143" y="1172516"/>
                </a:lnTo>
                <a:lnTo>
                  <a:pt x="4518143" y="1190683"/>
                </a:lnTo>
                <a:lnTo>
                  <a:pt x="4525489" y="1198044"/>
                </a:lnTo>
                <a:lnTo>
                  <a:pt x="4543628" y="1198044"/>
                </a:lnTo>
                <a:lnTo>
                  <a:pt x="4551013" y="1190683"/>
                </a:lnTo>
                <a:lnTo>
                  <a:pt x="4551013" y="1172516"/>
                </a:lnTo>
                <a:lnTo>
                  <a:pt x="4543628" y="1165152"/>
                </a:lnTo>
                <a:close/>
              </a:path>
              <a:path w="5621655" h="3489960">
                <a:moveTo>
                  <a:pt x="4636949" y="1165548"/>
                </a:moveTo>
                <a:lnTo>
                  <a:pt x="4619212" y="1165548"/>
                </a:lnTo>
                <a:lnTo>
                  <a:pt x="4612009" y="1172735"/>
                </a:lnTo>
                <a:lnTo>
                  <a:pt x="4612009" y="1190461"/>
                </a:lnTo>
                <a:lnTo>
                  <a:pt x="4619212" y="1197650"/>
                </a:lnTo>
                <a:lnTo>
                  <a:pt x="4636949" y="1197650"/>
                </a:lnTo>
                <a:lnTo>
                  <a:pt x="4644132" y="1190461"/>
                </a:lnTo>
                <a:lnTo>
                  <a:pt x="4644132" y="1172735"/>
                </a:lnTo>
                <a:lnTo>
                  <a:pt x="4636949" y="1165548"/>
                </a:lnTo>
                <a:close/>
              </a:path>
              <a:path w="5621655" h="3489960">
                <a:moveTo>
                  <a:pt x="4730249" y="1165933"/>
                </a:moveTo>
                <a:lnTo>
                  <a:pt x="4712937" y="1165933"/>
                </a:lnTo>
                <a:lnTo>
                  <a:pt x="4705935" y="1172949"/>
                </a:lnTo>
                <a:lnTo>
                  <a:pt x="4705935" y="1190249"/>
                </a:lnTo>
                <a:lnTo>
                  <a:pt x="4712937" y="1197263"/>
                </a:lnTo>
                <a:lnTo>
                  <a:pt x="4730249" y="1197263"/>
                </a:lnTo>
                <a:lnTo>
                  <a:pt x="4737251" y="1190249"/>
                </a:lnTo>
                <a:lnTo>
                  <a:pt x="4737251" y="1172949"/>
                </a:lnTo>
                <a:lnTo>
                  <a:pt x="4730249" y="1165933"/>
                </a:lnTo>
                <a:close/>
              </a:path>
              <a:path w="5621655" h="3489960">
                <a:moveTo>
                  <a:pt x="4823530" y="1166327"/>
                </a:moveTo>
                <a:lnTo>
                  <a:pt x="4806661" y="1166327"/>
                </a:lnTo>
                <a:lnTo>
                  <a:pt x="4799842" y="1173161"/>
                </a:lnTo>
                <a:lnTo>
                  <a:pt x="4799842" y="1190035"/>
                </a:lnTo>
                <a:lnTo>
                  <a:pt x="4806661" y="1196869"/>
                </a:lnTo>
                <a:lnTo>
                  <a:pt x="4823530" y="1196869"/>
                </a:lnTo>
                <a:lnTo>
                  <a:pt x="4830370" y="1190035"/>
                </a:lnTo>
                <a:lnTo>
                  <a:pt x="4830370" y="1173161"/>
                </a:lnTo>
                <a:lnTo>
                  <a:pt x="4823530" y="1166327"/>
                </a:lnTo>
                <a:close/>
              </a:path>
              <a:path w="5621655" h="3489960">
                <a:moveTo>
                  <a:pt x="4916850" y="1166714"/>
                </a:moveTo>
                <a:lnTo>
                  <a:pt x="4900386" y="1166714"/>
                </a:lnTo>
                <a:lnTo>
                  <a:pt x="4893748" y="1173375"/>
                </a:lnTo>
                <a:lnTo>
                  <a:pt x="4893748" y="1189823"/>
                </a:lnTo>
                <a:lnTo>
                  <a:pt x="4900386" y="1196483"/>
                </a:lnTo>
                <a:lnTo>
                  <a:pt x="4916850" y="1196483"/>
                </a:lnTo>
                <a:lnTo>
                  <a:pt x="4923509" y="1189823"/>
                </a:lnTo>
                <a:lnTo>
                  <a:pt x="4923509" y="1173375"/>
                </a:lnTo>
                <a:lnTo>
                  <a:pt x="4916850" y="1166714"/>
                </a:lnTo>
                <a:close/>
              </a:path>
              <a:path w="5621655" h="3489960">
                <a:moveTo>
                  <a:pt x="5010151" y="1167100"/>
                </a:moveTo>
                <a:lnTo>
                  <a:pt x="4994111" y="1167100"/>
                </a:lnTo>
                <a:lnTo>
                  <a:pt x="4987634" y="1173595"/>
                </a:lnTo>
                <a:lnTo>
                  <a:pt x="4987634" y="1189603"/>
                </a:lnTo>
                <a:lnTo>
                  <a:pt x="4994111" y="1196096"/>
                </a:lnTo>
                <a:lnTo>
                  <a:pt x="5010151" y="1196096"/>
                </a:lnTo>
                <a:lnTo>
                  <a:pt x="5016628" y="1189603"/>
                </a:lnTo>
                <a:lnTo>
                  <a:pt x="5016628" y="1173595"/>
                </a:lnTo>
                <a:lnTo>
                  <a:pt x="5010151" y="1167100"/>
                </a:lnTo>
                <a:close/>
              </a:path>
              <a:path w="5621655" h="3489960">
                <a:moveTo>
                  <a:pt x="5103433" y="1167495"/>
                </a:moveTo>
                <a:lnTo>
                  <a:pt x="5087836" y="1167495"/>
                </a:lnTo>
                <a:lnTo>
                  <a:pt x="5081559" y="1173807"/>
                </a:lnTo>
                <a:lnTo>
                  <a:pt x="5081559" y="1189389"/>
                </a:lnTo>
                <a:lnTo>
                  <a:pt x="5087836" y="1195703"/>
                </a:lnTo>
                <a:lnTo>
                  <a:pt x="5103433" y="1195703"/>
                </a:lnTo>
                <a:lnTo>
                  <a:pt x="5109748" y="1189389"/>
                </a:lnTo>
                <a:lnTo>
                  <a:pt x="5109748" y="1173807"/>
                </a:lnTo>
                <a:lnTo>
                  <a:pt x="5103433" y="1167495"/>
                </a:lnTo>
                <a:close/>
              </a:path>
              <a:path w="5621655" h="3489960">
                <a:moveTo>
                  <a:pt x="6300" y="1215416"/>
                </a:moveTo>
                <a:lnTo>
                  <a:pt x="0" y="1215416"/>
                </a:lnTo>
                <a:lnTo>
                  <a:pt x="0" y="1241291"/>
                </a:lnTo>
                <a:lnTo>
                  <a:pt x="6300" y="1241291"/>
                </a:lnTo>
                <a:lnTo>
                  <a:pt x="12093" y="1235497"/>
                </a:lnTo>
                <a:lnTo>
                  <a:pt x="12093" y="1221209"/>
                </a:lnTo>
                <a:lnTo>
                  <a:pt x="6300" y="1215416"/>
                </a:lnTo>
                <a:close/>
              </a:path>
              <a:path w="5621655" h="3489960">
                <a:moveTo>
                  <a:pt x="100031" y="1215029"/>
                </a:moveTo>
                <a:lnTo>
                  <a:pt x="85309" y="1215029"/>
                </a:lnTo>
                <a:lnTo>
                  <a:pt x="79343" y="1220994"/>
                </a:lnTo>
                <a:lnTo>
                  <a:pt x="79343" y="1235718"/>
                </a:lnTo>
                <a:lnTo>
                  <a:pt x="85309" y="1241676"/>
                </a:lnTo>
                <a:lnTo>
                  <a:pt x="100031" y="1241676"/>
                </a:lnTo>
                <a:lnTo>
                  <a:pt x="105991" y="1235718"/>
                </a:lnTo>
                <a:lnTo>
                  <a:pt x="105991" y="1220994"/>
                </a:lnTo>
                <a:lnTo>
                  <a:pt x="100031" y="1215029"/>
                </a:lnTo>
                <a:close/>
              </a:path>
              <a:path w="5621655" h="3489960">
                <a:moveTo>
                  <a:pt x="193756" y="1214635"/>
                </a:moveTo>
                <a:lnTo>
                  <a:pt x="178606" y="1214635"/>
                </a:lnTo>
                <a:lnTo>
                  <a:pt x="172466" y="1220783"/>
                </a:lnTo>
                <a:lnTo>
                  <a:pt x="172466" y="1235932"/>
                </a:lnTo>
                <a:lnTo>
                  <a:pt x="178606" y="1242070"/>
                </a:lnTo>
                <a:lnTo>
                  <a:pt x="193756" y="1242070"/>
                </a:lnTo>
                <a:lnTo>
                  <a:pt x="199895" y="1235932"/>
                </a:lnTo>
                <a:lnTo>
                  <a:pt x="199895" y="1220783"/>
                </a:lnTo>
                <a:lnTo>
                  <a:pt x="193756" y="1214635"/>
                </a:lnTo>
                <a:close/>
              </a:path>
              <a:path w="5621655" h="3489960">
                <a:moveTo>
                  <a:pt x="287486" y="1214248"/>
                </a:moveTo>
                <a:lnTo>
                  <a:pt x="271903" y="1214248"/>
                </a:lnTo>
                <a:lnTo>
                  <a:pt x="265589" y="1220569"/>
                </a:lnTo>
                <a:lnTo>
                  <a:pt x="265589" y="1236144"/>
                </a:lnTo>
                <a:lnTo>
                  <a:pt x="271903" y="1242457"/>
                </a:lnTo>
                <a:lnTo>
                  <a:pt x="287486" y="1242457"/>
                </a:lnTo>
                <a:lnTo>
                  <a:pt x="293800" y="1236144"/>
                </a:lnTo>
                <a:lnTo>
                  <a:pt x="293800" y="1220569"/>
                </a:lnTo>
                <a:lnTo>
                  <a:pt x="287486" y="1214248"/>
                </a:lnTo>
                <a:close/>
              </a:path>
              <a:path w="5621655" h="3489960">
                <a:moveTo>
                  <a:pt x="381209" y="1213862"/>
                </a:moveTo>
                <a:lnTo>
                  <a:pt x="365208" y="1213862"/>
                </a:lnTo>
                <a:lnTo>
                  <a:pt x="358715" y="1220349"/>
                </a:lnTo>
                <a:lnTo>
                  <a:pt x="358715" y="1236356"/>
                </a:lnTo>
                <a:lnTo>
                  <a:pt x="365208" y="1242842"/>
                </a:lnTo>
                <a:lnTo>
                  <a:pt x="381209" y="1242842"/>
                </a:lnTo>
                <a:lnTo>
                  <a:pt x="387704" y="1236356"/>
                </a:lnTo>
                <a:lnTo>
                  <a:pt x="387704" y="1220349"/>
                </a:lnTo>
                <a:lnTo>
                  <a:pt x="381209" y="1213862"/>
                </a:lnTo>
                <a:close/>
              </a:path>
              <a:path w="5621655" h="3489960">
                <a:moveTo>
                  <a:pt x="474939" y="1213468"/>
                </a:moveTo>
                <a:lnTo>
                  <a:pt x="458498" y="1213468"/>
                </a:lnTo>
                <a:lnTo>
                  <a:pt x="451838" y="1220135"/>
                </a:lnTo>
                <a:lnTo>
                  <a:pt x="451838" y="1236577"/>
                </a:lnTo>
                <a:lnTo>
                  <a:pt x="458498" y="1243238"/>
                </a:lnTo>
                <a:lnTo>
                  <a:pt x="474939" y="1243238"/>
                </a:lnTo>
                <a:lnTo>
                  <a:pt x="481608" y="1236577"/>
                </a:lnTo>
                <a:lnTo>
                  <a:pt x="481608" y="1220135"/>
                </a:lnTo>
                <a:lnTo>
                  <a:pt x="474939" y="1213468"/>
                </a:lnTo>
                <a:close/>
              </a:path>
              <a:path w="5621655" h="3489960">
                <a:moveTo>
                  <a:pt x="568670" y="1213081"/>
                </a:moveTo>
                <a:lnTo>
                  <a:pt x="551795" y="1213081"/>
                </a:lnTo>
                <a:lnTo>
                  <a:pt x="544961" y="1219916"/>
                </a:lnTo>
                <a:lnTo>
                  <a:pt x="544961" y="1236789"/>
                </a:lnTo>
                <a:lnTo>
                  <a:pt x="551795" y="1243623"/>
                </a:lnTo>
                <a:lnTo>
                  <a:pt x="568670" y="1243623"/>
                </a:lnTo>
                <a:lnTo>
                  <a:pt x="575504" y="1236789"/>
                </a:lnTo>
                <a:lnTo>
                  <a:pt x="575504" y="1219916"/>
                </a:lnTo>
                <a:lnTo>
                  <a:pt x="568670" y="1213081"/>
                </a:lnTo>
                <a:close/>
              </a:path>
              <a:path w="5621655" h="3489960">
                <a:moveTo>
                  <a:pt x="662400" y="1212688"/>
                </a:moveTo>
                <a:lnTo>
                  <a:pt x="645092" y="1212688"/>
                </a:lnTo>
                <a:lnTo>
                  <a:pt x="638086" y="1219704"/>
                </a:lnTo>
                <a:lnTo>
                  <a:pt x="638086" y="1237004"/>
                </a:lnTo>
                <a:lnTo>
                  <a:pt x="645092" y="1244017"/>
                </a:lnTo>
                <a:lnTo>
                  <a:pt x="662400" y="1244017"/>
                </a:lnTo>
                <a:lnTo>
                  <a:pt x="669416" y="1237004"/>
                </a:lnTo>
                <a:lnTo>
                  <a:pt x="669416" y="1219704"/>
                </a:lnTo>
                <a:lnTo>
                  <a:pt x="662400" y="1212688"/>
                </a:lnTo>
                <a:close/>
              </a:path>
              <a:path w="5621655" h="3489960">
                <a:moveTo>
                  <a:pt x="756133" y="1212302"/>
                </a:moveTo>
                <a:lnTo>
                  <a:pt x="738397" y="1212302"/>
                </a:lnTo>
                <a:lnTo>
                  <a:pt x="731209" y="1219489"/>
                </a:lnTo>
                <a:lnTo>
                  <a:pt x="731209" y="1237223"/>
                </a:lnTo>
                <a:lnTo>
                  <a:pt x="738397" y="1244404"/>
                </a:lnTo>
                <a:lnTo>
                  <a:pt x="756133" y="1244404"/>
                </a:lnTo>
                <a:lnTo>
                  <a:pt x="763312" y="1237223"/>
                </a:lnTo>
                <a:lnTo>
                  <a:pt x="763312" y="1219489"/>
                </a:lnTo>
                <a:lnTo>
                  <a:pt x="756133" y="1212302"/>
                </a:lnTo>
                <a:close/>
              </a:path>
              <a:path w="5621655" h="3489960">
                <a:moveTo>
                  <a:pt x="849815" y="1211994"/>
                </a:moveTo>
                <a:lnTo>
                  <a:pt x="831742" y="1211994"/>
                </a:lnTo>
                <a:lnTo>
                  <a:pt x="824411" y="1219316"/>
                </a:lnTo>
                <a:lnTo>
                  <a:pt x="824411" y="1237396"/>
                </a:lnTo>
                <a:lnTo>
                  <a:pt x="831742" y="1244719"/>
                </a:lnTo>
                <a:lnTo>
                  <a:pt x="849815" y="1244719"/>
                </a:lnTo>
                <a:lnTo>
                  <a:pt x="857137" y="1237396"/>
                </a:lnTo>
                <a:lnTo>
                  <a:pt x="857137" y="1219316"/>
                </a:lnTo>
                <a:lnTo>
                  <a:pt x="849815" y="1211994"/>
                </a:lnTo>
                <a:close/>
              </a:path>
              <a:path w="5621655" h="3489960">
                <a:moveTo>
                  <a:pt x="943537" y="1211600"/>
                </a:moveTo>
                <a:lnTo>
                  <a:pt x="925039" y="1211600"/>
                </a:lnTo>
                <a:lnTo>
                  <a:pt x="917537" y="1219104"/>
                </a:lnTo>
                <a:lnTo>
                  <a:pt x="917537" y="1237602"/>
                </a:lnTo>
                <a:lnTo>
                  <a:pt x="925039" y="1245113"/>
                </a:lnTo>
                <a:lnTo>
                  <a:pt x="943537" y="1245113"/>
                </a:lnTo>
                <a:lnTo>
                  <a:pt x="951049" y="1237602"/>
                </a:lnTo>
                <a:lnTo>
                  <a:pt x="951049" y="1219104"/>
                </a:lnTo>
                <a:lnTo>
                  <a:pt x="943537" y="1211600"/>
                </a:lnTo>
                <a:close/>
              </a:path>
              <a:path w="5621655" h="3489960">
                <a:moveTo>
                  <a:pt x="1037270" y="1211206"/>
                </a:moveTo>
                <a:lnTo>
                  <a:pt x="1018337" y="1211206"/>
                </a:lnTo>
                <a:lnTo>
                  <a:pt x="1010660" y="1218890"/>
                </a:lnTo>
                <a:lnTo>
                  <a:pt x="1010660" y="1237823"/>
                </a:lnTo>
                <a:lnTo>
                  <a:pt x="1018337" y="1245500"/>
                </a:lnTo>
                <a:lnTo>
                  <a:pt x="1037270" y="1245500"/>
                </a:lnTo>
                <a:lnTo>
                  <a:pt x="1044945" y="1237823"/>
                </a:lnTo>
                <a:lnTo>
                  <a:pt x="1044945" y="1218890"/>
                </a:lnTo>
                <a:lnTo>
                  <a:pt x="1037270" y="1211206"/>
                </a:lnTo>
                <a:close/>
              </a:path>
              <a:path w="5621655" h="3489960">
                <a:moveTo>
                  <a:pt x="1131001" y="1210819"/>
                </a:moveTo>
                <a:lnTo>
                  <a:pt x="1111635" y="1210819"/>
                </a:lnTo>
                <a:lnTo>
                  <a:pt x="1103783" y="1218670"/>
                </a:lnTo>
                <a:lnTo>
                  <a:pt x="1103783" y="1238036"/>
                </a:lnTo>
                <a:lnTo>
                  <a:pt x="1111635" y="1245894"/>
                </a:lnTo>
                <a:lnTo>
                  <a:pt x="1131001" y="1245894"/>
                </a:lnTo>
                <a:lnTo>
                  <a:pt x="1138849" y="1238036"/>
                </a:lnTo>
                <a:lnTo>
                  <a:pt x="1138849" y="1218670"/>
                </a:lnTo>
                <a:lnTo>
                  <a:pt x="1131001" y="1210819"/>
                </a:lnTo>
                <a:close/>
              </a:path>
              <a:path w="5621655" h="3489960">
                <a:moveTo>
                  <a:pt x="1224731" y="1210426"/>
                </a:moveTo>
                <a:lnTo>
                  <a:pt x="1204931" y="1210426"/>
                </a:lnTo>
                <a:lnTo>
                  <a:pt x="1196909" y="1218457"/>
                </a:lnTo>
                <a:lnTo>
                  <a:pt x="1196909" y="1238256"/>
                </a:lnTo>
                <a:lnTo>
                  <a:pt x="1204931" y="1246278"/>
                </a:lnTo>
                <a:lnTo>
                  <a:pt x="1224731" y="1246278"/>
                </a:lnTo>
                <a:lnTo>
                  <a:pt x="1232753" y="1238256"/>
                </a:lnTo>
                <a:lnTo>
                  <a:pt x="1232753" y="1218457"/>
                </a:lnTo>
                <a:lnTo>
                  <a:pt x="1224731" y="1210426"/>
                </a:lnTo>
                <a:close/>
              </a:path>
              <a:path w="5621655" h="3489960">
                <a:moveTo>
                  <a:pt x="1308341" y="1210039"/>
                </a:moveTo>
                <a:lnTo>
                  <a:pt x="1301214" y="1211478"/>
                </a:lnTo>
                <a:lnTo>
                  <a:pt x="1295394" y="1215403"/>
                </a:lnTo>
                <a:lnTo>
                  <a:pt x="1291470" y="1221226"/>
                </a:lnTo>
                <a:lnTo>
                  <a:pt x="1290031" y="1228357"/>
                </a:lnTo>
                <a:lnTo>
                  <a:pt x="1291470" y="1235483"/>
                </a:lnTo>
                <a:lnTo>
                  <a:pt x="1295394" y="1241303"/>
                </a:lnTo>
                <a:lnTo>
                  <a:pt x="1301214" y="1245227"/>
                </a:lnTo>
                <a:lnTo>
                  <a:pt x="1308341" y="1246666"/>
                </a:lnTo>
                <a:lnTo>
                  <a:pt x="1315473" y="1245227"/>
                </a:lnTo>
                <a:lnTo>
                  <a:pt x="1321295" y="1241303"/>
                </a:lnTo>
                <a:lnTo>
                  <a:pt x="1325219" y="1235483"/>
                </a:lnTo>
                <a:lnTo>
                  <a:pt x="1326658" y="1228357"/>
                </a:lnTo>
                <a:lnTo>
                  <a:pt x="1325219" y="1221226"/>
                </a:lnTo>
                <a:lnTo>
                  <a:pt x="1321295" y="1215403"/>
                </a:lnTo>
                <a:lnTo>
                  <a:pt x="1315473" y="1211478"/>
                </a:lnTo>
                <a:lnTo>
                  <a:pt x="1308341" y="1210039"/>
                </a:lnTo>
                <a:close/>
              </a:path>
              <a:path w="5621655" h="3489960">
                <a:moveTo>
                  <a:pt x="1401859" y="1209732"/>
                </a:moveTo>
                <a:lnTo>
                  <a:pt x="1394610" y="1211195"/>
                </a:lnTo>
                <a:lnTo>
                  <a:pt x="1388690" y="1215187"/>
                </a:lnTo>
                <a:lnTo>
                  <a:pt x="1384699" y="1221107"/>
                </a:lnTo>
                <a:lnTo>
                  <a:pt x="1383235" y="1228357"/>
                </a:lnTo>
                <a:lnTo>
                  <a:pt x="1384699" y="1235606"/>
                </a:lnTo>
                <a:lnTo>
                  <a:pt x="1388690" y="1241526"/>
                </a:lnTo>
                <a:lnTo>
                  <a:pt x="1394610" y="1245517"/>
                </a:lnTo>
                <a:lnTo>
                  <a:pt x="1401859" y="1246981"/>
                </a:lnTo>
                <a:lnTo>
                  <a:pt x="1409108" y="1245517"/>
                </a:lnTo>
                <a:lnTo>
                  <a:pt x="1415025" y="1241526"/>
                </a:lnTo>
                <a:lnTo>
                  <a:pt x="1419014" y="1235606"/>
                </a:lnTo>
                <a:lnTo>
                  <a:pt x="1420477" y="1228357"/>
                </a:lnTo>
                <a:lnTo>
                  <a:pt x="1419014" y="1221107"/>
                </a:lnTo>
                <a:lnTo>
                  <a:pt x="1415025" y="1215187"/>
                </a:lnTo>
                <a:lnTo>
                  <a:pt x="1409108" y="1211195"/>
                </a:lnTo>
                <a:lnTo>
                  <a:pt x="1401859" y="1209732"/>
                </a:lnTo>
                <a:close/>
              </a:path>
              <a:path w="5621655" h="3489960">
                <a:moveTo>
                  <a:pt x="1495370" y="1209338"/>
                </a:moveTo>
                <a:lnTo>
                  <a:pt x="1487970" y="1210833"/>
                </a:lnTo>
                <a:lnTo>
                  <a:pt x="1481927" y="1214910"/>
                </a:lnTo>
                <a:lnTo>
                  <a:pt x="1477852" y="1220956"/>
                </a:lnTo>
                <a:lnTo>
                  <a:pt x="1476358" y="1228357"/>
                </a:lnTo>
                <a:lnTo>
                  <a:pt x="1477852" y="1235756"/>
                </a:lnTo>
                <a:lnTo>
                  <a:pt x="1481927" y="1241798"/>
                </a:lnTo>
                <a:lnTo>
                  <a:pt x="1487970" y="1245872"/>
                </a:lnTo>
                <a:lnTo>
                  <a:pt x="1495370" y="1247366"/>
                </a:lnTo>
                <a:lnTo>
                  <a:pt x="1502776" y="1245872"/>
                </a:lnTo>
                <a:lnTo>
                  <a:pt x="1508818" y="1241798"/>
                </a:lnTo>
                <a:lnTo>
                  <a:pt x="1512888" y="1235756"/>
                </a:lnTo>
                <a:lnTo>
                  <a:pt x="1514380" y="1228357"/>
                </a:lnTo>
                <a:lnTo>
                  <a:pt x="1512888" y="1220956"/>
                </a:lnTo>
                <a:lnTo>
                  <a:pt x="1508818" y="1214910"/>
                </a:lnTo>
                <a:lnTo>
                  <a:pt x="1502776" y="1210833"/>
                </a:lnTo>
                <a:lnTo>
                  <a:pt x="1495370" y="1209338"/>
                </a:lnTo>
                <a:close/>
              </a:path>
              <a:path w="5621655" h="3489960">
                <a:moveTo>
                  <a:pt x="1588894" y="1208951"/>
                </a:moveTo>
                <a:lnTo>
                  <a:pt x="1581333" y="1210475"/>
                </a:lnTo>
                <a:lnTo>
                  <a:pt x="1575164" y="1214634"/>
                </a:lnTo>
                <a:lnTo>
                  <a:pt x="1571007" y="1220803"/>
                </a:lnTo>
                <a:lnTo>
                  <a:pt x="1569484" y="1228357"/>
                </a:lnTo>
                <a:lnTo>
                  <a:pt x="1571007" y="1235906"/>
                </a:lnTo>
                <a:lnTo>
                  <a:pt x="1575164" y="1242071"/>
                </a:lnTo>
                <a:lnTo>
                  <a:pt x="1581333" y="1246228"/>
                </a:lnTo>
                <a:lnTo>
                  <a:pt x="1588894" y="1247753"/>
                </a:lnTo>
                <a:lnTo>
                  <a:pt x="1596444" y="1246228"/>
                </a:lnTo>
                <a:lnTo>
                  <a:pt x="1602608" y="1242071"/>
                </a:lnTo>
                <a:lnTo>
                  <a:pt x="1606762" y="1235906"/>
                </a:lnTo>
                <a:lnTo>
                  <a:pt x="1608285" y="1228357"/>
                </a:lnTo>
                <a:lnTo>
                  <a:pt x="1606762" y="1220803"/>
                </a:lnTo>
                <a:lnTo>
                  <a:pt x="1602608" y="1214634"/>
                </a:lnTo>
                <a:lnTo>
                  <a:pt x="1596444" y="1210475"/>
                </a:lnTo>
                <a:lnTo>
                  <a:pt x="1588894" y="1208951"/>
                </a:lnTo>
                <a:close/>
              </a:path>
              <a:path w="5621655" h="3489960">
                <a:moveTo>
                  <a:pt x="1682397" y="1208636"/>
                </a:moveTo>
                <a:lnTo>
                  <a:pt x="1674729" y="1210185"/>
                </a:lnTo>
                <a:lnTo>
                  <a:pt x="1668462" y="1214411"/>
                </a:lnTo>
                <a:lnTo>
                  <a:pt x="1664235" y="1220680"/>
                </a:lnTo>
                <a:lnTo>
                  <a:pt x="1662684" y="1228357"/>
                </a:lnTo>
                <a:lnTo>
                  <a:pt x="1664235" y="1236028"/>
                </a:lnTo>
                <a:lnTo>
                  <a:pt x="1668462" y="1242294"/>
                </a:lnTo>
                <a:lnTo>
                  <a:pt x="1674729" y="1246518"/>
                </a:lnTo>
                <a:lnTo>
                  <a:pt x="1682397" y="1248068"/>
                </a:lnTo>
                <a:lnTo>
                  <a:pt x="1690074" y="1246518"/>
                </a:lnTo>
                <a:lnTo>
                  <a:pt x="1696340" y="1242294"/>
                </a:lnTo>
                <a:lnTo>
                  <a:pt x="1700563" y="1236028"/>
                </a:lnTo>
                <a:lnTo>
                  <a:pt x="1702111" y="1228357"/>
                </a:lnTo>
                <a:lnTo>
                  <a:pt x="1700563" y="1220680"/>
                </a:lnTo>
                <a:lnTo>
                  <a:pt x="1696340" y="1214411"/>
                </a:lnTo>
                <a:lnTo>
                  <a:pt x="1690074" y="1210185"/>
                </a:lnTo>
                <a:lnTo>
                  <a:pt x="1682397" y="1208636"/>
                </a:lnTo>
                <a:close/>
              </a:path>
              <a:path w="5621655" h="3489960">
                <a:moveTo>
                  <a:pt x="1775919" y="1208251"/>
                </a:moveTo>
                <a:lnTo>
                  <a:pt x="1768086" y="1209831"/>
                </a:lnTo>
                <a:lnTo>
                  <a:pt x="1761692" y="1214139"/>
                </a:lnTo>
                <a:lnTo>
                  <a:pt x="1757383" y="1220530"/>
                </a:lnTo>
                <a:lnTo>
                  <a:pt x="1755803" y="1228357"/>
                </a:lnTo>
                <a:lnTo>
                  <a:pt x="1757383" y="1236183"/>
                </a:lnTo>
                <a:lnTo>
                  <a:pt x="1761692" y="1242571"/>
                </a:lnTo>
                <a:lnTo>
                  <a:pt x="1768086" y="1246877"/>
                </a:lnTo>
                <a:lnTo>
                  <a:pt x="1775919" y="1248455"/>
                </a:lnTo>
                <a:lnTo>
                  <a:pt x="1783742" y="1246877"/>
                </a:lnTo>
                <a:lnTo>
                  <a:pt x="1790130" y="1242571"/>
                </a:lnTo>
                <a:lnTo>
                  <a:pt x="1794438" y="1236183"/>
                </a:lnTo>
                <a:lnTo>
                  <a:pt x="1796017" y="1228357"/>
                </a:lnTo>
                <a:lnTo>
                  <a:pt x="1794438" y="1220530"/>
                </a:lnTo>
                <a:lnTo>
                  <a:pt x="1790130" y="1214139"/>
                </a:lnTo>
                <a:lnTo>
                  <a:pt x="1783742" y="1209831"/>
                </a:lnTo>
                <a:lnTo>
                  <a:pt x="1775919" y="1208251"/>
                </a:lnTo>
                <a:close/>
              </a:path>
              <a:path w="5621655" h="3489960">
                <a:moveTo>
                  <a:pt x="1869422" y="1207936"/>
                </a:moveTo>
                <a:lnTo>
                  <a:pt x="1861473" y="1209541"/>
                </a:lnTo>
                <a:lnTo>
                  <a:pt x="1854983" y="1213917"/>
                </a:lnTo>
                <a:lnTo>
                  <a:pt x="1850607" y="1220408"/>
                </a:lnTo>
                <a:lnTo>
                  <a:pt x="1849003" y="1228357"/>
                </a:lnTo>
                <a:lnTo>
                  <a:pt x="1850607" y="1236301"/>
                </a:lnTo>
                <a:lnTo>
                  <a:pt x="1854983" y="1242790"/>
                </a:lnTo>
                <a:lnTo>
                  <a:pt x="1861473" y="1247166"/>
                </a:lnTo>
                <a:lnTo>
                  <a:pt x="1869422" y="1248770"/>
                </a:lnTo>
                <a:lnTo>
                  <a:pt x="1877371" y="1247166"/>
                </a:lnTo>
                <a:lnTo>
                  <a:pt x="1883862" y="1242790"/>
                </a:lnTo>
                <a:lnTo>
                  <a:pt x="1888238" y="1236301"/>
                </a:lnTo>
                <a:lnTo>
                  <a:pt x="1889842" y="1228357"/>
                </a:lnTo>
                <a:lnTo>
                  <a:pt x="1888238" y="1220408"/>
                </a:lnTo>
                <a:lnTo>
                  <a:pt x="1883862" y="1213917"/>
                </a:lnTo>
                <a:lnTo>
                  <a:pt x="1877371" y="1209541"/>
                </a:lnTo>
                <a:lnTo>
                  <a:pt x="1869422" y="1207936"/>
                </a:lnTo>
                <a:close/>
              </a:path>
              <a:path w="5621655" h="3489960">
                <a:moveTo>
                  <a:pt x="1962945" y="1207627"/>
                </a:moveTo>
                <a:lnTo>
                  <a:pt x="1954881" y="1209256"/>
                </a:lnTo>
                <a:lnTo>
                  <a:pt x="1948294" y="1213698"/>
                </a:lnTo>
                <a:lnTo>
                  <a:pt x="1943852" y="1220287"/>
                </a:lnTo>
                <a:lnTo>
                  <a:pt x="1942223" y="1228357"/>
                </a:lnTo>
                <a:lnTo>
                  <a:pt x="1943852" y="1236424"/>
                </a:lnTo>
                <a:lnTo>
                  <a:pt x="1948294" y="1243012"/>
                </a:lnTo>
                <a:lnTo>
                  <a:pt x="1954881" y="1247456"/>
                </a:lnTo>
                <a:lnTo>
                  <a:pt x="1962945" y="1249085"/>
                </a:lnTo>
                <a:lnTo>
                  <a:pt x="1971010" y="1247456"/>
                </a:lnTo>
                <a:lnTo>
                  <a:pt x="1977597" y="1243012"/>
                </a:lnTo>
                <a:lnTo>
                  <a:pt x="1982038" y="1236424"/>
                </a:lnTo>
                <a:lnTo>
                  <a:pt x="1983667" y="1228357"/>
                </a:lnTo>
                <a:lnTo>
                  <a:pt x="1982038" y="1220287"/>
                </a:lnTo>
                <a:lnTo>
                  <a:pt x="1977597" y="1213698"/>
                </a:lnTo>
                <a:lnTo>
                  <a:pt x="1971010" y="1209256"/>
                </a:lnTo>
                <a:lnTo>
                  <a:pt x="1962945" y="1207627"/>
                </a:lnTo>
                <a:close/>
              </a:path>
              <a:path w="5621655" h="3489960">
                <a:moveTo>
                  <a:pt x="2056447" y="1207234"/>
                </a:moveTo>
                <a:lnTo>
                  <a:pt x="2048230" y="1208894"/>
                </a:lnTo>
                <a:lnTo>
                  <a:pt x="2041521" y="1213421"/>
                </a:lnTo>
                <a:lnTo>
                  <a:pt x="2037000" y="1220135"/>
                </a:lnTo>
                <a:lnTo>
                  <a:pt x="2035342" y="1228357"/>
                </a:lnTo>
                <a:lnTo>
                  <a:pt x="2037000" y="1236574"/>
                </a:lnTo>
                <a:lnTo>
                  <a:pt x="2041521" y="1243285"/>
                </a:lnTo>
                <a:lnTo>
                  <a:pt x="2048230" y="1247810"/>
                </a:lnTo>
                <a:lnTo>
                  <a:pt x="2056447" y="1249470"/>
                </a:lnTo>
                <a:lnTo>
                  <a:pt x="2064669" y="1247810"/>
                </a:lnTo>
                <a:lnTo>
                  <a:pt x="2071384" y="1243285"/>
                </a:lnTo>
                <a:lnTo>
                  <a:pt x="2075913" y="1236574"/>
                </a:lnTo>
                <a:lnTo>
                  <a:pt x="2077574" y="1228357"/>
                </a:lnTo>
                <a:lnTo>
                  <a:pt x="2075913" y="1220135"/>
                </a:lnTo>
                <a:lnTo>
                  <a:pt x="2071384" y="1213421"/>
                </a:lnTo>
                <a:lnTo>
                  <a:pt x="2064669" y="1208894"/>
                </a:lnTo>
                <a:lnTo>
                  <a:pt x="2056447" y="1207234"/>
                </a:lnTo>
                <a:close/>
              </a:path>
              <a:path w="5621655" h="3489960">
                <a:moveTo>
                  <a:pt x="2149970" y="1207006"/>
                </a:moveTo>
                <a:lnTo>
                  <a:pt x="2141655" y="1208683"/>
                </a:lnTo>
                <a:lnTo>
                  <a:pt x="2134870" y="1213257"/>
                </a:lnTo>
                <a:lnTo>
                  <a:pt x="2130298" y="1220043"/>
                </a:lnTo>
                <a:lnTo>
                  <a:pt x="2128623" y="1228357"/>
                </a:lnTo>
                <a:lnTo>
                  <a:pt x="2130298" y="1236666"/>
                </a:lnTo>
                <a:lnTo>
                  <a:pt x="2134870" y="1243450"/>
                </a:lnTo>
                <a:lnTo>
                  <a:pt x="2141655" y="1248023"/>
                </a:lnTo>
                <a:lnTo>
                  <a:pt x="2149970" y="1249700"/>
                </a:lnTo>
                <a:lnTo>
                  <a:pt x="2158277" y="1248023"/>
                </a:lnTo>
                <a:lnTo>
                  <a:pt x="2165064" y="1243450"/>
                </a:lnTo>
                <a:lnTo>
                  <a:pt x="2169640" y="1236666"/>
                </a:lnTo>
                <a:lnTo>
                  <a:pt x="2171319" y="1228357"/>
                </a:lnTo>
                <a:lnTo>
                  <a:pt x="2169640" y="1220043"/>
                </a:lnTo>
                <a:lnTo>
                  <a:pt x="2165064" y="1213257"/>
                </a:lnTo>
                <a:lnTo>
                  <a:pt x="2158277" y="1208683"/>
                </a:lnTo>
                <a:lnTo>
                  <a:pt x="2149970" y="1207006"/>
                </a:lnTo>
                <a:close/>
              </a:path>
              <a:path w="5621655" h="3489960">
                <a:moveTo>
                  <a:pt x="2243493" y="1206689"/>
                </a:moveTo>
                <a:lnTo>
                  <a:pt x="2235059" y="1208392"/>
                </a:lnTo>
                <a:lnTo>
                  <a:pt x="2228171" y="1213036"/>
                </a:lnTo>
                <a:lnTo>
                  <a:pt x="2223526" y="1219924"/>
                </a:lnTo>
                <a:lnTo>
                  <a:pt x="2221823" y="1228357"/>
                </a:lnTo>
                <a:lnTo>
                  <a:pt x="2223526" y="1236788"/>
                </a:lnTo>
                <a:lnTo>
                  <a:pt x="2228171" y="1243672"/>
                </a:lnTo>
                <a:lnTo>
                  <a:pt x="2235059" y="1248313"/>
                </a:lnTo>
                <a:lnTo>
                  <a:pt x="2243493" y="1250015"/>
                </a:lnTo>
                <a:lnTo>
                  <a:pt x="2251924" y="1248313"/>
                </a:lnTo>
                <a:lnTo>
                  <a:pt x="2258806" y="1243672"/>
                </a:lnTo>
                <a:lnTo>
                  <a:pt x="2263444" y="1236788"/>
                </a:lnTo>
                <a:lnTo>
                  <a:pt x="2265144" y="1228357"/>
                </a:lnTo>
                <a:lnTo>
                  <a:pt x="2263444" y="1219924"/>
                </a:lnTo>
                <a:lnTo>
                  <a:pt x="2258806" y="1213036"/>
                </a:lnTo>
                <a:lnTo>
                  <a:pt x="2251924" y="1208392"/>
                </a:lnTo>
                <a:lnTo>
                  <a:pt x="2243493" y="1206689"/>
                </a:lnTo>
                <a:close/>
              </a:path>
              <a:path w="5621655" h="3489960">
                <a:moveTo>
                  <a:pt x="2336995" y="1206453"/>
                </a:moveTo>
                <a:lnTo>
                  <a:pt x="2328476" y="1208174"/>
                </a:lnTo>
                <a:lnTo>
                  <a:pt x="2321517" y="1212868"/>
                </a:lnTo>
                <a:lnTo>
                  <a:pt x="2316824" y="1219831"/>
                </a:lnTo>
                <a:lnTo>
                  <a:pt x="2315103" y="1228357"/>
                </a:lnTo>
                <a:lnTo>
                  <a:pt x="2316824" y="1236879"/>
                </a:lnTo>
                <a:lnTo>
                  <a:pt x="2321517" y="1243838"/>
                </a:lnTo>
                <a:lnTo>
                  <a:pt x="2328476" y="1248530"/>
                </a:lnTo>
                <a:lnTo>
                  <a:pt x="2336995" y="1250251"/>
                </a:lnTo>
                <a:lnTo>
                  <a:pt x="2345515" y="1248530"/>
                </a:lnTo>
                <a:lnTo>
                  <a:pt x="2352475" y="1243838"/>
                </a:lnTo>
                <a:lnTo>
                  <a:pt x="2357168" y="1236879"/>
                </a:lnTo>
                <a:lnTo>
                  <a:pt x="2358889" y="1228357"/>
                </a:lnTo>
                <a:lnTo>
                  <a:pt x="2357168" y="1219831"/>
                </a:lnTo>
                <a:lnTo>
                  <a:pt x="2352475" y="1212868"/>
                </a:lnTo>
                <a:lnTo>
                  <a:pt x="2345515" y="1208174"/>
                </a:lnTo>
                <a:lnTo>
                  <a:pt x="2336995" y="1206453"/>
                </a:lnTo>
                <a:close/>
              </a:path>
              <a:path w="5621655" h="3489960">
                <a:moveTo>
                  <a:pt x="2430518" y="1206225"/>
                </a:moveTo>
                <a:lnTo>
                  <a:pt x="2421901" y="1207964"/>
                </a:lnTo>
                <a:lnTo>
                  <a:pt x="2414865" y="1212707"/>
                </a:lnTo>
                <a:lnTo>
                  <a:pt x="2410122" y="1219742"/>
                </a:lnTo>
                <a:lnTo>
                  <a:pt x="2408383" y="1228357"/>
                </a:lnTo>
                <a:lnTo>
                  <a:pt x="2410122" y="1236968"/>
                </a:lnTo>
                <a:lnTo>
                  <a:pt x="2414865" y="1244003"/>
                </a:lnTo>
                <a:lnTo>
                  <a:pt x="2421901" y="1248747"/>
                </a:lnTo>
                <a:lnTo>
                  <a:pt x="2430518" y="1250487"/>
                </a:lnTo>
                <a:lnTo>
                  <a:pt x="2439123" y="1248747"/>
                </a:lnTo>
                <a:lnTo>
                  <a:pt x="2446153" y="1244003"/>
                </a:lnTo>
                <a:lnTo>
                  <a:pt x="2450894" y="1236968"/>
                </a:lnTo>
                <a:lnTo>
                  <a:pt x="2452633" y="1228357"/>
                </a:lnTo>
                <a:lnTo>
                  <a:pt x="2450894" y="1219742"/>
                </a:lnTo>
                <a:lnTo>
                  <a:pt x="2446153" y="1212707"/>
                </a:lnTo>
                <a:lnTo>
                  <a:pt x="2439123" y="1207964"/>
                </a:lnTo>
                <a:lnTo>
                  <a:pt x="2430518" y="1206225"/>
                </a:lnTo>
                <a:close/>
              </a:path>
              <a:path w="5621655" h="3489960">
                <a:moveTo>
                  <a:pt x="2524021" y="1206068"/>
                </a:moveTo>
                <a:lnTo>
                  <a:pt x="2515348" y="1207819"/>
                </a:lnTo>
                <a:lnTo>
                  <a:pt x="2508267" y="1212595"/>
                </a:lnTo>
                <a:lnTo>
                  <a:pt x="2503495" y="1219680"/>
                </a:lnTo>
                <a:lnTo>
                  <a:pt x="2501745" y="1228357"/>
                </a:lnTo>
                <a:lnTo>
                  <a:pt x="2503495" y="1237028"/>
                </a:lnTo>
                <a:lnTo>
                  <a:pt x="2508267" y="1244111"/>
                </a:lnTo>
                <a:lnTo>
                  <a:pt x="2515348" y="1248887"/>
                </a:lnTo>
                <a:lnTo>
                  <a:pt x="2524021" y="1250638"/>
                </a:lnTo>
                <a:lnTo>
                  <a:pt x="2532697" y="1248887"/>
                </a:lnTo>
                <a:lnTo>
                  <a:pt x="2539784" y="1244111"/>
                </a:lnTo>
                <a:lnTo>
                  <a:pt x="2544564" y="1237028"/>
                </a:lnTo>
                <a:lnTo>
                  <a:pt x="2546317" y="1228357"/>
                </a:lnTo>
                <a:lnTo>
                  <a:pt x="2544564" y="1219680"/>
                </a:lnTo>
                <a:lnTo>
                  <a:pt x="2539784" y="1212595"/>
                </a:lnTo>
                <a:lnTo>
                  <a:pt x="2532697" y="1207819"/>
                </a:lnTo>
                <a:lnTo>
                  <a:pt x="2524021" y="1206068"/>
                </a:lnTo>
                <a:close/>
              </a:path>
              <a:path w="5621655" h="3489960">
                <a:moveTo>
                  <a:pt x="2617543" y="1205910"/>
                </a:moveTo>
                <a:lnTo>
                  <a:pt x="2608799" y="1207674"/>
                </a:lnTo>
                <a:lnTo>
                  <a:pt x="2601661" y="1212484"/>
                </a:lnTo>
                <a:lnTo>
                  <a:pt x="2596850" y="1219619"/>
                </a:lnTo>
                <a:lnTo>
                  <a:pt x="2595086" y="1228357"/>
                </a:lnTo>
                <a:lnTo>
                  <a:pt x="2596850" y="1237090"/>
                </a:lnTo>
                <a:lnTo>
                  <a:pt x="2601661" y="1244222"/>
                </a:lnTo>
                <a:lnTo>
                  <a:pt x="2608799" y="1249032"/>
                </a:lnTo>
                <a:lnTo>
                  <a:pt x="2617543" y="1250796"/>
                </a:lnTo>
                <a:lnTo>
                  <a:pt x="2626276" y="1249032"/>
                </a:lnTo>
                <a:lnTo>
                  <a:pt x="2633408" y="1244222"/>
                </a:lnTo>
                <a:lnTo>
                  <a:pt x="2638217" y="1237090"/>
                </a:lnTo>
                <a:lnTo>
                  <a:pt x="2639981" y="1228357"/>
                </a:lnTo>
                <a:lnTo>
                  <a:pt x="2638217" y="1219619"/>
                </a:lnTo>
                <a:lnTo>
                  <a:pt x="2633408" y="1212484"/>
                </a:lnTo>
                <a:lnTo>
                  <a:pt x="2626276" y="1207674"/>
                </a:lnTo>
                <a:lnTo>
                  <a:pt x="2617543" y="1205910"/>
                </a:lnTo>
                <a:close/>
              </a:path>
              <a:path w="5621655" h="3489960">
                <a:moveTo>
                  <a:pt x="2711046" y="1205910"/>
                </a:moveTo>
                <a:lnTo>
                  <a:pt x="2702314" y="1207674"/>
                </a:lnTo>
                <a:lnTo>
                  <a:pt x="2695182" y="1212484"/>
                </a:lnTo>
                <a:lnTo>
                  <a:pt x="2690372" y="1219619"/>
                </a:lnTo>
                <a:lnTo>
                  <a:pt x="2688609" y="1228357"/>
                </a:lnTo>
                <a:lnTo>
                  <a:pt x="2690372" y="1237090"/>
                </a:lnTo>
                <a:lnTo>
                  <a:pt x="2695182" y="1244222"/>
                </a:lnTo>
                <a:lnTo>
                  <a:pt x="2702314" y="1249032"/>
                </a:lnTo>
                <a:lnTo>
                  <a:pt x="2711046" y="1250796"/>
                </a:lnTo>
                <a:lnTo>
                  <a:pt x="2719790" y="1249032"/>
                </a:lnTo>
                <a:lnTo>
                  <a:pt x="2726928" y="1244222"/>
                </a:lnTo>
                <a:lnTo>
                  <a:pt x="2731739" y="1237090"/>
                </a:lnTo>
                <a:lnTo>
                  <a:pt x="2733503" y="1228357"/>
                </a:lnTo>
                <a:lnTo>
                  <a:pt x="2731739" y="1219619"/>
                </a:lnTo>
                <a:lnTo>
                  <a:pt x="2726928" y="1212484"/>
                </a:lnTo>
                <a:lnTo>
                  <a:pt x="2719790" y="1207674"/>
                </a:lnTo>
                <a:lnTo>
                  <a:pt x="2711046" y="1205910"/>
                </a:lnTo>
                <a:close/>
              </a:path>
              <a:path w="5621655" h="3489960">
                <a:moveTo>
                  <a:pt x="2804569" y="1205989"/>
                </a:moveTo>
                <a:lnTo>
                  <a:pt x="2795863" y="1207747"/>
                </a:lnTo>
                <a:lnTo>
                  <a:pt x="2788750" y="1212542"/>
                </a:lnTo>
                <a:lnTo>
                  <a:pt x="2783952" y="1219652"/>
                </a:lnTo>
                <a:lnTo>
                  <a:pt x="2782193" y="1228357"/>
                </a:lnTo>
                <a:lnTo>
                  <a:pt x="2783952" y="1237061"/>
                </a:lnTo>
                <a:lnTo>
                  <a:pt x="2788750" y="1244168"/>
                </a:lnTo>
                <a:lnTo>
                  <a:pt x="2795863" y="1248960"/>
                </a:lnTo>
                <a:lnTo>
                  <a:pt x="2804569" y="1250717"/>
                </a:lnTo>
                <a:lnTo>
                  <a:pt x="2813272" y="1248960"/>
                </a:lnTo>
                <a:lnTo>
                  <a:pt x="2820378" y="1244168"/>
                </a:lnTo>
                <a:lnTo>
                  <a:pt x="2825169" y="1237061"/>
                </a:lnTo>
                <a:lnTo>
                  <a:pt x="2826926" y="1228357"/>
                </a:lnTo>
                <a:lnTo>
                  <a:pt x="2825169" y="1219652"/>
                </a:lnTo>
                <a:lnTo>
                  <a:pt x="2820378" y="1212542"/>
                </a:lnTo>
                <a:lnTo>
                  <a:pt x="2813272" y="1207747"/>
                </a:lnTo>
                <a:lnTo>
                  <a:pt x="2804569" y="1205989"/>
                </a:lnTo>
                <a:close/>
              </a:path>
              <a:path w="5621655" h="3489960">
                <a:moveTo>
                  <a:pt x="2898071" y="1206068"/>
                </a:moveTo>
                <a:lnTo>
                  <a:pt x="2889398" y="1207819"/>
                </a:lnTo>
                <a:lnTo>
                  <a:pt x="2882318" y="1212595"/>
                </a:lnTo>
                <a:lnTo>
                  <a:pt x="2877545" y="1219680"/>
                </a:lnTo>
                <a:lnTo>
                  <a:pt x="2875795" y="1228357"/>
                </a:lnTo>
                <a:lnTo>
                  <a:pt x="2877545" y="1237028"/>
                </a:lnTo>
                <a:lnTo>
                  <a:pt x="2882318" y="1244111"/>
                </a:lnTo>
                <a:lnTo>
                  <a:pt x="2889398" y="1248887"/>
                </a:lnTo>
                <a:lnTo>
                  <a:pt x="2898071" y="1250638"/>
                </a:lnTo>
                <a:lnTo>
                  <a:pt x="2906748" y="1248887"/>
                </a:lnTo>
                <a:lnTo>
                  <a:pt x="2913835" y="1244111"/>
                </a:lnTo>
                <a:lnTo>
                  <a:pt x="2918614" y="1237028"/>
                </a:lnTo>
                <a:lnTo>
                  <a:pt x="2920367" y="1228357"/>
                </a:lnTo>
                <a:lnTo>
                  <a:pt x="2918614" y="1219680"/>
                </a:lnTo>
                <a:lnTo>
                  <a:pt x="2913835" y="1212595"/>
                </a:lnTo>
                <a:lnTo>
                  <a:pt x="2906748" y="1207819"/>
                </a:lnTo>
                <a:lnTo>
                  <a:pt x="2898071" y="1206068"/>
                </a:lnTo>
                <a:close/>
              </a:path>
              <a:path w="5621655" h="3489960">
                <a:moveTo>
                  <a:pt x="2991594" y="1206296"/>
                </a:moveTo>
                <a:lnTo>
                  <a:pt x="2983007" y="1208031"/>
                </a:lnTo>
                <a:lnTo>
                  <a:pt x="2975997" y="1212760"/>
                </a:lnTo>
                <a:lnTo>
                  <a:pt x="2971273" y="1219772"/>
                </a:lnTo>
                <a:lnTo>
                  <a:pt x="2969540" y="1228357"/>
                </a:lnTo>
                <a:lnTo>
                  <a:pt x="2971273" y="1236940"/>
                </a:lnTo>
                <a:lnTo>
                  <a:pt x="2975997" y="1243949"/>
                </a:lnTo>
                <a:lnTo>
                  <a:pt x="2983007" y="1248675"/>
                </a:lnTo>
                <a:lnTo>
                  <a:pt x="2991594" y="1250408"/>
                </a:lnTo>
                <a:lnTo>
                  <a:pt x="3000181" y="1248675"/>
                </a:lnTo>
                <a:lnTo>
                  <a:pt x="3007191" y="1243949"/>
                </a:lnTo>
                <a:lnTo>
                  <a:pt x="3011917" y="1236940"/>
                </a:lnTo>
                <a:lnTo>
                  <a:pt x="3013649" y="1228357"/>
                </a:lnTo>
                <a:lnTo>
                  <a:pt x="3011917" y="1219772"/>
                </a:lnTo>
                <a:lnTo>
                  <a:pt x="3007191" y="1212760"/>
                </a:lnTo>
                <a:lnTo>
                  <a:pt x="3000181" y="1208031"/>
                </a:lnTo>
                <a:lnTo>
                  <a:pt x="2991594" y="1206296"/>
                </a:lnTo>
                <a:close/>
              </a:path>
              <a:path w="5621655" h="3489960">
                <a:moveTo>
                  <a:pt x="3085117" y="1206531"/>
                </a:moveTo>
                <a:lnTo>
                  <a:pt x="3076615" y="1208247"/>
                </a:lnTo>
                <a:lnTo>
                  <a:pt x="3069676" y="1212925"/>
                </a:lnTo>
                <a:lnTo>
                  <a:pt x="3065000" y="1219863"/>
                </a:lnTo>
                <a:lnTo>
                  <a:pt x="3063285" y="1228357"/>
                </a:lnTo>
                <a:lnTo>
                  <a:pt x="3065000" y="1236850"/>
                </a:lnTo>
                <a:lnTo>
                  <a:pt x="3069676" y="1243784"/>
                </a:lnTo>
                <a:lnTo>
                  <a:pt x="3076615" y="1248458"/>
                </a:lnTo>
                <a:lnTo>
                  <a:pt x="3085117" y="1250172"/>
                </a:lnTo>
                <a:lnTo>
                  <a:pt x="3093607" y="1248458"/>
                </a:lnTo>
                <a:lnTo>
                  <a:pt x="3100540" y="1243784"/>
                </a:lnTo>
                <a:lnTo>
                  <a:pt x="3105215" y="1236850"/>
                </a:lnTo>
                <a:lnTo>
                  <a:pt x="3106929" y="1228357"/>
                </a:lnTo>
                <a:lnTo>
                  <a:pt x="3105215" y="1219863"/>
                </a:lnTo>
                <a:lnTo>
                  <a:pt x="3100540" y="1212925"/>
                </a:lnTo>
                <a:lnTo>
                  <a:pt x="3093607" y="1208247"/>
                </a:lnTo>
                <a:lnTo>
                  <a:pt x="3085117" y="1206531"/>
                </a:lnTo>
                <a:close/>
              </a:path>
              <a:path w="5621655" h="3489960">
                <a:moveTo>
                  <a:pt x="3178619" y="1206767"/>
                </a:moveTo>
                <a:lnTo>
                  <a:pt x="3170215" y="1208464"/>
                </a:lnTo>
                <a:lnTo>
                  <a:pt x="3163353" y="1213090"/>
                </a:lnTo>
                <a:lnTo>
                  <a:pt x="3158726" y="1219953"/>
                </a:lnTo>
                <a:lnTo>
                  <a:pt x="3157029" y="1228357"/>
                </a:lnTo>
                <a:lnTo>
                  <a:pt x="3158726" y="1236756"/>
                </a:lnTo>
                <a:lnTo>
                  <a:pt x="3163353" y="1243615"/>
                </a:lnTo>
                <a:lnTo>
                  <a:pt x="3170215" y="1248240"/>
                </a:lnTo>
                <a:lnTo>
                  <a:pt x="3178619" y="1249936"/>
                </a:lnTo>
                <a:lnTo>
                  <a:pt x="3187024" y="1248240"/>
                </a:lnTo>
                <a:lnTo>
                  <a:pt x="3193886" y="1243615"/>
                </a:lnTo>
                <a:lnTo>
                  <a:pt x="3198513" y="1236756"/>
                </a:lnTo>
                <a:lnTo>
                  <a:pt x="3200209" y="1228357"/>
                </a:lnTo>
                <a:lnTo>
                  <a:pt x="3198513" y="1219953"/>
                </a:lnTo>
                <a:lnTo>
                  <a:pt x="3193886" y="1213090"/>
                </a:lnTo>
                <a:lnTo>
                  <a:pt x="3187024" y="1208464"/>
                </a:lnTo>
                <a:lnTo>
                  <a:pt x="3178619" y="1206767"/>
                </a:lnTo>
                <a:close/>
              </a:path>
              <a:path w="5621655" h="3489960">
                <a:moveTo>
                  <a:pt x="3272142" y="1207076"/>
                </a:moveTo>
                <a:lnTo>
                  <a:pt x="3263854" y="1208748"/>
                </a:lnTo>
                <a:lnTo>
                  <a:pt x="3257088" y="1213309"/>
                </a:lnTo>
                <a:lnTo>
                  <a:pt x="3252527" y="1220074"/>
                </a:lnTo>
                <a:lnTo>
                  <a:pt x="3250856" y="1228357"/>
                </a:lnTo>
                <a:lnTo>
                  <a:pt x="3252527" y="1236635"/>
                </a:lnTo>
                <a:lnTo>
                  <a:pt x="3257088" y="1243397"/>
                </a:lnTo>
                <a:lnTo>
                  <a:pt x="3263854" y="1247957"/>
                </a:lnTo>
                <a:lnTo>
                  <a:pt x="3272142" y="1249630"/>
                </a:lnTo>
                <a:lnTo>
                  <a:pt x="3280419" y="1247957"/>
                </a:lnTo>
                <a:lnTo>
                  <a:pt x="3287180" y="1243397"/>
                </a:lnTo>
                <a:lnTo>
                  <a:pt x="3291738" y="1236635"/>
                </a:lnTo>
                <a:lnTo>
                  <a:pt x="3293409" y="1228357"/>
                </a:lnTo>
                <a:lnTo>
                  <a:pt x="3291738" y="1220074"/>
                </a:lnTo>
                <a:lnTo>
                  <a:pt x="3287180" y="1213309"/>
                </a:lnTo>
                <a:lnTo>
                  <a:pt x="3280419" y="1208748"/>
                </a:lnTo>
                <a:lnTo>
                  <a:pt x="3272142" y="1207076"/>
                </a:lnTo>
                <a:close/>
              </a:path>
              <a:path w="5621655" h="3489960">
                <a:moveTo>
                  <a:pt x="3365624" y="1207391"/>
                </a:moveTo>
                <a:lnTo>
                  <a:pt x="3357478" y="1209039"/>
                </a:lnTo>
                <a:lnTo>
                  <a:pt x="3350827" y="1213532"/>
                </a:lnTo>
                <a:lnTo>
                  <a:pt x="3346344" y="1220196"/>
                </a:lnTo>
                <a:lnTo>
                  <a:pt x="3344701" y="1228357"/>
                </a:lnTo>
                <a:lnTo>
                  <a:pt x="3346344" y="1236513"/>
                </a:lnTo>
                <a:lnTo>
                  <a:pt x="3350827" y="1243174"/>
                </a:lnTo>
                <a:lnTo>
                  <a:pt x="3357478" y="1247665"/>
                </a:lnTo>
                <a:lnTo>
                  <a:pt x="3365624" y="1249312"/>
                </a:lnTo>
                <a:lnTo>
                  <a:pt x="3373798" y="1247665"/>
                </a:lnTo>
                <a:lnTo>
                  <a:pt x="3380468" y="1243174"/>
                </a:lnTo>
                <a:lnTo>
                  <a:pt x="3384962" y="1236513"/>
                </a:lnTo>
                <a:lnTo>
                  <a:pt x="3386610" y="1228357"/>
                </a:lnTo>
                <a:lnTo>
                  <a:pt x="3384962" y="1220196"/>
                </a:lnTo>
                <a:lnTo>
                  <a:pt x="3380468" y="1213532"/>
                </a:lnTo>
                <a:lnTo>
                  <a:pt x="3373798" y="1209039"/>
                </a:lnTo>
                <a:lnTo>
                  <a:pt x="3365624" y="1207391"/>
                </a:lnTo>
                <a:close/>
              </a:path>
              <a:path w="5621655" h="3489960">
                <a:moveTo>
                  <a:pt x="3459167" y="1207706"/>
                </a:moveTo>
                <a:lnTo>
                  <a:pt x="3451118" y="1209329"/>
                </a:lnTo>
                <a:lnTo>
                  <a:pt x="3444544" y="1213755"/>
                </a:lnTo>
                <a:lnTo>
                  <a:pt x="3440111" y="1220319"/>
                </a:lnTo>
                <a:lnTo>
                  <a:pt x="3438485" y="1228357"/>
                </a:lnTo>
                <a:lnTo>
                  <a:pt x="3440111" y="1236395"/>
                </a:lnTo>
                <a:lnTo>
                  <a:pt x="3444544" y="1242958"/>
                </a:lnTo>
                <a:lnTo>
                  <a:pt x="3451118" y="1247384"/>
                </a:lnTo>
                <a:lnTo>
                  <a:pt x="3459167" y="1249006"/>
                </a:lnTo>
                <a:lnTo>
                  <a:pt x="3467211" y="1247384"/>
                </a:lnTo>
                <a:lnTo>
                  <a:pt x="3473771" y="1242958"/>
                </a:lnTo>
                <a:lnTo>
                  <a:pt x="3478190" y="1236395"/>
                </a:lnTo>
                <a:lnTo>
                  <a:pt x="3479809" y="1228357"/>
                </a:lnTo>
                <a:lnTo>
                  <a:pt x="3478190" y="1220319"/>
                </a:lnTo>
                <a:lnTo>
                  <a:pt x="3473771" y="1213755"/>
                </a:lnTo>
                <a:lnTo>
                  <a:pt x="3467211" y="1209329"/>
                </a:lnTo>
                <a:lnTo>
                  <a:pt x="3459167" y="1207706"/>
                </a:lnTo>
                <a:close/>
              </a:path>
              <a:path w="5621655" h="3489960">
                <a:moveTo>
                  <a:pt x="3552670" y="1208015"/>
                </a:moveTo>
                <a:lnTo>
                  <a:pt x="3544759" y="1209612"/>
                </a:lnTo>
                <a:lnTo>
                  <a:pt x="3538294" y="1213971"/>
                </a:lnTo>
                <a:lnTo>
                  <a:pt x="3533931" y="1220437"/>
                </a:lnTo>
                <a:lnTo>
                  <a:pt x="3532331" y="1228357"/>
                </a:lnTo>
                <a:lnTo>
                  <a:pt x="3533931" y="1236273"/>
                </a:lnTo>
                <a:lnTo>
                  <a:pt x="3538294" y="1242736"/>
                </a:lnTo>
                <a:lnTo>
                  <a:pt x="3544759" y="1247094"/>
                </a:lnTo>
                <a:lnTo>
                  <a:pt x="3552670" y="1248691"/>
                </a:lnTo>
                <a:lnTo>
                  <a:pt x="3560581" y="1247094"/>
                </a:lnTo>
                <a:lnTo>
                  <a:pt x="3567047" y="1242736"/>
                </a:lnTo>
                <a:lnTo>
                  <a:pt x="3571409" y="1236273"/>
                </a:lnTo>
                <a:lnTo>
                  <a:pt x="3573009" y="1228357"/>
                </a:lnTo>
                <a:lnTo>
                  <a:pt x="3571409" y="1220437"/>
                </a:lnTo>
                <a:lnTo>
                  <a:pt x="3567047" y="1213971"/>
                </a:lnTo>
                <a:lnTo>
                  <a:pt x="3560581" y="1209612"/>
                </a:lnTo>
                <a:lnTo>
                  <a:pt x="3552670" y="1208015"/>
                </a:lnTo>
                <a:close/>
              </a:path>
              <a:path w="5621655" h="3489960">
                <a:moveTo>
                  <a:pt x="3646213" y="1208401"/>
                </a:moveTo>
                <a:lnTo>
                  <a:pt x="3638438" y="1209969"/>
                </a:lnTo>
                <a:lnTo>
                  <a:pt x="3632096" y="1214247"/>
                </a:lnTo>
                <a:lnTo>
                  <a:pt x="3627823" y="1220591"/>
                </a:lnTo>
                <a:lnTo>
                  <a:pt x="3626257" y="1228357"/>
                </a:lnTo>
                <a:lnTo>
                  <a:pt x="3627823" y="1236123"/>
                </a:lnTo>
                <a:lnTo>
                  <a:pt x="3632096" y="1242463"/>
                </a:lnTo>
                <a:lnTo>
                  <a:pt x="3638438" y="1246737"/>
                </a:lnTo>
                <a:lnTo>
                  <a:pt x="3646213" y="1248304"/>
                </a:lnTo>
                <a:lnTo>
                  <a:pt x="3653955" y="1246737"/>
                </a:lnTo>
                <a:lnTo>
                  <a:pt x="3660287" y="1242463"/>
                </a:lnTo>
                <a:lnTo>
                  <a:pt x="3664560" y="1236123"/>
                </a:lnTo>
                <a:lnTo>
                  <a:pt x="3666128" y="1228357"/>
                </a:lnTo>
                <a:lnTo>
                  <a:pt x="3664560" y="1220591"/>
                </a:lnTo>
                <a:lnTo>
                  <a:pt x="3660287" y="1214247"/>
                </a:lnTo>
                <a:lnTo>
                  <a:pt x="3653955" y="1209969"/>
                </a:lnTo>
                <a:lnTo>
                  <a:pt x="3646213" y="1208401"/>
                </a:lnTo>
                <a:close/>
              </a:path>
              <a:path w="5621655" h="3489960">
                <a:moveTo>
                  <a:pt x="3833218" y="1209111"/>
                </a:moveTo>
                <a:lnTo>
                  <a:pt x="3825724" y="1210623"/>
                </a:lnTo>
                <a:lnTo>
                  <a:pt x="3819606" y="1214746"/>
                </a:lnTo>
                <a:lnTo>
                  <a:pt x="3815481" y="1220864"/>
                </a:lnTo>
                <a:lnTo>
                  <a:pt x="3813969" y="1228357"/>
                </a:lnTo>
                <a:lnTo>
                  <a:pt x="3815481" y="1235845"/>
                </a:lnTo>
                <a:lnTo>
                  <a:pt x="3819606" y="1241960"/>
                </a:lnTo>
                <a:lnTo>
                  <a:pt x="3825724" y="1246083"/>
                </a:lnTo>
                <a:lnTo>
                  <a:pt x="3833218" y="1247595"/>
                </a:lnTo>
                <a:lnTo>
                  <a:pt x="3840717" y="1246083"/>
                </a:lnTo>
                <a:lnTo>
                  <a:pt x="3846828" y="1241960"/>
                </a:lnTo>
                <a:lnTo>
                  <a:pt x="3850941" y="1235845"/>
                </a:lnTo>
                <a:lnTo>
                  <a:pt x="3852447" y="1228357"/>
                </a:lnTo>
                <a:lnTo>
                  <a:pt x="3850941" y="1220864"/>
                </a:lnTo>
                <a:lnTo>
                  <a:pt x="3846828" y="1214746"/>
                </a:lnTo>
                <a:lnTo>
                  <a:pt x="3840717" y="1210623"/>
                </a:lnTo>
                <a:lnTo>
                  <a:pt x="3833218" y="1209111"/>
                </a:lnTo>
                <a:close/>
              </a:path>
              <a:path w="5621655" h="3489960">
                <a:moveTo>
                  <a:pt x="3926720" y="1209495"/>
                </a:moveTo>
                <a:lnTo>
                  <a:pt x="3919383" y="1210977"/>
                </a:lnTo>
                <a:lnTo>
                  <a:pt x="3913393" y="1215019"/>
                </a:lnTo>
                <a:lnTo>
                  <a:pt x="3909355" y="1221015"/>
                </a:lnTo>
                <a:lnTo>
                  <a:pt x="3907875" y="1228357"/>
                </a:lnTo>
                <a:lnTo>
                  <a:pt x="3909355" y="1235695"/>
                </a:lnTo>
                <a:lnTo>
                  <a:pt x="3913393" y="1241687"/>
                </a:lnTo>
                <a:lnTo>
                  <a:pt x="3919383" y="1245727"/>
                </a:lnTo>
                <a:lnTo>
                  <a:pt x="3926720" y="1247208"/>
                </a:lnTo>
                <a:lnTo>
                  <a:pt x="3934057" y="1245727"/>
                </a:lnTo>
                <a:lnTo>
                  <a:pt x="3940047" y="1241687"/>
                </a:lnTo>
                <a:lnTo>
                  <a:pt x="3944085" y="1235695"/>
                </a:lnTo>
                <a:lnTo>
                  <a:pt x="3945566" y="1228357"/>
                </a:lnTo>
                <a:lnTo>
                  <a:pt x="3944085" y="1221015"/>
                </a:lnTo>
                <a:lnTo>
                  <a:pt x="3940047" y="1215019"/>
                </a:lnTo>
                <a:lnTo>
                  <a:pt x="3934057" y="1210977"/>
                </a:lnTo>
                <a:lnTo>
                  <a:pt x="3926720" y="1209495"/>
                </a:lnTo>
                <a:close/>
              </a:path>
              <a:path w="5621655" h="3489960">
                <a:moveTo>
                  <a:pt x="4020243" y="1209810"/>
                </a:moveTo>
                <a:lnTo>
                  <a:pt x="4013027" y="1211267"/>
                </a:lnTo>
                <a:lnTo>
                  <a:pt x="4007125" y="1215241"/>
                </a:lnTo>
                <a:lnTo>
                  <a:pt x="4003142" y="1221136"/>
                </a:lnTo>
                <a:lnTo>
                  <a:pt x="4001680" y="1228357"/>
                </a:lnTo>
                <a:lnTo>
                  <a:pt x="4003142" y="1235574"/>
                </a:lnTo>
                <a:lnTo>
                  <a:pt x="4007125" y="1241469"/>
                </a:lnTo>
                <a:lnTo>
                  <a:pt x="4013027" y="1245444"/>
                </a:lnTo>
                <a:lnTo>
                  <a:pt x="4020243" y="1246902"/>
                </a:lnTo>
                <a:lnTo>
                  <a:pt x="4027462" y="1245444"/>
                </a:lnTo>
                <a:lnTo>
                  <a:pt x="4033348" y="1241469"/>
                </a:lnTo>
                <a:lnTo>
                  <a:pt x="4037313" y="1235574"/>
                </a:lnTo>
                <a:lnTo>
                  <a:pt x="4038766" y="1228357"/>
                </a:lnTo>
                <a:lnTo>
                  <a:pt x="4037313" y="1221136"/>
                </a:lnTo>
                <a:lnTo>
                  <a:pt x="4033348" y="1215241"/>
                </a:lnTo>
                <a:lnTo>
                  <a:pt x="4027462" y="1211267"/>
                </a:lnTo>
                <a:lnTo>
                  <a:pt x="4020243" y="1209810"/>
                </a:lnTo>
                <a:close/>
              </a:path>
              <a:path w="5621655" h="3489960">
                <a:moveTo>
                  <a:pt x="4113746" y="1210198"/>
                </a:moveTo>
                <a:lnTo>
                  <a:pt x="4106686" y="1211624"/>
                </a:lnTo>
                <a:lnTo>
                  <a:pt x="4100913" y="1215515"/>
                </a:lnTo>
                <a:lnTo>
                  <a:pt x="4097016" y="1221287"/>
                </a:lnTo>
                <a:lnTo>
                  <a:pt x="4095586" y="1228357"/>
                </a:lnTo>
                <a:lnTo>
                  <a:pt x="4097016" y="1235422"/>
                </a:lnTo>
                <a:lnTo>
                  <a:pt x="4100913" y="1241192"/>
                </a:lnTo>
                <a:lnTo>
                  <a:pt x="4106686" y="1245082"/>
                </a:lnTo>
                <a:lnTo>
                  <a:pt x="4113746" y="1246508"/>
                </a:lnTo>
                <a:lnTo>
                  <a:pt x="4120834" y="1245082"/>
                </a:lnTo>
                <a:lnTo>
                  <a:pt x="4126611" y="1241192"/>
                </a:lnTo>
                <a:lnTo>
                  <a:pt x="4130501" y="1235422"/>
                </a:lnTo>
                <a:lnTo>
                  <a:pt x="4131926" y="1228357"/>
                </a:lnTo>
                <a:lnTo>
                  <a:pt x="4130501" y="1221287"/>
                </a:lnTo>
                <a:lnTo>
                  <a:pt x="4126611" y="1215515"/>
                </a:lnTo>
                <a:lnTo>
                  <a:pt x="4120834" y="1211624"/>
                </a:lnTo>
                <a:lnTo>
                  <a:pt x="4113746" y="1210198"/>
                </a:lnTo>
                <a:close/>
              </a:path>
              <a:path w="5621655" h="3489960">
                <a:moveTo>
                  <a:pt x="4403697" y="1211285"/>
                </a:moveTo>
                <a:lnTo>
                  <a:pt x="4384872" y="1211285"/>
                </a:lnTo>
                <a:lnTo>
                  <a:pt x="4377224" y="1218930"/>
                </a:lnTo>
                <a:lnTo>
                  <a:pt x="4377224" y="1237776"/>
                </a:lnTo>
                <a:lnTo>
                  <a:pt x="4384872" y="1245421"/>
                </a:lnTo>
                <a:lnTo>
                  <a:pt x="4403697" y="1245421"/>
                </a:lnTo>
                <a:lnTo>
                  <a:pt x="4411343" y="1237776"/>
                </a:lnTo>
                <a:lnTo>
                  <a:pt x="4411343" y="1218930"/>
                </a:lnTo>
                <a:lnTo>
                  <a:pt x="4403697" y="1211285"/>
                </a:lnTo>
                <a:close/>
              </a:path>
              <a:path w="5621655" h="3489960">
                <a:moveTo>
                  <a:pt x="4497018" y="1211679"/>
                </a:moveTo>
                <a:lnTo>
                  <a:pt x="4478595" y="1211679"/>
                </a:lnTo>
                <a:lnTo>
                  <a:pt x="4471150" y="1219142"/>
                </a:lnTo>
                <a:lnTo>
                  <a:pt x="4471150" y="1237562"/>
                </a:lnTo>
                <a:lnTo>
                  <a:pt x="4478595" y="1245034"/>
                </a:lnTo>
                <a:lnTo>
                  <a:pt x="4497018" y="1245034"/>
                </a:lnTo>
                <a:lnTo>
                  <a:pt x="4504464" y="1237562"/>
                </a:lnTo>
                <a:lnTo>
                  <a:pt x="4504464" y="1219142"/>
                </a:lnTo>
                <a:lnTo>
                  <a:pt x="4497018" y="1211679"/>
                </a:lnTo>
                <a:close/>
              </a:path>
              <a:path w="5621655" h="3489960">
                <a:moveTo>
                  <a:pt x="4590318" y="1212065"/>
                </a:moveTo>
                <a:lnTo>
                  <a:pt x="4572320" y="1212065"/>
                </a:lnTo>
                <a:lnTo>
                  <a:pt x="4565016" y="1219356"/>
                </a:lnTo>
                <a:lnTo>
                  <a:pt x="4565016" y="1237350"/>
                </a:lnTo>
                <a:lnTo>
                  <a:pt x="4572320" y="1244640"/>
                </a:lnTo>
                <a:lnTo>
                  <a:pt x="4590318" y="1244640"/>
                </a:lnTo>
                <a:lnTo>
                  <a:pt x="4597622" y="1237350"/>
                </a:lnTo>
                <a:lnTo>
                  <a:pt x="4597622" y="1219356"/>
                </a:lnTo>
                <a:lnTo>
                  <a:pt x="4590318" y="1212065"/>
                </a:lnTo>
                <a:close/>
              </a:path>
              <a:path w="5621655" h="3489960">
                <a:moveTo>
                  <a:pt x="4683598" y="1212452"/>
                </a:moveTo>
                <a:lnTo>
                  <a:pt x="4666045" y="1212452"/>
                </a:lnTo>
                <a:lnTo>
                  <a:pt x="4658941" y="1219577"/>
                </a:lnTo>
                <a:lnTo>
                  <a:pt x="4658941" y="1237136"/>
                </a:lnTo>
                <a:lnTo>
                  <a:pt x="4666045" y="1244254"/>
                </a:lnTo>
                <a:lnTo>
                  <a:pt x="4683598" y="1244254"/>
                </a:lnTo>
                <a:lnTo>
                  <a:pt x="4690763" y="1237136"/>
                </a:lnTo>
                <a:lnTo>
                  <a:pt x="4690763" y="1219577"/>
                </a:lnTo>
                <a:lnTo>
                  <a:pt x="4683598" y="1212452"/>
                </a:lnTo>
                <a:close/>
              </a:path>
              <a:path w="5621655" h="3489960">
                <a:moveTo>
                  <a:pt x="4776900" y="1212846"/>
                </a:moveTo>
                <a:lnTo>
                  <a:pt x="4759769" y="1212846"/>
                </a:lnTo>
                <a:lnTo>
                  <a:pt x="4752848" y="1219790"/>
                </a:lnTo>
                <a:lnTo>
                  <a:pt x="4752848" y="1236916"/>
                </a:lnTo>
                <a:lnTo>
                  <a:pt x="4759769" y="1243859"/>
                </a:lnTo>
                <a:lnTo>
                  <a:pt x="4776900" y="1243859"/>
                </a:lnTo>
                <a:lnTo>
                  <a:pt x="4783841" y="1236916"/>
                </a:lnTo>
                <a:lnTo>
                  <a:pt x="4783841" y="1219790"/>
                </a:lnTo>
                <a:lnTo>
                  <a:pt x="4776900" y="1212846"/>
                </a:lnTo>
                <a:close/>
              </a:path>
              <a:path w="5621655" h="3489960">
                <a:moveTo>
                  <a:pt x="4870221" y="1213238"/>
                </a:moveTo>
                <a:lnTo>
                  <a:pt x="4853514" y="1213238"/>
                </a:lnTo>
                <a:lnTo>
                  <a:pt x="4846774" y="1220002"/>
                </a:lnTo>
                <a:lnTo>
                  <a:pt x="4846774" y="1236703"/>
                </a:lnTo>
                <a:lnTo>
                  <a:pt x="4853514" y="1243474"/>
                </a:lnTo>
                <a:lnTo>
                  <a:pt x="4870221" y="1243474"/>
                </a:lnTo>
                <a:lnTo>
                  <a:pt x="4876960" y="1236703"/>
                </a:lnTo>
                <a:lnTo>
                  <a:pt x="4876960" y="1220002"/>
                </a:lnTo>
                <a:lnTo>
                  <a:pt x="4870221" y="1213238"/>
                </a:lnTo>
                <a:close/>
              </a:path>
              <a:path w="5621655" h="3489960">
                <a:moveTo>
                  <a:pt x="4963542" y="1213625"/>
                </a:moveTo>
                <a:lnTo>
                  <a:pt x="4947217" y="1213625"/>
                </a:lnTo>
                <a:lnTo>
                  <a:pt x="4940640" y="1220222"/>
                </a:lnTo>
                <a:lnTo>
                  <a:pt x="4940640" y="1236491"/>
                </a:lnTo>
                <a:lnTo>
                  <a:pt x="4947217" y="1243087"/>
                </a:lnTo>
                <a:lnTo>
                  <a:pt x="4963542" y="1243087"/>
                </a:lnTo>
                <a:lnTo>
                  <a:pt x="4970119" y="1236491"/>
                </a:lnTo>
                <a:lnTo>
                  <a:pt x="4970119" y="1220222"/>
                </a:lnTo>
                <a:lnTo>
                  <a:pt x="4963542" y="1213625"/>
                </a:lnTo>
                <a:close/>
              </a:path>
              <a:path w="5621655" h="3489960">
                <a:moveTo>
                  <a:pt x="5056802" y="1214019"/>
                </a:moveTo>
                <a:lnTo>
                  <a:pt x="5041003" y="1214019"/>
                </a:lnTo>
                <a:lnTo>
                  <a:pt x="5034567" y="1220435"/>
                </a:lnTo>
                <a:lnTo>
                  <a:pt x="5034567" y="1236268"/>
                </a:lnTo>
                <a:lnTo>
                  <a:pt x="5041003" y="1242693"/>
                </a:lnTo>
                <a:lnTo>
                  <a:pt x="5056802" y="1242693"/>
                </a:lnTo>
                <a:lnTo>
                  <a:pt x="5063238" y="1236268"/>
                </a:lnTo>
                <a:lnTo>
                  <a:pt x="5063238" y="1220435"/>
                </a:lnTo>
                <a:lnTo>
                  <a:pt x="5056802" y="1214019"/>
                </a:lnTo>
                <a:close/>
              </a:path>
              <a:path w="5621655" h="3489960">
                <a:moveTo>
                  <a:pt x="5243444" y="1214714"/>
                </a:moveTo>
                <a:lnTo>
                  <a:pt x="5228371" y="1214714"/>
                </a:lnTo>
                <a:lnTo>
                  <a:pt x="5222278" y="1220821"/>
                </a:lnTo>
                <a:lnTo>
                  <a:pt x="5222278" y="1235883"/>
                </a:lnTo>
                <a:lnTo>
                  <a:pt x="5228371" y="1241991"/>
                </a:lnTo>
                <a:lnTo>
                  <a:pt x="5243444" y="1241991"/>
                </a:lnTo>
                <a:lnTo>
                  <a:pt x="5249537" y="1235883"/>
                </a:lnTo>
                <a:lnTo>
                  <a:pt x="5249537" y="1220821"/>
                </a:lnTo>
                <a:lnTo>
                  <a:pt x="5243444" y="1214714"/>
                </a:lnTo>
                <a:close/>
              </a:path>
              <a:path w="5621655" h="3489960">
                <a:moveTo>
                  <a:pt x="53183" y="1261940"/>
                </a:moveTo>
                <a:lnTo>
                  <a:pt x="38641" y="1261940"/>
                </a:lnTo>
                <a:lnTo>
                  <a:pt x="32745" y="1267835"/>
                </a:lnTo>
                <a:lnTo>
                  <a:pt x="32745" y="1282390"/>
                </a:lnTo>
                <a:lnTo>
                  <a:pt x="38641" y="1288281"/>
                </a:lnTo>
                <a:lnTo>
                  <a:pt x="53183" y="1288281"/>
                </a:lnTo>
                <a:lnTo>
                  <a:pt x="59079" y="1282390"/>
                </a:lnTo>
                <a:lnTo>
                  <a:pt x="59079" y="1267835"/>
                </a:lnTo>
                <a:lnTo>
                  <a:pt x="53183" y="1261940"/>
                </a:lnTo>
                <a:close/>
              </a:path>
              <a:path w="5621655" h="3489960">
                <a:moveTo>
                  <a:pt x="146913" y="1261554"/>
                </a:moveTo>
                <a:lnTo>
                  <a:pt x="131938" y="1261554"/>
                </a:lnTo>
                <a:lnTo>
                  <a:pt x="125860" y="1267623"/>
                </a:lnTo>
                <a:lnTo>
                  <a:pt x="125860" y="1282592"/>
                </a:lnTo>
                <a:lnTo>
                  <a:pt x="131938" y="1288665"/>
                </a:lnTo>
                <a:lnTo>
                  <a:pt x="146913" y="1288665"/>
                </a:lnTo>
                <a:lnTo>
                  <a:pt x="152983" y="1282592"/>
                </a:lnTo>
                <a:lnTo>
                  <a:pt x="152983" y="1267623"/>
                </a:lnTo>
                <a:lnTo>
                  <a:pt x="146913" y="1261554"/>
                </a:lnTo>
                <a:close/>
              </a:path>
              <a:path w="5621655" h="3489960">
                <a:moveTo>
                  <a:pt x="240644" y="1261159"/>
                </a:moveTo>
                <a:lnTo>
                  <a:pt x="225234" y="1261159"/>
                </a:lnTo>
                <a:lnTo>
                  <a:pt x="218993" y="1267402"/>
                </a:lnTo>
                <a:lnTo>
                  <a:pt x="218993" y="1282813"/>
                </a:lnTo>
                <a:lnTo>
                  <a:pt x="225234" y="1289048"/>
                </a:lnTo>
                <a:lnTo>
                  <a:pt x="240644" y="1289048"/>
                </a:lnTo>
                <a:lnTo>
                  <a:pt x="246887" y="1282813"/>
                </a:lnTo>
                <a:lnTo>
                  <a:pt x="246887" y="1267402"/>
                </a:lnTo>
                <a:lnTo>
                  <a:pt x="240644" y="1261159"/>
                </a:lnTo>
                <a:close/>
              </a:path>
              <a:path w="5621655" h="3489960">
                <a:moveTo>
                  <a:pt x="334374" y="1260773"/>
                </a:moveTo>
                <a:lnTo>
                  <a:pt x="318533" y="1260773"/>
                </a:lnTo>
                <a:lnTo>
                  <a:pt x="312117" y="1267190"/>
                </a:lnTo>
                <a:lnTo>
                  <a:pt x="312117" y="1283035"/>
                </a:lnTo>
                <a:lnTo>
                  <a:pt x="318533" y="1289451"/>
                </a:lnTo>
                <a:lnTo>
                  <a:pt x="334374" y="1289451"/>
                </a:lnTo>
                <a:lnTo>
                  <a:pt x="340791" y="1283035"/>
                </a:lnTo>
                <a:lnTo>
                  <a:pt x="340791" y="1267190"/>
                </a:lnTo>
                <a:lnTo>
                  <a:pt x="334374" y="1260773"/>
                </a:lnTo>
                <a:close/>
              </a:path>
              <a:path w="5621655" h="3489960">
                <a:moveTo>
                  <a:pt x="428097" y="1260381"/>
                </a:moveTo>
                <a:lnTo>
                  <a:pt x="411830" y="1260381"/>
                </a:lnTo>
                <a:lnTo>
                  <a:pt x="405232" y="1266976"/>
                </a:lnTo>
                <a:lnTo>
                  <a:pt x="405232" y="1283237"/>
                </a:lnTo>
                <a:lnTo>
                  <a:pt x="411830" y="1289834"/>
                </a:lnTo>
                <a:lnTo>
                  <a:pt x="428097" y="1289834"/>
                </a:lnTo>
                <a:lnTo>
                  <a:pt x="434695" y="1283237"/>
                </a:lnTo>
                <a:lnTo>
                  <a:pt x="434695" y="1266976"/>
                </a:lnTo>
                <a:lnTo>
                  <a:pt x="428097" y="1260381"/>
                </a:lnTo>
                <a:close/>
              </a:path>
              <a:path w="5621655" h="3489960">
                <a:moveTo>
                  <a:pt x="521828" y="1259993"/>
                </a:moveTo>
                <a:lnTo>
                  <a:pt x="505135" y="1259993"/>
                </a:lnTo>
                <a:lnTo>
                  <a:pt x="498365" y="1266764"/>
                </a:lnTo>
                <a:lnTo>
                  <a:pt x="498365" y="1283459"/>
                </a:lnTo>
                <a:lnTo>
                  <a:pt x="505135" y="1290218"/>
                </a:lnTo>
                <a:lnTo>
                  <a:pt x="521828" y="1290218"/>
                </a:lnTo>
                <a:lnTo>
                  <a:pt x="528599" y="1283459"/>
                </a:lnTo>
                <a:lnTo>
                  <a:pt x="528599" y="1266764"/>
                </a:lnTo>
                <a:lnTo>
                  <a:pt x="521828" y="1259993"/>
                </a:lnTo>
                <a:close/>
              </a:path>
              <a:path w="5621655" h="3489960">
                <a:moveTo>
                  <a:pt x="615560" y="1259607"/>
                </a:moveTo>
                <a:lnTo>
                  <a:pt x="598423" y="1259607"/>
                </a:lnTo>
                <a:lnTo>
                  <a:pt x="591488" y="1266543"/>
                </a:lnTo>
                <a:lnTo>
                  <a:pt x="591488" y="1283680"/>
                </a:lnTo>
                <a:lnTo>
                  <a:pt x="598423" y="1290622"/>
                </a:lnTo>
                <a:lnTo>
                  <a:pt x="615560" y="1290622"/>
                </a:lnTo>
                <a:lnTo>
                  <a:pt x="622503" y="1283680"/>
                </a:lnTo>
                <a:lnTo>
                  <a:pt x="622503" y="1266543"/>
                </a:lnTo>
                <a:lnTo>
                  <a:pt x="615560" y="1259607"/>
                </a:lnTo>
                <a:close/>
              </a:path>
              <a:path w="5621655" h="3489960">
                <a:moveTo>
                  <a:pt x="709283" y="1259213"/>
                </a:moveTo>
                <a:lnTo>
                  <a:pt x="691730" y="1259213"/>
                </a:lnTo>
                <a:lnTo>
                  <a:pt x="684612" y="1266330"/>
                </a:lnTo>
                <a:lnTo>
                  <a:pt x="684612" y="1283882"/>
                </a:lnTo>
                <a:lnTo>
                  <a:pt x="691730" y="1291005"/>
                </a:lnTo>
                <a:lnTo>
                  <a:pt x="709283" y="1291005"/>
                </a:lnTo>
                <a:lnTo>
                  <a:pt x="716399" y="1283882"/>
                </a:lnTo>
                <a:lnTo>
                  <a:pt x="716399" y="1266330"/>
                </a:lnTo>
                <a:lnTo>
                  <a:pt x="709283" y="1259213"/>
                </a:lnTo>
                <a:close/>
              </a:path>
              <a:path w="5621655" h="3489960">
                <a:moveTo>
                  <a:pt x="803013" y="1258826"/>
                </a:moveTo>
                <a:lnTo>
                  <a:pt x="785027" y="1258826"/>
                </a:lnTo>
                <a:lnTo>
                  <a:pt x="777737" y="1266116"/>
                </a:lnTo>
                <a:lnTo>
                  <a:pt x="777737" y="1284104"/>
                </a:lnTo>
                <a:lnTo>
                  <a:pt x="785027" y="1291388"/>
                </a:lnTo>
                <a:lnTo>
                  <a:pt x="803013" y="1291388"/>
                </a:lnTo>
                <a:lnTo>
                  <a:pt x="810303" y="1284104"/>
                </a:lnTo>
                <a:lnTo>
                  <a:pt x="810303" y="1266116"/>
                </a:lnTo>
                <a:lnTo>
                  <a:pt x="803013" y="1258826"/>
                </a:lnTo>
                <a:close/>
              </a:path>
              <a:path w="5621655" h="3489960">
                <a:moveTo>
                  <a:pt x="896744" y="1258434"/>
                </a:moveTo>
                <a:lnTo>
                  <a:pt x="878324" y="1258434"/>
                </a:lnTo>
                <a:lnTo>
                  <a:pt x="870860" y="1265896"/>
                </a:lnTo>
                <a:lnTo>
                  <a:pt x="870860" y="1284326"/>
                </a:lnTo>
                <a:lnTo>
                  <a:pt x="878324" y="1291791"/>
                </a:lnTo>
                <a:lnTo>
                  <a:pt x="896744" y="1291791"/>
                </a:lnTo>
                <a:lnTo>
                  <a:pt x="904207" y="1284326"/>
                </a:lnTo>
                <a:lnTo>
                  <a:pt x="904207" y="1265896"/>
                </a:lnTo>
                <a:lnTo>
                  <a:pt x="896744" y="1258434"/>
                </a:lnTo>
                <a:close/>
              </a:path>
              <a:path w="5621655" h="3489960">
                <a:moveTo>
                  <a:pt x="990428" y="1258119"/>
                </a:moveTo>
                <a:lnTo>
                  <a:pt x="971669" y="1258119"/>
                </a:lnTo>
                <a:lnTo>
                  <a:pt x="964062" y="1265723"/>
                </a:lnTo>
                <a:lnTo>
                  <a:pt x="964062" y="1284488"/>
                </a:lnTo>
                <a:lnTo>
                  <a:pt x="971669" y="1292095"/>
                </a:lnTo>
                <a:lnTo>
                  <a:pt x="990428" y="1292095"/>
                </a:lnTo>
                <a:lnTo>
                  <a:pt x="998033" y="1284488"/>
                </a:lnTo>
                <a:lnTo>
                  <a:pt x="998033" y="1265723"/>
                </a:lnTo>
                <a:lnTo>
                  <a:pt x="990428" y="1258119"/>
                </a:lnTo>
                <a:close/>
              </a:path>
              <a:path w="5621655" h="3489960">
                <a:moveTo>
                  <a:pt x="1084158" y="1257731"/>
                </a:moveTo>
                <a:lnTo>
                  <a:pt x="1064966" y="1257731"/>
                </a:lnTo>
                <a:lnTo>
                  <a:pt x="1057187" y="1265511"/>
                </a:lnTo>
                <a:lnTo>
                  <a:pt x="1057187" y="1284710"/>
                </a:lnTo>
                <a:lnTo>
                  <a:pt x="1064966" y="1292477"/>
                </a:lnTo>
                <a:lnTo>
                  <a:pt x="1084158" y="1292477"/>
                </a:lnTo>
                <a:lnTo>
                  <a:pt x="1091937" y="1284710"/>
                </a:lnTo>
                <a:lnTo>
                  <a:pt x="1091937" y="1265511"/>
                </a:lnTo>
                <a:lnTo>
                  <a:pt x="1084158" y="1257731"/>
                </a:lnTo>
                <a:close/>
              </a:path>
              <a:path w="5621655" h="3489960">
                <a:moveTo>
                  <a:pt x="1177889" y="1257345"/>
                </a:moveTo>
                <a:lnTo>
                  <a:pt x="1158263" y="1257345"/>
                </a:lnTo>
                <a:lnTo>
                  <a:pt x="1150310" y="1265297"/>
                </a:lnTo>
                <a:lnTo>
                  <a:pt x="1150310" y="1284912"/>
                </a:lnTo>
                <a:lnTo>
                  <a:pt x="1158263" y="1292881"/>
                </a:lnTo>
                <a:lnTo>
                  <a:pt x="1177889" y="1292881"/>
                </a:lnTo>
                <a:lnTo>
                  <a:pt x="1185841" y="1284912"/>
                </a:lnTo>
                <a:lnTo>
                  <a:pt x="1185841" y="1265297"/>
                </a:lnTo>
                <a:lnTo>
                  <a:pt x="1177889" y="1257345"/>
                </a:lnTo>
                <a:close/>
              </a:path>
              <a:path w="5621655" h="3489960">
                <a:moveTo>
                  <a:pt x="1261585" y="1256950"/>
                </a:moveTo>
                <a:lnTo>
                  <a:pt x="1254520" y="1258378"/>
                </a:lnTo>
                <a:lnTo>
                  <a:pt x="1248750" y="1262271"/>
                </a:lnTo>
                <a:lnTo>
                  <a:pt x="1244860" y="1268044"/>
                </a:lnTo>
                <a:lnTo>
                  <a:pt x="1243434" y="1275110"/>
                </a:lnTo>
                <a:lnTo>
                  <a:pt x="1244860" y="1282175"/>
                </a:lnTo>
                <a:lnTo>
                  <a:pt x="1248750" y="1287946"/>
                </a:lnTo>
                <a:lnTo>
                  <a:pt x="1254520" y="1291837"/>
                </a:lnTo>
                <a:lnTo>
                  <a:pt x="1261585" y="1293265"/>
                </a:lnTo>
                <a:lnTo>
                  <a:pt x="1268655" y="1291837"/>
                </a:lnTo>
                <a:lnTo>
                  <a:pt x="1274427" y="1287946"/>
                </a:lnTo>
                <a:lnTo>
                  <a:pt x="1278318" y="1282175"/>
                </a:lnTo>
                <a:lnTo>
                  <a:pt x="1279744" y="1275110"/>
                </a:lnTo>
                <a:lnTo>
                  <a:pt x="1278318" y="1268044"/>
                </a:lnTo>
                <a:lnTo>
                  <a:pt x="1274427" y="1262271"/>
                </a:lnTo>
                <a:lnTo>
                  <a:pt x="1268655" y="1258378"/>
                </a:lnTo>
                <a:lnTo>
                  <a:pt x="1261585" y="1256950"/>
                </a:lnTo>
                <a:close/>
              </a:path>
              <a:path w="5621655" h="3489960">
                <a:moveTo>
                  <a:pt x="1355104" y="1256564"/>
                </a:moveTo>
                <a:lnTo>
                  <a:pt x="1347883" y="1258021"/>
                </a:lnTo>
                <a:lnTo>
                  <a:pt x="1341989" y="1261995"/>
                </a:lnTo>
                <a:lnTo>
                  <a:pt x="1338016" y="1267890"/>
                </a:lnTo>
                <a:lnTo>
                  <a:pt x="1336559" y="1275110"/>
                </a:lnTo>
                <a:lnTo>
                  <a:pt x="1338016" y="1282329"/>
                </a:lnTo>
                <a:lnTo>
                  <a:pt x="1341989" y="1288221"/>
                </a:lnTo>
                <a:lnTo>
                  <a:pt x="1347883" y="1292192"/>
                </a:lnTo>
                <a:lnTo>
                  <a:pt x="1355104" y="1293648"/>
                </a:lnTo>
                <a:lnTo>
                  <a:pt x="1362321" y="1292192"/>
                </a:lnTo>
                <a:lnTo>
                  <a:pt x="1368217" y="1288221"/>
                </a:lnTo>
                <a:lnTo>
                  <a:pt x="1372193" y="1282329"/>
                </a:lnTo>
                <a:lnTo>
                  <a:pt x="1373651" y="1275110"/>
                </a:lnTo>
                <a:lnTo>
                  <a:pt x="1372193" y="1267890"/>
                </a:lnTo>
                <a:lnTo>
                  <a:pt x="1368217" y="1261995"/>
                </a:lnTo>
                <a:lnTo>
                  <a:pt x="1362321" y="1258021"/>
                </a:lnTo>
                <a:lnTo>
                  <a:pt x="1355104" y="1256564"/>
                </a:lnTo>
                <a:close/>
              </a:path>
              <a:path w="5621655" h="3489960">
                <a:moveTo>
                  <a:pt x="1448615" y="1256250"/>
                </a:moveTo>
                <a:lnTo>
                  <a:pt x="1441276" y="1257732"/>
                </a:lnTo>
                <a:lnTo>
                  <a:pt x="1435283" y="1261773"/>
                </a:lnTo>
                <a:lnTo>
                  <a:pt x="1431242" y="1267767"/>
                </a:lnTo>
                <a:lnTo>
                  <a:pt x="1429761" y="1275110"/>
                </a:lnTo>
                <a:lnTo>
                  <a:pt x="1431242" y="1282447"/>
                </a:lnTo>
                <a:lnTo>
                  <a:pt x="1435283" y="1288443"/>
                </a:lnTo>
                <a:lnTo>
                  <a:pt x="1441276" y="1292487"/>
                </a:lnTo>
                <a:lnTo>
                  <a:pt x="1448615" y="1293971"/>
                </a:lnTo>
                <a:lnTo>
                  <a:pt x="1455958" y="1292487"/>
                </a:lnTo>
                <a:lnTo>
                  <a:pt x="1461953" y="1288443"/>
                </a:lnTo>
                <a:lnTo>
                  <a:pt x="1465995" y="1282447"/>
                </a:lnTo>
                <a:lnTo>
                  <a:pt x="1467477" y="1275110"/>
                </a:lnTo>
                <a:lnTo>
                  <a:pt x="1465995" y="1267767"/>
                </a:lnTo>
                <a:lnTo>
                  <a:pt x="1461953" y="1261773"/>
                </a:lnTo>
                <a:lnTo>
                  <a:pt x="1455958" y="1257732"/>
                </a:lnTo>
                <a:lnTo>
                  <a:pt x="1448615" y="1256250"/>
                </a:lnTo>
                <a:close/>
              </a:path>
              <a:path w="5621655" h="3489960">
                <a:moveTo>
                  <a:pt x="1542123" y="1255863"/>
                </a:moveTo>
                <a:lnTo>
                  <a:pt x="1534637" y="1257375"/>
                </a:lnTo>
                <a:lnTo>
                  <a:pt x="1528518" y="1261499"/>
                </a:lnTo>
                <a:lnTo>
                  <a:pt x="1524388" y="1267617"/>
                </a:lnTo>
                <a:lnTo>
                  <a:pt x="1522873" y="1275110"/>
                </a:lnTo>
                <a:lnTo>
                  <a:pt x="1524388" y="1282601"/>
                </a:lnTo>
                <a:lnTo>
                  <a:pt x="1528518" y="1288718"/>
                </a:lnTo>
                <a:lnTo>
                  <a:pt x="1534637" y="1292842"/>
                </a:lnTo>
                <a:lnTo>
                  <a:pt x="1542123" y="1294354"/>
                </a:lnTo>
                <a:lnTo>
                  <a:pt x="1549616" y="1292842"/>
                </a:lnTo>
                <a:lnTo>
                  <a:pt x="1555735" y="1288718"/>
                </a:lnTo>
                <a:lnTo>
                  <a:pt x="1559860" y="1282601"/>
                </a:lnTo>
                <a:lnTo>
                  <a:pt x="1561372" y="1275110"/>
                </a:lnTo>
                <a:lnTo>
                  <a:pt x="1559860" y="1267617"/>
                </a:lnTo>
                <a:lnTo>
                  <a:pt x="1555735" y="1261499"/>
                </a:lnTo>
                <a:lnTo>
                  <a:pt x="1549616" y="1257375"/>
                </a:lnTo>
                <a:lnTo>
                  <a:pt x="1542123" y="1255863"/>
                </a:lnTo>
                <a:close/>
              </a:path>
              <a:path w="5621655" h="3489960">
                <a:moveTo>
                  <a:pt x="1635645" y="1255469"/>
                </a:moveTo>
                <a:lnTo>
                  <a:pt x="1627999" y="1257013"/>
                </a:lnTo>
                <a:lnTo>
                  <a:pt x="1621759" y="1261223"/>
                </a:lnTo>
                <a:lnTo>
                  <a:pt x="1617555" y="1267466"/>
                </a:lnTo>
                <a:lnTo>
                  <a:pt x="1616014" y="1275110"/>
                </a:lnTo>
                <a:lnTo>
                  <a:pt x="1617555" y="1282755"/>
                </a:lnTo>
                <a:lnTo>
                  <a:pt x="1621759" y="1288993"/>
                </a:lnTo>
                <a:lnTo>
                  <a:pt x="1627999" y="1293197"/>
                </a:lnTo>
                <a:lnTo>
                  <a:pt x="1635645" y="1294738"/>
                </a:lnTo>
                <a:lnTo>
                  <a:pt x="1643284" y="1293197"/>
                </a:lnTo>
                <a:lnTo>
                  <a:pt x="1649525" y="1288993"/>
                </a:lnTo>
                <a:lnTo>
                  <a:pt x="1653735" y="1282755"/>
                </a:lnTo>
                <a:lnTo>
                  <a:pt x="1655278" y="1275110"/>
                </a:lnTo>
                <a:lnTo>
                  <a:pt x="1653735" y="1267466"/>
                </a:lnTo>
                <a:lnTo>
                  <a:pt x="1649525" y="1261223"/>
                </a:lnTo>
                <a:lnTo>
                  <a:pt x="1643284" y="1257013"/>
                </a:lnTo>
                <a:lnTo>
                  <a:pt x="1635645" y="1255469"/>
                </a:lnTo>
                <a:close/>
              </a:path>
              <a:path w="5621655" h="3489960">
                <a:moveTo>
                  <a:pt x="1729148" y="1255162"/>
                </a:moveTo>
                <a:lnTo>
                  <a:pt x="1721386" y="1256730"/>
                </a:lnTo>
                <a:lnTo>
                  <a:pt x="1715049" y="1261005"/>
                </a:lnTo>
                <a:lnTo>
                  <a:pt x="1710778" y="1267345"/>
                </a:lnTo>
                <a:lnTo>
                  <a:pt x="1709213" y="1275110"/>
                </a:lnTo>
                <a:lnTo>
                  <a:pt x="1710778" y="1282873"/>
                </a:lnTo>
                <a:lnTo>
                  <a:pt x="1715049" y="1289215"/>
                </a:lnTo>
                <a:lnTo>
                  <a:pt x="1721386" y="1293492"/>
                </a:lnTo>
                <a:lnTo>
                  <a:pt x="1729148" y="1295060"/>
                </a:lnTo>
                <a:lnTo>
                  <a:pt x="1736914" y="1293492"/>
                </a:lnTo>
                <a:lnTo>
                  <a:pt x="1743257" y="1289215"/>
                </a:lnTo>
                <a:lnTo>
                  <a:pt x="1747535" y="1282873"/>
                </a:lnTo>
                <a:lnTo>
                  <a:pt x="1749103" y="1275110"/>
                </a:lnTo>
                <a:lnTo>
                  <a:pt x="1747535" y="1267345"/>
                </a:lnTo>
                <a:lnTo>
                  <a:pt x="1743257" y="1261005"/>
                </a:lnTo>
                <a:lnTo>
                  <a:pt x="1736914" y="1256730"/>
                </a:lnTo>
                <a:lnTo>
                  <a:pt x="1729148" y="1255162"/>
                </a:lnTo>
                <a:close/>
              </a:path>
              <a:path w="5621655" h="3489960">
                <a:moveTo>
                  <a:pt x="1822671" y="1254775"/>
                </a:moveTo>
                <a:lnTo>
                  <a:pt x="1814752" y="1256373"/>
                </a:lnTo>
                <a:lnTo>
                  <a:pt x="1808287" y="1260731"/>
                </a:lnTo>
                <a:lnTo>
                  <a:pt x="1803929" y="1267195"/>
                </a:lnTo>
                <a:lnTo>
                  <a:pt x="1802332" y="1275110"/>
                </a:lnTo>
                <a:lnTo>
                  <a:pt x="1803929" y="1283027"/>
                </a:lnTo>
                <a:lnTo>
                  <a:pt x="1808287" y="1289490"/>
                </a:lnTo>
                <a:lnTo>
                  <a:pt x="1814752" y="1293847"/>
                </a:lnTo>
                <a:lnTo>
                  <a:pt x="1822671" y="1295444"/>
                </a:lnTo>
                <a:lnTo>
                  <a:pt x="1830590" y="1293847"/>
                </a:lnTo>
                <a:lnTo>
                  <a:pt x="1837055" y="1289490"/>
                </a:lnTo>
                <a:lnTo>
                  <a:pt x="1841412" y="1283027"/>
                </a:lnTo>
                <a:lnTo>
                  <a:pt x="1843010" y="1275110"/>
                </a:lnTo>
                <a:lnTo>
                  <a:pt x="1841412" y="1267195"/>
                </a:lnTo>
                <a:lnTo>
                  <a:pt x="1837055" y="1260731"/>
                </a:lnTo>
                <a:lnTo>
                  <a:pt x="1830590" y="1256373"/>
                </a:lnTo>
                <a:lnTo>
                  <a:pt x="1822671" y="1254775"/>
                </a:lnTo>
                <a:close/>
              </a:path>
              <a:path w="5621655" h="3489960">
                <a:moveTo>
                  <a:pt x="1916194" y="1254460"/>
                </a:moveTo>
                <a:lnTo>
                  <a:pt x="1908147" y="1256083"/>
                </a:lnTo>
                <a:lnTo>
                  <a:pt x="1901580" y="1260508"/>
                </a:lnTo>
                <a:lnTo>
                  <a:pt x="1897154" y="1267072"/>
                </a:lnTo>
                <a:lnTo>
                  <a:pt x="1895532" y="1275110"/>
                </a:lnTo>
                <a:lnTo>
                  <a:pt x="1897154" y="1283145"/>
                </a:lnTo>
                <a:lnTo>
                  <a:pt x="1901580" y="1289712"/>
                </a:lnTo>
                <a:lnTo>
                  <a:pt x="1908147" y="1294141"/>
                </a:lnTo>
                <a:lnTo>
                  <a:pt x="1916194" y="1295767"/>
                </a:lnTo>
                <a:lnTo>
                  <a:pt x="1924229" y="1294141"/>
                </a:lnTo>
                <a:lnTo>
                  <a:pt x="1930790" y="1289712"/>
                </a:lnTo>
                <a:lnTo>
                  <a:pt x="1935214" y="1283145"/>
                </a:lnTo>
                <a:lnTo>
                  <a:pt x="1936836" y="1275110"/>
                </a:lnTo>
                <a:lnTo>
                  <a:pt x="1935214" y="1267072"/>
                </a:lnTo>
                <a:lnTo>
                  <a:pt x="1930790" y="1260508"/>
                </a:lnTo>
                <a:lnTo>
                  <a:pt x="1924229" y="1256083"/>
                </a:lnTo>
                <a:lnTo>
                  <a:pt x="1916194" y="1254460"/>
                </a:lnTo>
                <a:close/>
              </a:path>
              <a:path w="5621655" h="3489960">
                <a:moveTo>
                  <a:pt x="2009696" y="1254067"/>
                </a:moveTo>
                <a:lnTo>
                  <a:pt x="2001505" y="1255722"/>
                </a:lnTo>
                <a:lnTo>
                  <a:pt x="1994815" y="1260232"/>
                </a:lnTo>
                <a:lnTo>
                  <a:pt x="1990305" y="1266921"/>
                </a:lnTo>
                <a:lnTo>
                  <a:pt x="1988651" y="1275110"/>
                </a:lnTo>
                <a:lnTo>
                  <a:pt x="1990305" y="1283298"/>
                </a:lnTo>
                <a:lnTo>
                  <a:pt x="1994815" y="1289986"/>
                </a:lnTo>
                <a:lnTo>
                  <a:pt x="2001505" y="1294496"/>
                </a:lnTo>
                <a:lnTo>
                  <a:pt x="2009696" y="1296150"/>
                </a:lnTo>
                <a:lnTo>
                  <a:pt x="2017888" y="1294496"/>
                </a:lnTo>
                <a:lnTo>
                  <a:pt x="2024577" y="1289986"/>
                </a:lnTo>
                <a:lnTo>
                  <a:pt x="2029087" y="1283298"/>
                </a:lnTo>
                <a:lnTo>
                  <a:pt x="2030741" y="1275110"/>
                </a:lnTo>
                <a:lnTo>
                  <a:pt x="2029087" y="1266921"/>
                </a:lnTo>
                <a:lnTo>
                  <a:pt x="2024577" y="1260232"/>
                </a:lnTo>
                <a:lnTo>
                  <a:pt x="2017888" y="1255722"/>
                </a:lnTo>
                <a:lnTo>
                  <a:pt x="2009696" y="1254067"/>
                </a:lnTo>
                <a:close/>
              </a:path>
              <a:path w="5621655" h="3489960">
                <a:moveTo>
                  <a:pt x="2103219" y="1253757"/>
                </a:moveTo>
                <a:lnTo>
                  <a:pt x="2094901" y="1255436"/>
                </a:lnTo>
                <a:lnTo>
                  <a:pt x="2088109" y="1260012"/>
                </a:lnTo>
                <a:lnTo>
                  <a:pt x="2083530" y="1266799"/>
                </a:lnTo>
                <a:lnTo>
                  <a:pt x="2081851" y="1275110"/>
                </a:lnTo>
                <a:lnTo>
                  <a:pt x="2083530" y="1283422"/>
                </a:lnTo>
                <a:lnTo>
                  <a:pt x="2088109" y="1290206"/>
                </a:lnTo>
                <a:lnTo>
                  <a:pt x="2094901" y="1294777"/>
                </a:lnTo>
                <a:lnTo>
                  <a:pt x="2103219" y="1296452"/>
                </a:lnTo>
                <a:lnTo>
                  <a:pt x="2111526" y="1294777"/>
                </a:lnTo>
                <a:lnTo>
                  <a:pt x="2118312" y="1290206"/>
                </a:lnTo>
                <a:lnTo>
                  <a:pt x="2122889" y="1283422"/>
                </a:lnTo>
                <a:lnTo>
                  <a:pt x="2124568" y="1275110"/>
                </a:lnTo>
                <a:lnTo>
                  <a:pt x="2122889" y="1266799"/>
                </a:lnTo>
                <a:lnTo>
                  <a:pt x="2118312" y="1260012"/>
                </a:lnTo>
                <a:lnTo>
                  <a:pt x="2111526" y="1255436"/>
                </a:lnTo>
                <a:lnTo>
                  <a:pt x="2103219" y="1253757"/>
                </a:lnTo>
                <a:close/>
              </a:path>
              <a:path w="5621655" h="3489960">
                <a:moveTo>
                  <a:pt x="2196721" y="1253444"/>
                </a:moveTo>
                <a:lnTo>
                  <a:pt x="2188291" y="1255147"/>
                </a:lnTo>
                <a:lnTo>
                  <a:pt x="2181410" y="1259791"/>
                </a:lnTo>
                <a:lnTo>
                  <a:pt x="2176772" y="1266678"/>
                </a:lnTo>
                <a:lnTo>
                  <a:pt x="2175072" y="1275110"/>
                </a:lnTo>
                <a:lnTo>
                  <a:pt x="2176772" y="1283541"/>
                </a:lnTo>
                <a:lnTo>
                  <a:pt x="2181410" y="1290428"/>
                </a:lnTo>
                <a:lnTo>
                  <a:pt x="2188291" y="1295072"/>
                </a:lnTo>
                <a:lnTo>
                  <a:pt x="2196721" y="1296775"/>
                </a:lnTo>
                <a:lnTo>
                  <a:pt x="2205156" y="1295072"/>
                </a:lnTo>
                <a:lnTo>
                  <a:pt x="2212044" y="1290428"/>
                </a:lnTo>
                <a:lnTo>
                  <a:pt x="2216689" y="1283541"/>
                </a:lnTo>
                <a:lnTo>
                  <a:pt x="2218393" y="1275110"/>
                </a:lnTo>
                <a:lnTo>
                  <a:pt x="2216689" y="1266678"/>
                </a:lnTo>
                <a:lnTo>
                  <a:pt x="2212044" y="1259791"/>
                </a:lnTo>
                <a:lnTo>
                  <a:pt x="2205156" y="1255147"/>
                </a:lnTo>
                <a:lnTo>
                  <a:pt x="2196721" y="1253444"/>
                </a:lnTo>
                <a:close/>
              </a:path>
              <a:path w="5621655" h="3489960">
                <a:moveTo>
                  <a:pt x="2290244" y="1253136"/>
                </a:moveTo>
                <a:lnTo>
                  <a:pt x="2281687" y="1254863"/>
                </a:lnTo>
                <a:lnTo>
                  <a:pt x="2274702" y="1259572"/>
                </a:lnTo>
                <a:lnTo>
                  <a:pt x="2269996" y="1266556"/>
                </a:lnTo>
                <a:lnTo>
                  <a:pt x="2268271" y="1275110"/>
                </a:lnTo>
                <a:lnTo>
                  <a:pt x="2269996" y="1283665"/>
                </a:lnTo>
                <a:lnTo>
                  <a:pt x="2274702" y="1290648"/>
                </a:lnTo>
                <a:lnTo>
                  <a:pt x="2281687" y="1295353"/>
                </a:lnTo>
                <a:lnTo>
                  <a:pt x="2290244" y="1297078"/>
                </a:lnTo>
                <a:lnTo>
                  <a:pt x="2298794" y="1295353"/>
                </a:lnTo>
                <a:lnTo>
                  <a:pt x="2305779" y="1290648"/>
                </a:lnTo>
                <a:lnTo>
                  <a:pt x="2310490" y="1283665"/>
                </a:lnTo>
                <a:lnTo>
                  <a:pt x="2312218" y="1275110"/>
                </a:lnTo>
                <a:lnTo>
                  <a:pt x="2310490" y="1266556"/>
                </a:lnTo>
                <a:lnTo>
                  <a:pt x="2305779" y="1259572"/>
                </a:lnTo>
                <a:lnTo>
                  <a:pt x="2298794" y="1254863"/>
                </a:lnTo>
                <a:lnTo>
                  <a:pt x="2290244" y="1253136"/>
                </a:lnTo>
                <a:close/>
              </a:path>
              <a:path w="5621655" h="3489960">
                <a:moveTo>
                  <a:pt x="2383747" y="1252900"/>
                </a:moveTo>
                <a:lnTo>
                  <a:pt x="2375104" y="1254646"/>
                </a:lnTo>
                <a:lnTo>
                  <a:pt x="2368049" y="1259406"/>
                </a:lnTo>
                <a:lnTo>
                  <a:pt x="2363295" y="1266466"/>
                </a:lnTo>
                <a:lnTo>
                  <a:pt x="2361552" y="1275110"/>
                </a:lnTo>
                <a:lnTo>
                  <a:pt x="2363295" y="1283754"/>
                </a:lnTo>
                <a:lnTo>
                  <a:pt x="2368049" y="1290814"/>
                </a:lnTo>
                <a:lnTo>
                  <a:pt x="2375104" y="1295574"/>
                </a:lnTo>
                <a:lnTo>
                  <a:pt x="2383747" y="1297320"/>
                </a:lnTo>
                <a:lnTo>
                  <a:pt x="2392393" y="1295574"/>
                </a:lnTo>
                <a:lnTo>
                  <a:pt x="2399455" y="1290814"/>
                </a:lnTo>
                <a:lnTo>
                  <a:pt x="2404217" y="1283754"/>
                </a:lnTo>
                <a:lnTo>
                  <a:pt x="2405963" y="1275110"/>
                </a:lnTo>
                <a:lnTo>
                  <a:pt x="2404217" y="1266466"/>
                </a:lnTo>
                <a:lnTo>
                  <a:pt x="2399455" y="1259406"/>
                </a:lnTo>
                <a:lnTo>
                  <a:pt x="2392393" y="1254646"/>
                </a:lnTo>
                <a:lnTo>
                  <a:pt x="2383747" y="1252900"/>
                </a:lnTo>
                <a:close/>
              </a:path>
              <a:path w="5621655" h="3489960">
                <a:moveTo>
                  <a:pt x="2477269" y="1252663"/>
                </a:moveTo>
                <a:lnTo>
                  <a:pt x="2468537" y="1254427"/>
                </a:lnTo>
                <a:lnTo>
                  <a:pt x="2461405" y="1259237"/>
                </a:lnTo>
                <a:lnTo>
                  <a:pt x="2456596" y="1266372"/>
                </a:lnTo>
                <a:lnTo>
                  <a:pt x="2454832" y="1275110"/>
                </a:lnTo>
                <a:lnTo>
                  <a:pt x="2456596" y="1283839"/>
                </a:lnTo>
                <a:lnTo>
                  <a:pt x="2461405" y="1290970"/>
                </a:lnTo>
                <a:lnTo>
                  <a:pt x="2468537" y="1295778"/>
                </a:lnTo>
                <a:lnTo>
                  <a:pt x="2477269" y="1297542"/>
                </a:lnTo>
                <a:lnTo>
                  <a:pt x="2486002" y="1295778"/>
                </a:lnTo>
                <a:lnTo>
                  <a:pt x="2493134" y="1290970"/>
                </a:lnTo>
                <a:lnTo>
                  <a:pt x="2497944" y="1283839"/>
                </a:lnTo>
                <a:lnTo>
                  <a:pt x="2499708" y="1275110"/>
                </a:lnTo>
                <a:lnTo>
                  <a:pt x="2497944" y="1266372"/>
                </a:lnTo>
                <a:lnTo>
                  <a:pt x="2493134" y="1259237"/>
                </a:lnTo>
                <a:lnTo>
                  <a:pt x="2486002" y="1254427"/>
                </a:lnTo>
                <a:lnTo>
                  <a:pt x="2477269" y="1252663"/>
                </a:lnTo>
                <a:close/>
              </a:path>
              <a:path w="5621655" h="3489960">
                <a:moveTo>
                  <a:pt x="2570772" y="1252584"/>
                </a:moveTo>
                <a:lnTo>
                  <a:pt x="2562010" y="1254355"/>
                </a:lnTo>
                <a:lnTo>
                  <a:pt x="2554852" y="1259183"/>
                </a:lnTo>
                <a:lnTo>
                  <a:pt x="2550025" y="1266343"/>
                </a:lnTo>
                <a:lnTo>
                  <a:pt x="2548255" y="1275110"/>
                </a:lnTo>
                <a:lnTo>
                  <a:pt x="2550025" y="1283878"/>
                </a:lnTo>
                <a:lnTo>
                  <a:pt x="2554852" y="1291033"/>
                </a:lnTo>
                <a:lnTo>
                  <a:pt x="2562010" y="1295856"/>
                </a:lnTo>
                <a:lnTo>
                  <a:pt x="2570772" y="1297623"/>
                </a:lnTo>
                <a:lnTo>
                  <a:pt x="2579546" y="1295856"/>
                </a:lnTo>
                <a:lnTo>
                  <a:pt x="2586710" y="1291033"/>
                </a:lnTo>
                <a:lnTo>
                  <a:pt x="2591540" y="1283878"/>
                </a:lnTo>
                <a:lnTo>
                  <a:pt x="2593311" y="1275110"/>
                </a:lnTo>
                <a:lnTo>
                  <a:pt x="2591540" y="1266343"/>
                </a:lnTo>
                <a:lnTo>
                  <a:pt x="2586710" y="1259183"/>
                </a:lnTo>
                <a:lnTo>
                  <a:pt x="2579546" y="1254355"/>
                </a:lnTo>
                <a:lnTo>
                  <a:pt x="2570772" y="1252584"/>
                </a:lnTo>
                <a:close/>
              </a:path>
              <a:path w="5621655" h="3489960">
                <a:moveTo>
                  <a:pt x="2664295" y="1252513"/>
                </a:moveTo>
                <a:lnTo>
                  <a:pt x="2655495" y="1254288"/>
                </a:lnTo>
                <a:lnTo>
                  <a:pt x="2648312" y="1259130"/>
                </a:lnTo>
                <a:lnTo>
                  <a:pt x="2643471" y="1266312"/>
                </a:lnTo>
                <a:lnTo>
                  <a:pt x="2641696" y="1275110"/>
                </a:lnTo>
                <a:lnTo>
                  <a:pt x="2643471" y="1283907"/>
                </a:lnTo>
                <a:lnTo>
                  <a:pt x="2648312" y="1291089"/>
                </a:lnTo>
                <a:lnTo>
                  <a:pt x="2655495" y="1295929"/>
                </a:lnTo>
                <a:lnTo>
                  <a:pt x="2664295" y="1297703"/>
                </a:lnTo>
                <a:lnTo>
                  <a:pt x="2673095" y="1295929"/>
                </a:lnTo>
                <a:lnTo>
                  <a:pt x="2680278" y="1291089"/>
                </a:lnTo>
                <a:lnTo>
                  <a:pt x="2685120" y="1283907"/>
                </a:lnTo>
                <a:lnTo>
                  <a:pt x="2686894" y="1275110"/>
                </a:lnTo>
                <a:lnTo>
                  <a:pt x="2685120" y="1266312"/>
                </a:lnTo>
                <a:lnTo>
                  <a:pt x="2680278" y="1259130"/>
                </a:lnTo>
                <a:lnTo>
                  <a:pt x="2673095" y="1254288"/>
                </a:lnTo>
                <a:lnTo>
                  <a:pt x="2664295" y="1252513"/>
                </a:lnTo>
                <a:close/>
              </a:path>
              <a:path w="5621655" h="3489960">
                <a:moveTo>
                  <a:pt x="2757817" y="1252513"/>
                </a:moveTo>
                <a:lnTo>
                  <a:pt x="2749018" y="1254288"/>
                </a:lnTo>
                <a:lnTo>
                  <a:pt x="2741835" y="1259130"/>
                </a:lnTo>
                <a:lnTo>
                  <a:pt x="2736994" y="1266312"/>
                </a:lnTo>
                <a:lnTo>
                  <a:pt x="2735219" y="1275110"/>
                </a:lnTo>
                <a:lnTo>
                  <a:pt x="2736994" y="1283907"/>
                </a:lnTo>
                <a:lnTo>
                  <a:pt x="2741835" y="1291089"/>
                </a:lnTo>
                <a:lnTo>
                  <a:pt x="2749018" y="1295929"/>
                </a:lnTo>
                <a:lnTo>
                  <a:pt x="2757817" y="1297703"/>
                </a:lnTo>
                <a:lnTo>
                  <a:pt x="2766609" y="1295929"/>
                </a:lnTo>
                <a:lnTo>
                  <a:pt x="2773794" y="1291089"/>
                </a:lnTo>
                <a:lnTo>
                  <a:pt x="2778640" y="1283907"/>
                </a:lnTo>
                <a:lnTo>
                  <a:pt x="2780417" y="1275110"/>
                </a:lnTo>
                <a:lnTo>
                  <a:pt x="2778640" y="1266312"/>
                </a:lnTo>
                <a:lnTo>
                  <a:pt x="2773794" y="1259130"/>
                </a:lnTo>
                <a:lnTo>
                  <a:pt x="2766609" y="1254288"/>
                </a:lnTo>
                <a:lnTo>
                  <a:pt x="2757817" y="1252513"/>
                </a:lnTo>
                <a:close/>
              </a:path>
              <a:path w="5621655" h="3489960">
                <a:moveTo>
                  <a:pt x="2851320" y="1252584"/>
                </a:moveTo>
                <a:lnTo>
                  <a:pt x="2842558" y="1254355"/>
                </a:lnTo>
                <a:lnTo>
                  <a:pt x="2835400" y="1259183"/>
                </a:lnTo>
                <a:lnTo>
                  <a:pt x="2830572" y="1266343"/>
                </a:lnTo>
                <a:lnTo>
                  <a:pt x="2828802" y="1275110"/>
                </a:lnTo>
                <a:lnTo>
                  <a:pt x="2830572" y="1283878"/>
                </a:lnTo>
                <a:lnTo>
                  <a:pt x="2835400" y="1291033"/>
                </a:lnTo>
                <a:lnTo>
                  <a:pt x="2842558" y="1295856"/>
                </a:lnTo>
                <a:lnTo>
                  <a:pt x="2851320" y="1297623"/>
                </a:lnTo>
                <a:lnTo>
                  <a:pt x="2860091" y="1295856"/>
                </a:lnTo>
                <a:lnTo>
                  <a:pt x="2867248" y="1291033"/>
                </a:lnTo>
                <a:lnTo>
                  <a:pt x="2872071" y="1283878"/>
                </a:lnTo>
                <a:lnTo>
                  <a:pt x="2873838" y="1275110"/>
                </a:lnTo>
                <a:lnTo>
                  <a:pt x="2872071" y="1266343"/>
                </a:lnTo>
                <a:lnTo>
                  <a:pt x="2867248" y="1259183"/>
                </a:lnTo>
                <a:lnTo>
                  <a:pt x="2860091" y="1254355"/>
                </a:lnTo>
                <a:lnTo>
                  <a:pt x="2851320" y="1252584"/>
                </a:lnTo>
                <a:close/>
              </a:path>
              <a:path w="5621655" h="3489960">
                <a:moveTo>
                  <a:pt x="2944843" y="1252749"/>
                </a:moveTo>
                <a:lnTo>
                  <a:pt x="2936128" y="1254506"/>
                </a:lnTo>
                <a:lnTo>
                  <a:pt x="2929016" y="1259298"/>
                </a:lnTo>
                <a:lnTo>
                  <a:pt x="2924224" y="1266406"/>
                </a:lnTo>
                <a:lnTo>
                  <a:pt x="2922467" y="1275110"/>
                </a:lnTo>
                <a:lnTo>
                  <a:pt x="2924224" y="1283813"/>
                </a:lnTo>
                <a:lnTo>
                  <a:pt x="2929016" y="1290924"/>
                </a:lnTo>
                <a:lnTo>
                  <a:pt x="2936128" y="1295721"/>
                </a:lnTo>
                <a:lnTo>
                  <a:pt x="2944843" y="1297481"/>
                </a:lnTo>
                <a:lnTo>
                  <a:pt x="2953546" y="1295721"/>
                </a:lnTo>
                <a:lnTo>
                  <a:pt x="2960652" y="1290924"/>
                </a:lnTo>
                <a:lnTo>
                  <a:pt x="2965443" y="1283813"/>
                </a:lnTo>
                <a:lnTo>
                  <a:pt x="2967200" y="1275110"/>
                </a:lnTo>
                <a:lnTo>
                  <a:pt x="2965443" y="1266406"/>
                </a:lnTo>
                <a:lnTo>
                  <a:pt x="2960652" y="1259298"/>
                </a:lnTo>
                <a:lnTo>
                  <a:pt x="2953546" y="1254506"/>
                </a:lnTo>
                <a:lnTo>
                  <a:pt x="2944843" y="1252749"/>
                </a:lnTo>
                <a:close/>
              </a:path>
              <a:path w="5621655" h="3489960">
                <a:moveTo>
                  <a:pt x="3038345" y="1252979"/>
                </a:moveTo>
                <a:lnTo>
                  <a:pt x="3029728" y="1254718"/>
                </a:lnTo>
                <a:lnTo>
                  <a:pt x="3022692" y="1259461"/>
                </a:lnTo>
                <a:lnTo>
                  <a:pt x="3017949" y="1266495"/>
                </a:lnTo>
                <a:lnTo>
                  <a:pt x="3016210" y="1275110"/>
                </a:lnTo>
                <a:lnTo>
                  <a:pt x="3017949" y="1283724"/>
                </a:lnTo>
                <a:lnTo>
                  <a:pt x="3022692" y="1290758"/>
                </a:lnTo>
                <a:lnTo>
                  <a:pt x="3029728" y="1295501"/>
                </a:lnTo>
                <a:lnTo>
                  <a:pt x="3038345" y="1297240"/>
                </a:lnTo>
                <a:lnTo>
                  <a:pt x="3046962" y="1295501"/>
                </a:lnTo>
                <a:lnTo>
                  <a:pt x="3053998" y="1290758"/>
                </a:lnTo>
                <a:lnTo>
                  <a:pt x="3058741" y="1283724"/>
                </a:lnTo>
                <a:lnTo>
                  <a:pt x="3060480" y="1275110"/>
                </a:lnTo>
                <a:lnTo>
                  <a:pt x="3058741" y="1266495"/>
                </a:lnTo>
                <a:lnTo>
                  <a:pt x="3053998" y="1259461"/>
                </a:lnTo>
                <a:lnTo>
                  <a:pt x="3046962" y="1254718"/>
                </a:lnTo>
                <a:lnTo>
                  <a:pt x="3038345" y="1252979"/>
                </a:lnTo>
                <a:close/>
              </a:path>
              <a:path w="5621655" h="3489960">
                <a:moveTo>
                  <a:pt x="3131868" y="1253286"/>
                </a:moveTo>
                <a:lnTo>
                  <a:pt x="3123375" y="1255002"/>
                </a:lnTo>
                <a:lnTo>
                  <a:pt x="3116435" y="1259679"/>
                </a:lnTo>
                <a:lnTo>
                  <a:pt x="3111754" y="1266617"/>
                </a:lnTo>
                <a:lnTo>
                  <a:pt x="3110037" y="1275110"/>
                </a:lnTo>
                <a:lnTo>
                  <a:pt x="3111754" y="1283597"/>
                </a:lnTo>
                <a:lnTo>
                  <a:pt x="3116435" y="1290529"/>
                </a:lnTo>
                <a:lnTo>
                  <a:pt x="3123375" y="1295203"/>
                </a:lnTo>
                <a:lnTo>
                  <a:pt x="3131868" y="1296917"/>
                </a:lnTo>
                <a:lnTo>
                  <a:pt x="3140358" y="1295203"/>
                </a:lnTo>
                <a:lnTo>
                  <a:pt x="3147291" y="1290529"/>
                </a:lnTo>
                <a:lnTo>
                  <a:pt x="3151966" y="1283597"/>
                </a:lnTo>
                <a:lnTo>
                  <a:pt x="3153680" y="1275110"/>
                </a:lnTo>
                <a:lnTo>
                  <a:pt x="3151966" y="1266617"/>
                </a:lnTo>
                <a:lnTo>
                  <a:pt x="3147291" y="1259679"/>
                </a:lnTo>
                <a:lnTo>
                  <a:pt x="3140358" y="1255002"/>
                </a:lnTo>
                <a:lnTo>
                  <a:pt x="3131868" y="1253286"/>
                </a:lnTo>
                <a:close/>
              </a:path>
              <a:path w="5621655" h="3489960">
                <a:moveTo>
                  <a:pt x="3225370" y="1253523"/>
                </a:moveTo>
                <a:lnTo>
                  <a:pt x="3216967" y="1255219"/>
                </a:lnTo>
                <a:lnTo>
                  <a:pt x="3210104" y="1259844"/>
                </a:lnTo>
                <a:lnTo>
                  <a:pt x="3205477" y="1266706"/>
                </a:lnTo>
                <a:lnTo>
                  <a:pt x="3203780" y="1275110"/>
                </a:lnTo>
                <a:lnTo>
                  <a:pt x="3205477" y="1283511"/>
                </a:lnTo>
                <a:lnTo>
                  <a:pt x="3210104" y="1290373"/>
                </a:lnTo>
                <a:lnTo>
                  <a:pt x="3216967" y="1294999"/>
                </a:lnTo>
                <a:lnTo>
                  <a:pt x="3225370" y="1296695"/>
                </a:lnTo>
                <a:lnTo>
                  <a:pt x="3233775" y="1294999"/>
                </a:lnTo>
                <a:lnTo>
                  <a:pt x="3240637" y="1290373"/>
                </a:lnTo>
                <a:lnTo>
                  <a:pt x="3245264" y="1283511"/>
                </a:lnTo>
                <a:lnTo>
                  <a:pt x="3246960" y="1275110"/>
                </a:lnTo>
                <a:lnTo>
                  <a:pt x="3245264" y="1266706"/>
                </a:lnTo>
                <a:lnTo>
                  <a:pt x="3240637" y="1259844"/>
                </a:lnTo>
                <a:lnTo>
                  <a:pt x="3233775" y="1255219"/>
                </a:lnTo>
                <a:lnTo>
                  <a:pt x="3225370" y="1253523"/>
                </a:lnTo>
                <a:close/>
              </a:path>
              <a:path w="5621655" h="3489960">
                <a:moveTo>
                  <a:pt x="3318893" y="1253839"/>
                </a:moveTo>
                <a:lnTo>
                  <a:pt x="3310610" y="1255510"/>
                </a:lnTo>
                <a:lnTo>
                  <a:pt x="3303836" y="1260068"/>
                </a:lnTo>
                <a:lnTo>
                  <a:pt x="3299264" y="1266829"/>
                </a:lnTo>
                <a:lnTo>
                  <a:pt x="3297587" y="1275110"/>
                </a:lnTo>
                <a:lnTo>
                  <a:pt x="3299264" y="1283384"/>
                </a:lnTo>
                <a:lnTo>
                  <a:pt x="3303836" y="1290143"/>
                </a:lnTo>
                <a:lnTo>
                  <a:pt x="3310610" y="1294701"/>
                </a:lnTo>
                <a:lnTo>
                  <a:pt x="3318893" y="1296372"/>
                </a:lnTo>
                <a:lnTo>
                  <a:pt x="3327182" y="1294701"/>
                </a:lnTo>
                <a:lnTo>
                  <a:pt x="3333949" y="1290143"/>
                </a:lnTo>
                <a:lnTo>
                  <a:pt x="3338509" y="1283384"/>
                </a:lnTo>
                <a:lnTo>
                  <a:pt x="3340181" y="1275110"/>
                </a:lnTo>
                <a:lnTo>
                  <a:pt x="3338509" y="1266829"/>
                </a:lnTo>
                <a:lnTo>
                  <a:pt x="3333949" y="1260068"/>
                </a:lnTo>
                <a:lnTo>
                  <a:pt x="3327182" y="1255510"/>
                </a:lnTo>
                <a:lnTo>
                  <a:pt x="3318893" y="1253839"/>
                </a:lnTo>
                <a:close/>
              </a:path>
              <a:path w="5621655" h="3489960">
                <a:moveTo>
                  <a:pt x="3412396" y="1254224"/>
                </a:moveTo>
                <a:lnTo>
                  <a:pt x="3404272" y="1255866"/>
                </a:lnTo>
                <a:lnTo>
                  <a:pt x="3397633" y="1260343"/>
                </a:lnTo>
                <a:lnTo>
                  <a:pt x="3393155" y="1266982"/>
                </a:lnTo>
                <a:lnTo>
                  <a:pt x="3391512" y="1275110"/>
                </a:lnTo>
                <a:lnTo>
                  <a:pt x="3393155" y="1283239"/>
                </a:lnTo>
                <a:lnTo>
                  <a:pt x="3397633" y="1289876"/>
                </a:lnTo>
                <a:lnTo>
                  <a:pt x="3404272" y="1294349"/>
                </a:lnTo>
                <a:lnTo>
                  <a:pt x="3412396" y="1295989"/>
                </a:lnTo>
                <a:lnTo>
                  <a:pt x="3420516" y="1294349"/>
                </a:lnTo>
                <a:lnTo>
                  <a:pt x="3427148" y="1289876"/>
                </a:lnTo>
                <a:lnTo>
                  <a:pt x="3431620" y="1283239"/>
                </a:lnTo>
                <a:lnTo>
                  <a:pt x="3433259" y="1275110"/>
                </a:lnTo>
                <a:lnTo>
                  <a:pt x="3431620" y="1266982"/>
                </a:lnTo>
                <a:lnTo>
                  <a:pt x="3427148" y="1260343"/>
                </a:lnTo>
                <a:lnTo>
                  <a:pt x="3420516" y="1255866"/>
                </a:lnTo>
                <a:lnTo>
                  <a:pt x="3412396" y="1254224"/>
                </a:lnTo>
                <a:close/>
              </a:path>
              <a:path w="5621655" h="3489960">
                <a:moveTo>
                  <a:pt x="3505898" y="1254539"/>
                </a:moveTo>
                <a:lnTo>
                  <a:pt x="3497902" y="1256156"/>
                </a:lnTo>
                <a:lnTo>
                  <a:pt x="3491366" y="1260566"/>
                </a:lnTo>
                <a:lnTo>
                  <a:pt x="3486956" y="1267105"/>
                </a:lnTo>
                <a:lnTo>
                  <a:pt x="3485338" y="1275110"/>
                </a:lnTo>
                <a:lnTo>
                  <a:pt x="3486956" y="1283115"/>
                </a:lnTo>
                <a:lnTo>
                  <a:pt x="3491366" y="1289656"/>
                </a:lnTo>
                <a:lnTo>
                  <a:pt x="3497902" y="1294067"/>
                </a:lnTo>
                <a:lnTo>
                  <a:pt x="3505898" y="1295685"/>
                </a:lnTo>
                <a:lnTo>
                  <a:pt x="3513918" y="1294067"/>
                </a:lnTo>
                <a:lnTo>
                  <a:pt x="3520467" y="1289656"/>
                </a:lnTo>
                <a:lnTo>
                  <a:pt x="3524882" y="1283115"/>
                </a:lnTo>
                <a:lnTo>
                  <a:pt x="3526500" y="1275110"/>
                </a:lnTo>
                <a:lnTo>
                  <a:pt x="3524882" y="1267105"/>
                </a:lnTo>
                <a:lnTo>
                  <a:pt x="3520467" y="1260566"/>
                </a:lnTo>
                <a:lnTo>
                  <a:pt x="3513918" y="1256156"/>
                </a:lnTo>
                <a:lnTo>
                  <a:pt x="3505898" y="1254539"/>
                </a:lnTo>
                <a:close/>
              </a:path>
              <a:path w="5621655" h="3489960">
                <a:moveTo>
                  <a:pt x="3599441" y="1254847"/>
                </a:moveTo>
                <a:lnTo>
                  <a:pt x="3591560" y="1256439"/>
                </a:lnTo>
                <a:lnTo>
                  <a:pt x="3585121" y="1260782"/>
                </a:lnTo>
                <a:lnTo>
                  <a:pt x="3580777" y="1267223"/>
                </a:lnTo>
                <a:lnTo>
                  <a:pt x="3579184" y="1275110"/>
                </a:lnTo>
                <a:lnTo>
                  <a:pt x="3580777" y="1282997"/>
                </a:lnTo>
                <a:lnTo>
                  <a:pt x="3585121" y="1289434"/>
                </a:lnTo>
                <a:lnTo>
                  <a:pt x="3591560" y="1293772"/>
                </a:lnTo>
                <a:lnTo>
                  <a:pt x="3599441" y="1295363"/>
                </a:lnTo>
                <a:lnTo>
                  <a:pt x="3607323" y="1293772"/>
                </a:lnTo>
                <a:lnTo>
                  <a:pt x="3613762" y="1289434"/>
                </a:lnTo>
                <a:lnTo>
                  <a:pt x="3618106" y="1282997"/>
                </a:lnTo>
                <a:lnTo>
                  <a:pt x="3619699" y="1275110"/>
                </a:lnTo>
                <a:lnTo>
                  <a:pt x="3618106" y="1267223"/>
                </a:lnTo>
                <a:lnTo>
                  <a:pt x="3613762" y="1260782"/>
                </a:lnTo>
                <a:lnTo>
                  <a:pt x="3607323" y="1256439"/>
                </a:lnTo>
                <a:lnTo>
                  <a:pt x="3599441" y="1254847"/>
                </a:lnTo>
                <a:close/>
              </a:path>
              <a:path w="5621655" h="3489960">
                <a:moveTo>
                  <a:pt x="3692944" y="1255241"/>
                </a:moveTo>
                <a:lnTo>
                  <a:pt x="3685213" y="1256803"/>
                </a:lnTo>
                <a:lnTo>
                  <a:pt x="3678888" y="1261062"/>
                </a:lnTo>
                <a:lnTo>
                  <a:pt x="3674617" y="1267377"/>
                </a:lnTo>
                <a:lnTo>
                  <a:pt x="3673049" y="1275110"/>
                </a:lnTo>
                <a:lnTo>
                  <a:pt x="3674617" y="1282843"/>
                </a:lnTo>
                <a:lnTo>
                  <a:pt x="3678888" y="1289159"/>
                </a:lnTo>
                <a:lnTo>
                  <a:pt x="3685213" y="1293417"/>
                </a:lnTo>
                <a:lnTo>
                  <a:pt x="3692944" y="1294979"/>
                </a:lnTo>
                <a:lnTo>
                  <a:pt x="3700689" y="1293417"/>
                </a:lnTo>
                <a:lnTo>
                  <a:pt x="3707005" y="1289159"/>
                </a:lnTo>
                <a:lnTo>
                  <a:pt x="3711260" y="1282843"/>
                </a:lnTo>
                <a:lnTo>
                  <a:pt x="3712819" y="1275110"/>
                </a:lnTo>
                <a:lnTo>
                  <a:pt x="3711260" y="1267377"/>
                </a:lnTo>
                <a:lnTo>
                  <a:pt x="3707005" y="1261062"/>
                </a:lnTo>
                <a:lnTo>
                  <a:pt x="3700689" y="1256803"/>
                </a:lnTo>
                <a:lnTo>
                  <a:pt x="3692944" y="1255241"/>
                </a:lnTo>
                <a:close/>
              </a:path>
              <a:path w="5621655" h="3489960">
                <a:moveTo>
                  <a:pt x="3879989" y="1255941"/>
                </a:moveTo>
                <a:lnTo>
                  <a:pt x="3872508" y="1257447"/>
                </a:lnTo>
                <a:lnTo>
                  <a:pt x="3866418" y="1261556"/>
                </a:lnTo>
                <a:lnTo>
                  <a:pt x="3862321" y="1267649"/>
                </a:lnTo>
                <a:lnTo>
                  <a:pt x="3860821" y="1275110"/>
                </a:lnTo>
                <a:lnTo>
                  <a:pt x="3862321" y="1282571"/>
                </a:lnTo>
                <a:lnTo>
                  <a:pt x="3866418" y="1288662"/>
                </a:lnTo>
                <a:lnTo>
                  <a:pt x="3872508" y="1292768"/>
                </a:lnTo>
                <a:lnTo>
                  <a:pt x="3879989" y="1294273"/>
                </a:lnTo>
                <a:lnTo>
                  <a:pt x="3887442" y="1292768"/>
                </a:lnTo>
                <a:lnTo>
                  <a:pt x="3893529" y="1288662"/>
                </a:lnTo>
                <a:lnTo>
                  <a:pt x="3897633" y="1282571"/>
                </a:lnTo>
                <a:lnTo>
                  <a:pt x="3899139" y="1275110"/>
                </a:lnTo>
                <a:lnTo>
                  <a:pt x="3897633" y="1267649"/>
                </a:lnTo>
                <a:lnTo>
                  <a:pt x="3893529" y="1261556"/>
                </a:lnTo>
                <a:lnTo>
                  <a:pt x="3887442" y="1257447"/>
                </a:lnTo>
                <a:lnTo>
                  <a:pt x="3879989" y="1255941"/>
                </a:lnTo>
                <a:close/>
              </a:path>
              <a:path w="5621655" h="3489960">
                <a:moveTo>
                  <a:pt x="3973472" y="1256329"/>
                </a:moveTo>
                <a:lnTo>
                  <a:pt x="3966170" y="1257805"/>
                </a:lnTo>
                <a:lnTo>
                  <a:pt x="3960198" y="1261830"/>
                </a:lnTo>
                <a:lnTo>
                  <a:pt x="3956167" y="1267800"/>
                </a:lnTo>
                <a:lnTo>
                  <a:pt x="3954687" y="1275110"/>
                </a:lnTo>
                <a:lnTo>
                  <a:pt x="3956167" y="1282417"/>
                </a:lnTo>
                <a:lnTo>
                  <a:pt x="3960198" y="1288387"/>
                </a:lnTo>
                <a:lnTo>
                  <a:pt x="3966170" y="1292413"/>
                </a:lnTo>
                <a:lnTo>
                  <a:pt x="3973472" y="1293889"/>
                </a:lnTo>
                <a:lnTo>
                  <a:pt x="3980791" y="1292413"/>
                </a:lnTo>
                <a:lnTo>
                  <a:pt x="3986761" y="1288387"/>
                </a:lnTo>
                <a:lnTo>
                  <a:pt x="3990783" y="1282417"/>
                </a:lnTo>
                <a:lnTo>
                  <a:pt x="3992257" y="1275110"/>
                </a:lnTo>
                <a:lnTo>
                  <a:pt x="3990783" y="1267800"/>
                </a:lnTo>
                <a:lnTo>
                  <a:pt x="3986761" y="1261830"/>
                </a:lnTo>
                <a:lnTo>
                  <a:pt x="3980791" y="1257805"/>
                </a:lnTo>
                <a:lnTo>
                  <a:pt x="3973472" y="1256329"/>
                </a:lnTo>
                <a:close/>
              </a:path>
              <a:path w="5621655" h="3489960">
                <a:moveTo>
                  <a:pt x="4066974" y="1256722"/>
                </a:moveTo>
                <a:lnTo>
                  <a:pt x="4059832" y="1258166"/>
                </a:lnTo>
                <a:lnTo>
                  <a:pt x="4053995" y="1262106"/>
                </a:lnTo>
                <a:lnTo>
                  <a:pt x="4050057" y="1267951"/>
                </a:lnTo>
                <a:lnTo>
                  <a:pt x="4048612" y="1275110"/>
                </a:lnTo>
                <a:lnTo>
                  <a:pt x="4050057" y="1282273"/>
                </a:lnTo>
                <a:lnTo>
                  <a:pt x="4053995" y="1288120"/>
                </a:lnTo>
                <a:lnTo>
                  <a:pt x="4059832" y="1292062"/>
                </a:lnTo>
                <a:lnTo>
                  <a:pt x="4066974" y="1293507"/>
                </a:lnTo>
                <a:lnTo>
                  <a:pt x="4074143" y="1292062"/>
                </a:lnTo>
                <a:lnTo>
                  <a:pt x="4079999" y="1288120"/>
                </a:lnTo>
                <a:lnTo>
                  <a:pt x="4083948" y="1282273"/>
                </a:lnTo>
                <a:lnTo>
                  <a:pt x="4085397" y="1275110"/>
                </a:lnTo>
                <a:lnTo>
                  <a:pt x="4083948" y="1267951"/>
                </a:lnTo>
                <a:lnTo>
                  <a:pt x="4079999" y="1262106"/>
                </a:lnTo>
                <a:lnTo>
                  <a:pt x="4074143" y="1258166"/>
                </a:lnTo>
                <a:lnTo>
                  <a:pt x="4066974" y="1256722"/>
                </a:lnTo>
                <a:close/>
              </a:path>
              <a:path w="5621655" h="3489960">
                <a:moveTo>
                  <a:pt x="4160517" y="1257109"/>
                </a:moveTo>
                <a:lnTo>
                  <a:pt x="4153508" y="1258523"/>
                </a:lnTo>
                <a:lnTo>
                  <a:pt x="4147788" y="1262380"/>
                </a:lnTo>
                <a:lnTo>
                  <a:pt x="4143932" y="1268102"/>
                </a:lnTo>
                <a:lnTo>
                  <a:pt x="4142519" y="1275110"/>
                </a:lnTo>
                <a:lnTo>
                  <a:pt x="4143932" y="1282116"/>
                </a:lnTo>
                <a:lnTo>
                  <a:pt x="4147788" y="1287835"/>
                </a:lnTo>
                <a:lnTo>
                  <a:pt x="4153508" y="1291690"/>
                </a:lnTo>
                <a:lnTo>
                  <a:pt x="4160517" y="1293103"/>
                </a:lnTo>
                <a:lnTo>
                  <a:pt x="4167526" y="1291690"/>
                </a:lnTo>
                <a:lnTo>
                  <a:pt x="4173247" y="1287835"/>
                </a:lnTo>
                <a:lnTo>
                  <a:pt x="4177102" y="1282116"/>
                </a:lnTo>
                <a:lnTo>
                  <a:pt x="4178516" y="1275110"/>
                </a:lnTo>
                <a:lnTo>
                  <a:pt x="4177102" y="1268102"/>
                </a:lnTo>
                <a:lnTo>
                  <a:pt x="4173247" y="1262380"/>
                </a:lnTo>
                <a:lnTo>
                  <a:pt x="4167526" y="1258523"/>
                </a:lnTo>
                <a:lnTo>
                  <a:pt x="4160517" y="1257109"/>
                </a:lnTo>
                <a:close/>
              </a:path>
              <a:path w="5621655" h="3489960">
                <a:moveTo>
                  <a:pt x="4263725" y="1257495"/>
                </a:moveTo>
                <a:lnTo>
                  <a:pt x="4244294" y="1257495"/>
                </a:lnTo>
                <a:lnTo>
                  <a:pt x="4236425" y="1265384"/>
                </a:lnTo>
                <a:lnTo>
                  <a:pt x="4236425" y="1284831"/>
                </a:lnTo>
                <a:lnTo>
                  <a:pt x="4244294" y="1292720"/>
                </a:lnTo>
                <a:lnTo>
                  <a:pt x="4263725" y="1292720"/>
                </a:lnTo>
                <a:lnTo>
                  <a:pt x="4271635" y="1284831"/>
                </a:lnTo>
                <a:lnTo>
                  <a:pt x="4271635" y="1265384"/>
                </a:lnTo>
                <a:lnTo>
                  <a:pt x="4263725" y="1257495"/>
                </a:lnTo>
                <a:close/>
              </a:path>
              <a:path w="5621655" h="3489960">
                <a:moveTo>
                  <a:pt x="4357087" y="1257810"/>
                </a:moveTo>
                <a:lnTo>
                  <a:pt x="4337998" y="1257810"/>
                </a:lnTo>
                <a:lnTo>
                  <a:pt x="4330230" y="1265557"/>
                </a:lnTo>
                <a:lnTo>
                  <a:pt x="4330230" y="1284669"/>
                </a:lnTo>
                <a:lnTo>
                  <a:pt x="4337998" y="1292418"/>
                </a:lnTo>
                <a:lnTo>
                  <a:pt x="4357087" y="1292418"/>
                </a:lnTo>
                <a:lnTo>
                  <a:pt x="4364835" y="1284669"/>
                </a:lnTo>
                <a:lnTo>
                  <a:pt x="4364835" y="1265557"/>
                </a:lnTo>
                <a:lnTo>
                  <a:pt x="4357087" y="1257810"/>
                </a:lnTo>
                <a:close/>
              </a:path>
              <a:path w="5621655" h="3489960">
                <a:moveTo>
                  <a:pt x="4450387" y="1258197"/>
                </a:moveTo>
                <a:lnTo>
                  <a:pt x="4431723" y="1258197"/>
                </a:lnTo>
                <a:lnTo>
                  <a:pt x="4424157" y="1265772"/>
                </a:lnTo>
                <a:lnTo>
                  <a:pt x="4424157" y="1284447"/>
                </a:lnTo>
                <a:lnTo>
                  <a:pt x="4431723" y="1292014"/>
                </a:lnTo>
                <a:lnTo>
                  <a:pt x="4450387" y="1292014"/>
                </a:lnTo>
                <a:lnTo>
                  <a:pt x="4457954" y="1284447"/>
                </a:lnTo>
                <a:lnTo>
                  <a:pt x="4457954" y="1265772"/>
                </a:lnTo>
                <a:lnTo>
                  <a:pt x="4450387" y="1258197"/>
                </a:lnTo>
                <a:close/>
              </a:path>
              <a:path w="5621655" h="3489960">
                <a:moveTo>
                  <a:pt x="4543669" y="1258590"/>
                </a:moveTo>
                <a:lnTo>
                  <a:pt x="4525448" y="1258590"/>
                </a:lnTo>
                <a:lnTo>
                  <a:pt x="4518022" y="1265984"/>
                </a:lnTo>
                <a:lnTo>
                  <a:pt x="4518022" y="1284225"/>
                </a:lnTo>
                <a:lnTo>
                  <a:pt x="4525448" y="1291630"/>
                </a:lnTo>
                <a:lnTo>
                  <a:pt x="4543669" y="1291630"/>
                </a:lnTo>
                <a:lnTo>
                  <a:pt x="4551093" y="1284225"/>
                </a:lnTo>
                <a:lnTo>
                  <a:pt x="4551093" y="1265984"/>
                </a:lnTo>
                <a:lnTo>
                  <a:pt x="4543669" y="1258590"/>
                </a:lnTo>
                <a:close/>
              </a:path>
              <a:path w="5621655" h="3489960">
                <a:moveTo>
                  <a:pt x="4636989" y="1258976"/>
                </a:moveTo>
                <a:lnTo>
                  <a:pt x="4619173" y="1258976"/>
                </a:lnTo>
                <a:lnTo>
                  <a:pt x="4611949" y="1266203"/>
                </a:lnTo>
                <a:lnTo>
                  <a:pt x="4611949" y="1284024"/>
                </a:lnTo>
                <a:lnTo>
                  <a:pt x="4619173" y="1291247"/>
                </a:lnTo>
                <a:lnTo>
                  <a:pt x="4636989" y="1291247"/>
                </a:lnTo>
                <a:lnTo>
                  <a:pt x="4644212" y="1284024"/>
                </a:lnTo>
                <a:lnTo>
                  <a:pt x="4644212" y="1266203"/>
                </a:lnTo>
                <a:lnTo>
                  <a:pt x="4636989" y="1258976"/>
                </a:lnTo>
                <a:close/>
              </a:path>
              <a:path w="5621655" h="3489960">
                <a:moveTo>
                  <a:pt x="4730290" y="1259363"/>
                </a:moveTo>
                <a:lnTo>
                  <a:pt x="4712896" y="1259363"/>
                </a:lnTo>
                <a:lnTo>
                  <a:pt x="4705855" y="1266417"/>
                </a:lnTo>
                <a:lnTo>
                  <a:pt x="4705855" y="1283802"/>
                </a:lnTo>
                <a:lnTo>
                  <a:pt x="4712896" y="1290844"/>
                </a:lnTo>
                <a:lnTo>
                  <a:pt x="4730290" y="1290844"/>
                </a:lnTo>
                <a:lnTo>
                  <a:pt x="4737332" y="1283802"/>
                </a:lnTo>
                <a:lnTo>
                  <a:pt x="4737332" y="1266417"/>
                </a:lnTo>
                <a:lnTo>
                  <a:pt x="4730290" y="1259363"/>
                </a:lnTo>
                <a:close/>
              </a:path>
              <a:path w="5621655" h="3489960">
                <a:moveTo>
                  <a:pt x="4823570" y="1259757"/>
                </a:moveTo>
                <a:lnTo>
                  <a:pt x="4806621" y="1259757"/>
                </a:lnTo>
                <a:lnTo>
                  <a:pt x="4799760" y="1266629"/>
                </a:lnTo>
                <a:lnTo>
                  <a:pt x="4799760" y="1283580"/>
                </a:lnTo>
                <a:lnTo>
                  <a:pt x="4806621" y="1290460"/>
                </a:lnTo>
                <a:lnTo>
                  <a:pt x="4823570" y="1290460"/>
                </a:lnTo>
                <a:lnTo>
                  <a:pt x="4830451" y="1283580"/>
                </a:lnTo>
                <a:lnTo>
                  <a:pt x="4830451" y="1266629"/>
                </a:lnTo>
                <a:lnTo>
                  <a:pt x="4823570" y="1259757"/>
                </a:lnTo>
                <a:close/>
              </a:path>
              <a:path w="5621655" h="3489960">
                <a:moveTo>
                  <a:pt x="4916891" y="1260151"/>
                </a:moveTo>
                <a:lnTo>
                  <a:pt x="4900346" y="1260151"/>
                </a:lnTo>
                <a:lnTo>
                  <a:pt x="4893646" y="1266842"/>
                </a:lnTo>
                <a:lnTo>
                  <a:pt x="4893646" y="1283378"/>
                </a:lnTo>
                <a:lnTo>
                  <a:pt x="4900346" y="1290077"/>
                </a:lnTo>
                <a:lnTo>
                  <a:pt x="4916891" y="1290077"/>
                </a:lnTo>
                <a:lnTo>
                  <a:pt x="4923590" y="1283378"/>
                </a:lnTo>
                <a:lnTo>
                  <a:pt x="4923590" y="1266842"/>
                </a:lnTo>
                <a:lnTo>
                  <a:pt x="4916891" y="1260151"/>
                </a:lnTo>
                <a:close/>
              </a:path>
              <a:path w="5621655" h="3489960">
                <a:moveTo>
                  <a:pt x="5010192" y="1260538"/>
                </a:moveTo>
                <a:lnTo>
                  <a:pt x="4994070" y="1260538"/>
                </a:lnTo>
                <a:lnTo>
                  <a:pt x="4987553" y="1267063"/>
                </a:lnTo>
                <a:lnTo>
                  <a:pt x="4987553" y="1283155"/>
                </a:lnTo>
                <a:lnTo>
                  <a:pt x="4994070" y="1289673"/>
                </a:lnTo>
                <a:lnTo>
                  <a:pt x="5010192" y="1289673"/>
                </a:lnTo>
                <a:lnTo>
                  <a:pt x="5016709" y="1283155"/>
                </a:lnTo>
                <a:lnTo>
                  <a:pt x="5016709" y="1267063"/>
                </a:lnTo>
                <a:lnTo>
                  <a:pt x="5010192" y="1260538"/>
                </a:lnTo>
                <a:close/>
              </a:path>
              <a:path w="5621655" h="3489960">
                <a:moveTo>
                  <a:pt x="5103492" y="1260930"/>
                </a:moveTo>
                <a:lnTo>
                  <a:pt x="5087795" y="1260930"/>
                </a:lnTo>
                <a:lnTo>
                  <a:pt x="5081439" y="1267277"/>
                </a:lnTo>
                <a:lnTo>
                  <a:pt x="5081439" y="1282934"/>
                </a:lnTo>
                <a:lnTo>
                  <a:pt x="5087795" y="1289290"/>
                </a:lnTo>
                <a:lnTo>
                  <a:pt x="5103492" y="1289290"/>
                </a:lnTo>
                <a:lnTo>
                  <a:pt x="5109828" y="1282934"/>
                </a:lnTo>
                <a:lnTo>
                  <a:pt x="5109828" y="1267277"/>
                </a:lnTo>
                <a:lnTo>
                  <a:pt x="5103492" y="1260930"/>
                </a:lnTo>
                <a:close/>
              </a:path>
              <a:path w="5621655" h="3489960">
                <a:moveTo>
                  <a:pt x="5196814" y="1261239"/>
                </a:moveTo>
                <a:lnTo>
                  <a:pt x="5181499" y="1261239"/>
                </a:lnTo>
                <a:lnTo>
                  <a:pt x="5175264" y="1267451"/>
                </a:lnTo>
                <a:lnTo>
                  <a:pt x="5175264" y="1282773"/>
                </a:lnTo>
                <a:lnTo>
                  <a:pt x="5181499" y="1288987"/>
                </a:lnTo>
                <a:lnTo>
                  <a:pt x="5196814" y="1288987"/>
                </a:lnTo>
                <a:lnTo>
                  <a:pt x="5203028" y="1282773"/>
                </a:lnTo>
                <a:lnTo>
                  <a:pt x="5203028" y="1267451"/>
                </a:lnTo>
                <a:lnTo>
                  <a:pt x="5196814" y="1261239"/>
                </a:lnTo>
                <a:close/>
              </a:path>
              <a:path w="5621655" h="3489960">
                <a:moveTo>
                  <a:pt x="6341" y="1308841"/>
                </a:moveTo>
                <a:lnTo>
                  <a:pt x="0" y="1308841"/>
                </a:lnTo>
                <a:lnTo>
                  <a:pt x="0" y="1334870"/>
                </a:lnTo>
                <a:lnTo>
                  <a:pt x="6341" y="1334870"/>
                </a:lnTo>
                <a:lnTo>
                  <a:pt x="12174" y="1329058"/>
                </a:lnTo>
                <a:lnTo>
                  <a:pt x="12174" y="1314673"/>
                </a:lnTo>
                <a:lnTo>
                  <a:pt x="6341" y="1308841"/>
                </a:lnTo>
                <a:close/>
              </a:path>
              <a:path w="5621655" h="3489960">
                <a:moveTo>
                  <a:pt x="100063" y="1308458"/>
                </a:moveTo>
                <a:lnTo>
                  <a:pt x="85261" y="1308458"/>
                </a:lnTo>
                <a:lnTo>
                  <a:pt x="79264" y="1314451"/>
                </a:lnTo>
                <a:lnTo>
                  <a:pt x="79264" y="1329260"/>
                </a:lnTo>
                <a:lnTo>
                  <a:pt x="85261" y="1335274"/>
                </a:lnTo>
                <a:lnTo>
                  <a:pt x="100063" y="1335274"/>
                </a:lnTo>
                <a:lnTo>
                  <a:pt x="106070" y="1329260"/>
                </a:lnTo>
                <a:lnTo>
                  <a:pt x="106070" y="1314451"/>
                </a:lnTo>
                <a:lnTo>
                  <a:pt x="100063" y="1308458"/>
                </a:lnTo>
                <a:close/>
              </a:path>
              <a:path w="5621655" h="3489960">
                <a:moveTo>
                  <a:pt x="193794" y="1308074"/>
                </a:moveTo>
                <a:lnTo>
                  <a:pt x="178558" y="1308074"/>
                </a:lnTo>
                <a:lnTo>
                  <a:pt x="172388" y="1314249"/>
                </a:lnTo>
                <a:lnTo>
                  <a:pt x="172388" y="1329482"/>
                </a:lnTo>
                <a:lnTo>
                  <a:pt x="178558" y="1335656"/>
                </a:lnTo>
                <a:lnTo>
                  <a:pt x="193794" y="1335656"/>
                </a:lnTo>
                <a:lnTo>
                  <a:pt x="199974" y="1329482"/>
                </a:lnTo>
                <a:lnTo>
                  <a:pt x="199974" y="1314249"/>
                </a:lnTo>
                <a:lnTo>
                  <a:pt x="193794" y="1308074"/>
                </a:lnTo>
                <a:close/>
              </a:path>
              <a:path w="5621655" h="3489960">
                <a:moveTo>
                  <a:pt x="287524" y="1307672"/>
                </a:moveTo>
                <a:lnTo>
                  <a:pt x="271865" y="1307672"/>
                </a:lnTo>
                <a:lnTo>
                  <a:pt x="265511" y="1314027"/>
                </a:lnTo>
                <a:lnTo>
                  <a:pt x="265511" y="1329705"/>
                </a:lnTo>
                <a:lnTo>
                  <a:pt x="271865" y="1336040"/>
                </a:lnTo>
                <a:lnTo>
                  <a:pt x="287524" y="1336040"/>
                </a:lnTo>
                <a:lnTo>
                  <a:pt x="293878" y="1329705"/>
                </a:lnTo>
                <a:lnTo>
                  <a:pt x="293878" y="1314027"/>
                </a:lnTo>
                <a:lnTo>
                  <a:pt x="287524" y="1307672"/>
                </a:lnTo>
                <a:close/>
              </a:path>
              <a:path w="5621655" h="3489960">
                <a:moveTo>
                  <a:pt x="381255" y="1307288"/>
                </a:moveTo>
                <a:lnTo>
                  <a:pt x="365161" y="1307288"/>
                </a:lnTo>
                <a:lnTo>
                  <a:pt x="358636" y="1313804"/>
                </a:lnTo>
                <a:lnTo>
                  <a:pt x="358636" y="1329907"/>
                </a:lnTo>
                <a:lnTo>
                  <a:pt x="365161" y="1336443"/>
                </a:lnTo>
                <a:lnTo>
                  <a:pt x="381255" y="1336443"/>
                </a:lnTo>
                <a:lnTo>
                  <a:pt x="387782" y="1329907"/>
                </a:lnTo>
                <a:lnTo>
                  <a:pt x="387782" y="1313804"/>
                </a:lnTo>
                <a:lnTo>
                  <a:pt x="381255" y="1307288"/>
                </a:lnTo>
                <a:close/>
              </a:path>
              <a:path w="5621655" h="3489960">
                <a:moveTo>
                  <a:pt x="474988" y="1306904"/>
                </a:moveTo>
                <a:lnTo>
                  <a:pt x="458458" y="1306904"/>
                </a:lnTo>
                <a:lnTo>
                  <a:pt x="451759" y="1313602"/>
                </a:lnTo>
                <a:lnTo>
                  <a:pt x="451759" y="1330128"/>
                </a:lnTo>
                <a:lnTo>
                  <a:pt x="458458" y="1336827"/>
                </a:lnTo>
                <a:lnTo>
                  <a:pt x="474988" y="1336827"/>
                </a:lnTo>
                <a:lnTo>
                  <a:pt x="481686" y="1330128"/>
                </a:lnTo>
                <a:lnTo>
                  <a:pt x="481686" y="1313602"/>
                </a:lnTo>
                <a:lnTo>
                  <a:pt x="474988" y="1306904"/>
                </a:lnTo>
                <a:close/>
              </a:path>
              <a:path w="5621655" h="3489960">
                <a:moveTo>
                  <a:pt x="568718" y="1306521"/>
                </a:moveTo>
                <a:lnTo>
                  <a:pt x="551755" y="1306521"/>
                </a:lnTo>
                <a:lnTo>
                  <a:pt x="544882" y="1313381"/>
                </a:lnTo>
                <a:lnTo>
                  <a:pt x="544882" y="1330350"/>
                </a:lnTo>
                <a:lnTo>
                  <a:pt x="551755" y="1337210"/>
                </a:lnTo>
                <a:lnTo>
                  <a:pt x="568718" y="1337210"/>
                </a:lnTo>
                <a:lnTo>
                  <a:pt x="575582" y="1330350"/>
                </a:lnTo>
                <a:lnTo>
                  <a:pt x="575582" y="1313381"/>
                </a:lnTo>
                <a:lnTo>
                  <a:pt x="568718" y="1306521"/>
                </a:lnTo>
                <a:close/>
              </a:path>
              <a:path w="5621655" h="3489960">
                <a:moveTo>
                  <a:pt x="662441" y="1306117"/>
                </a:moveTo>
                <a:lnTo>
                  <a:pt x="645062" y="1306117"/>
                </a:lnTo>
                <a:lnTo>
                  <a:pt x="638008" y="1313180"/>
                </a:lnTo>
                <a:lnTo>
                  <a:pt x="638008" y="1330552"/>
                </a:lnTo>
                <a:lnTo>
                  <a:pt x="645062" y="1337614"/>
                </a:lnTo>
                <a:lnTo>
                  <a:pt x="662441" y="1337614"/>
                </a:lnTo>
                <a:lnTo>
                  <a:pt x="669486" y="1330552"/>
                </a:lnTo>
                <a:lnTo>
                  <a:pt x="669486" y="1313180"/>
                </a:lnTo>
                <a:lnTo>
                  <a:pt x="662441" y="1306117"/>
                </a:lnTo>
                <a:close/>
              </a:path>
              <a:path w="5621655" h="3489960">
                <a:moveTo>
                  <a:pt x="756171" y="1305733"/>
                </a:moveTo>
                <a:lnTo>
                  <a:pt x="738350" y="1305733"/>
                </a:lnTo>
                <a:lnTo>
                  <a:pt x="731131" y="1312957"/>
                </a:lnTo>
                <a:lnTo>
                  <a:pt x="731131" y="1330774"/>
                </a:lnTo>
                <a:lnTo>
                  <a:pt x="738350" y="1337997"/>
                </a:lnTo>
                <a:lnTo>
                  <a:pt x="756171" y="1337997"/>
                </a:lnTo>
                <a:lnTo>
                  <a:pt x="763391" y="1330774"/>
                </a:lnTo>
                <a:lnTo>
                  <a:pt x="763391" y="1312957"/>
                </a:lnTo>
                <a:lnTo>
                  <a:pt x="756171" y="1305733"/>
                </a:lnTo>
                <a:close/>
              </a:path>
              <a:path w="5621655" h="3489960">
                <a:moveTo>
                  <a:pt x="849902" y="1305351"/>
                </a:moveTo>
                <a:lnTo>
                  <a:pt x="831655" y="1305351"/>
                </a:lnTo>
                <a:lnTo>
                  <a:pt x="824254" y="1312735"/>
                </a:lnTo>
                <a:lnTo>
                  <a:pt x="824254" y="1330995"/>
                </a:lnTo>
                <a:lnTo>
                  <a:pt x="831655" y="1338380"/>
                </a:lnTo>
                <a:lnTo>
                  <a:pt x="849902" y="1338380"/>
                </a:lnTo>
                <a:lnTo>
                  <a:pt x="857295" y="1330995"/>
                </a:lnTo>
                <a:lnTo>
                  <a:pt x="857295" y="1312735"/>
                </a:lnTo>
                <a:lnTo>
                  <a:pt x="849902" y="1305351"/>
                </a:lnTo>
                <a:close/>
              </a:path>
              <a:path w="5621655" h="3489960">
                <a:moveTo>
                  <a:pt x="943624" y="1304947"/>
                </a:moveTo>
                <a:lnTo>
                  <a:pt x="924954" y="1304947"/>
                </a:lnTo>
                <a:lnTo>
                  <a:pt x="917379" y="1312514"/>
                </a:lnTo>
                <a:lnTo>
                  <a:pt x="917379" y="1331197"/>
                </a:lnTo>
                <a:lnTo>
                  <a:pt x="924954" y="1338764"/>
                </a:lnTo>
                <a:lnTo>
                  <a:pt x="943624" y="1338764"/>
                </a:lnTo>
                <a:lnTo>
                  <a:pt x="951199" y="1331197"/>
                </a:lnTo>
                <a:lnTo>
                  <a:pt x="951199" y="1312514"/>
                </a:lnTo>
                <a:lnTo>
                  <a:pt x="943624" y="1304947"/>
                </a:lnTo>
                <a:close/>
              </a:path>
              <a:path w="5621655" h="3489960">
                <a:moveTo>
                  <a:pt x="1037316" y="1304644"/>
                </a:moveTo>
                <a:lnTo>
                  <a:pt x="1018289" y="1304644"/>
                </a:lnTo>
                <a:lnTo>
                  <a:pt x="1010581" y="1312351"/>
                </a:lnTo>
                <a:lnTo>
                  <a:pt x="1010581" y="1331379"/>
                </a:lnTo>
                <a:lnTo>
                  <a:pt x="1018289" y="1339086"/>
                </a:lnTo>
                <a:lnTo>
                  <a:pt x="1037316" y="1339086"/>
                </a:lnTo>
                <a:lnTo>
                  <a:pt x="1045024" y="1331379"/>
                </a:lnTo>
                <a:lnTo>
                  <a:pt x="1045024" y="1312351"/>
                </a:lnTo>
                <a:lnTo>
                  <a:pt x="1037316" y="1304644"/>
                </a:lnTo>
                <a:close/>
              </a:path>
              <a:path w="5621655" h="3489960">
                <a:moveTo>
                  <a:pt x="1131039" y="1304262"/>
                </a:moveTo>
                <a:lnTo>
                  <a:pt x="1111595" y="1304262"/>
                </a:lnTo>
                <a:lnTo>
                  <a:pt x="1103705" y="1312130"/>
                </a:lnTo>
                <a:lnTo>
                  <a:pt x="1103705" y="1331581"/>
                </a:lnTo>
                <a:lnTo>
                  <a:pt x="1111595" y="1339470"/>
                </a:lnTo>
                <a:lnTo>
                  <a:pt x="1131039" y="1339470"/>
                </a:lnTo>
                <a:lnTo>
                  <a:pt x="1138928" y="1331581"/>
                </a:lnTo>
                <a:lnTo>
                  <a:pt x="1138928" y="1312130"/>
                </a:lnTo>
                <a:lnTo>
                  <a:pt x="1131039" y="1304262"/>
                </a:lnTo>
                <a:close/>
              </a:path>
              <a:path w="5621655" h="3489960">
                <a:moveTo>
                  <a:pt x="1214832" y="1303858"/>
                </a:moveTo>
                <a:lnTo>
                  <a:pt x="1207826" y="1305274"/>
                </a:lnTo>
                <a:lnTo>
                  <a:pt x="1202103" y="1309134"/>
                </a:lnTo>
                <a:lnTo>
                  <a:pt x="1198245" y="1314855"/>
                </a:lnTo>
                <a:lnTo>
                  <a:pt x="1196830" y="1321855"/>
                </a:lnTo>
                <a:lnTo>
                  <a:pt x="1198245" y="1328864"/>
                </a:lnTo>
                <a:lnTo>
                  <a:pt x="1202103" y="1334585"/>
                </a:lnTo>
                <a:lnTo>
                  <a:pt x="1207826" y="1338440"/>
                </a:lnTo>
                <a:lnTo>
                  <a:pt x="1214832" y="1339853"/>
                </a:lnTo>
                <a:lnTo>
                  <a:pt x="1221837" y="1338440"/>
                </a:lnTo>
                <a:lnTo>
                  <a:pt x="1227559" y="1334585"/>
                </a:lnTo>
                <a:lnTo>
                  <a:pt x="1231417" y="1328864"/>
                </a:lnTo>
                <a:lnTo>
                  <a:pt x="1232832" y="1321855"/>
                </a:lnTo>
                <a:lnTo>
                  <a:pt x="1231417" y="1314855"/>
                </a:lnTo>
                <a:lnTo>
                  <a:pt x="1227559" y="1309134"/>
                </a:lnTo>
                <a:lnTo>
                  <a:pt x="1221837" y="1305274"/>
                </a:lnTo>
                <a:lnTo>
                  <a:pt x="1214832" y="1303858"/>
                </a:lnTo>
                <a:close/>
              </a:path>
              <a:path w="5621655" h="3489960">
                <a:moveTo>
                  <a:pt x="1308341" y="1303474"/>
                </a:moveTo>
                <a:lnTo>
                  <a:pt x="1301185" y="1304919"/>
                </a:lnTo>
                <a:lnTo>
                  <a:pt x="1295340" y="1308859"/>
                </a:lnTo>
                <a:lnTo>
                  <a:pt x="1291398" y="1314701"/>
                </a:lnTo>
                <a:lnTo>
                  <a:pt x="1289953" y="1321855"/>
                </a:lnTo>
                <a:lnTo>
                  <a:pt x="1291398" y="1329021"/>
                </a:lnTo>
                <a:lnTo>
                  <a:pt x="1295340" y="1334870"/>
                </a:lnTo>
                <a:lnTo>
                  <a:pt x="1301185" y="1338812"/>
                </a:lnTo>
                <a:lnTo>
                  <a:pt x="1308341" y="1340257"/>
                </a:lnTo>
                <a:lnTo>
                  <a:pt x="1315501" y="1338812"/>
                </a:lnTo>
                <a:lnTo>
                  <a:pt x="1321349" y="1334870"/>
                </a:lnTo>
                <a:lnTo>
                  <a:pt x="1325292" y="1329021"/>
                </a:lnTo>
                <a:lnTo>
                  <a:pt x="1326738" y="1321855"/>
                </a:lnTo>
                <a:lnTo>
                  <a:pt x="1325292" y="1314701"/>
                </a:lnTo>
                <a:lnTo>
                  <a:pt x="1321349" y="1308859"/>
                </a:lnTo>
                <a:lnTo>
                  <a:pt x="1315501" y="1304919"/>
                </a:lnTo>
                <a:lnTo>
                  <a:pt x="1308341" y="1303474"/>
                </a:lnTo>
                <a:close/>
              </a:path>
              <a:path w="5621655" h="3489960">
                <a:moveTo>
                  <a:pt x="1401859" y="1303091"/>
                </a:moveTo>
                <a:lnTo>
                  <a:pt x="1394548" y="1304564"/>
                </a:lnTo>
                <a:lnTo>
                  <a:pt x="1388577" y="1308584"/>
                </a:lnTo>
                <a:lnTo>
                  <a:pt x="1384552" y="1314548"/>
                </a:lnTo>
                <a:lnTo>
                  <a:pt x="1383075" y="1321855"/>
                </a:lnTo>
                <a:lnTo>
                  <a:pt x="1384552" y="1329166"/>
                </a:lnTo>
                <a:lnTo>
                  <a:pt x="1388577" y="1335137"/>
                </a:lnTo>
                <a:lnTo>
                  <a:pt x="1394548" y="1339164"/>
                </a:lnTo>
                <a:lnTo>
                  <a:pt x="1401859" y="1340641"/>
                </a:lnTo>
                <a:lnTo>
                  <a:pt x="1409170" y="1339164"/>
                </a:lnTo>
                <a:lnTo>
                  <a:pt x="1415140" y="1335137"/>
                </a:lnTo>
                <a:lnTo>
                  <a:pt x="1419166" y="1329166"/>
                </a:lnTo>
                <a:lnTo>
                  <a:pt x="1420642" y="1321855"/>
                </a:lnTo>
                <a:lnTo>
                  <a:pt x="1419166" y="1314548"/>
                </a:lnTo>
                <a:lnTo>
                  <a:pt x="1415140" y="1308584"/>
                </a:lnTo>
                <a:lnTo>
                  <a:pt x="1409170" y="1304564"/>
                </a:lnTo>
                <a:lnTo>
                  <a:pt x="1401859" y="1303091"/>
                </a:lnTo>
                <a:close/>
              </a:path>
              <a:path w="5621655" h="3489960">
                <a:moveTo>
                  <a:pt x="1495370" y="1302687"/>
                </a:moveTo>
                <a:lnTo>
                  <a:pt x="1487909" y="1304195"/>
                </a:lnTo>
                <a:lnTo>
                  <a:pt x="1481816" y="1308306"/>
                </a:lnTo>
                <a:lnTo>
                  <a:pt x="1477707" y="1314399"/>
                </a:lnTo>
                <a:lnTo>
                  <a:pt x="1476201" y="1321855"/>
                </a:lnTo>
                <a:lnTo>
                  <a:pt x="1477707" y="1329319"/>
                </a:lnTo>
                <a:lnTo>
                  <a:pt x="1481816" y="1335411"/>
                </a:lnTo>
                <a:lnTo>
                  <a:pt x="1487909" y="1339518"/>
                </a:lnTo>
                <a:lnTo>
                  <a:pt x="1495370" y="1341023"/>
                </a:lnTo>
                <a:lnTo>
                  <a:pt x="1502835" y="1339518"/>
                </a:lnTo>
                <a:lnTo>
                  <a:pt x="1508928" y="1335411"/>
                </a:lnTo>
                <a:lnTo>
                  <a:pt x="1513035" y="1329319"/>
                </a:lnTo>
                <a:lnTo>
                  <a:pt x="1514541" y="1321855"/>
                </a:lnTo>
                <a:lnTo>
                  <a:pt x="1513035" y="1314399"/>
                </a:lnTo>
                <a:lnTo>
                  <a:pt x="1508928" y="1308306"/>
                </a:lnTo>
                <a:lnTo>
                  <a:pt x="1502835" y="1304195"/>
                </a:lnTo>
                <a:lnTo>
                  <a:pt x="1495370" y="1302687"/>
                </a:lnTo>
                <a:close/>
              </a:path>
              <a:path w="5621655" h="3489960">
                <a:moveTo>
                  <a:pt x="1588894" y="1302385"/>
                </a:moveTo>
                <a:lnTo>
                  <a:pt x="1581303" y="1303914"/>
                </a:lnTo>
                <a:lnTo>
                  <a:pt x="1575108" y="1308087"/>
                </a:lnTo>
                <a:lnTo>
                  <a:pt x="1570934" y="1314276"/>
                </a:lnTo>
                <a:lnTo>
                  <a:pt x="1569404" y="1321855"/>
                </a:lnTo>
                <a:lnTo>
                  <a:pt x="1570934" y="1329446"/>
                </a:lnTo>
                <a:lnTo>
                  <a:pt x="1575108" y="1335641"/>
                </a:lnTo>
                <a:lnTo>
                  <a:pt x="1581303" y="1339816"/>
                </a:lnTo>
                <a:lnTo>
                  <a:pt x="1588894" y="1341347"/>
                </a:lnTo>
                <a:lnTo>
                  <a:pt x="1596474" y="1339816"/>
                </a:lnTo>
                <a:lnTo>
                  <a:pt x="1602663" y="1335641"/>
                </a:lnTo>
                <a:lnTo>
                  <a:pt x="1606836" y="1329446"/>
                </a:lnTo>
                <a:lnTo>
                  <a:pt x="1608366" y="1321855"/>
                </a:lnTo>
                <a:lnTo>
                  <a:pt x="1606836" y="1314276"/>
                </a:lnTo>
                <a:lnTo>
                  <a:pt x="1602663" y="1308087"/>
                </a:lnTo>
                <a:lnTo>
                  <a:pt x="1596474" y="1303914"/>
                </a:lnTo>
                <a:lnTo>
                  <a:pt x="1588894" y="1302385"/>
                </a:lnTo>
                <a:close/>
              </a:path>
              <a:path w="5621655" h="3489960">
                <a:moveTo>
                  <a:pt x="1682397" y="1302001"/>
                </a:moveTo>
                <a:lnTo>
                  <a:pt x="1674661" y="1303560"/>
                </a:lnTo>
                <a:lnTo>
                  <a:pt x="1668343" y="1307812"/>
                </a:lnTo>
                <a:lnTo>
                  <a:pt x="1664084" y="1314122"/>
                </a:lnTo>
                <a:lnTo>
                  <a:pt x="1662522" y="1321855"/>
                </a:lnTo>
                <a:lnTo>
                  <a:pt x="1664084" y="1329591"/>
                </a:lnTo>
                <a:lnTo>
                  <a:pt x="1668343" y="1335909"/>
                </a:lnTo>
                <a:lnTo>
                  <a:pt x="1674661" y="1340168"/>
                </a:lnTo>
                <a:lnTo>
                  <a:pt x="1682397" y="1341730"/>
                </a:lnTo>
                <a:lnTo>
                  <a:pt x="1690133" y="1340168"/>
                </a:lnTo>
                <a:lnTo>
                  <a:pt x="1696451" y="1335909"/>
                </a:lnTo>
                <a:lnTo>
                  <a:pt x="1700710" y="1329591"/>
                </a:lnTo>
                <a:lnTo>
                  <a:pt x="1702272" y="1321855"/>
                </a:lnTo>
                <a:lnTo>
                  <a:pt x="1700710" y="1314122"/>
                </a:lnTo>
                <a:lnTo>
                  <a:pt x="1696451" y="1307812"/>
                </a:lnTo>
                <a:lnTo>
                  <a:pt x="1690133" y="1303560"/>
                </a:lnTo>
                <a:lnTo>
                  <a:pt x="1682397" y="1302001"/>
                </a:lnTo>
                <a:close/>
              </a:path>
              <a:path w="5621655" h="3489960">
                <a:moveTo>
                  <a:pt x="1775919" y="1301597"/>
                </a:moveTo>
                <a:lnTo>
                  <a:pt x="1768030" y="1303191"/>
                </a:lnTo>
                <a:lnTo>
                  <a:pt x="1761592" y="1307535"/>
                </a:lnTo>
                <a:lnTo>
                  <a:pt x="1757252" y="1313974"/>
                </a:lnTo>
                <a:lnTo>
                  <a:pt x="1755662" y="1321855"/>
                </a:lnTo>
                <a:lnTo>
                  <a:pt x="1757252" y="1329745"/>
                </a:lnTo>
                <a:lnTo>
                  <a:pt x="1761592" y="1336183"/>
                </a:lnTo>
                <a:lnTo>
                  <a:pt x="1768030" y="1340522"/>
                </a:lnTo>
                <a:lnTo>
                  <a:pt x="1775919" y="1342113"/>
                </a:lnTo>
                <a:lnTo>
                  <a:pt x="1783801" y="1340522"/>
                </a:lnTo>
                <a:lnTo>
                  <a:pt x="1790241" y="1336183"/>
                </a:lnTo>
                <a:lnTo>
                  <a:pt x="1794585" y="1329745"/>
                </a:lnTo>
                <a:lnTo>
                  <a:pt x="1796179" y="1321855"/>
                </a:lnTo>
                <a:lnTo>
                  <a:pt x="1794585" y="1313974"/>
                </a:lnTo>
                <a:lnTo>
                  <a:pt x="1790241" y="1307535"/>
                </a:lnTo>
                <a:lnTo>
                  <a:pt x="1783801" y="1303191"/>
                </a:lnTo>
                <a:lnTo>
                  <a:pt x="1775919" y="1301597"/>
                </a:lnTo>
                <a:close/>
              </a:path>
              <a:path w="5621655" h="3489960">
                <a:moveTo>
                  <a:pt x="1869422" y="1301295"/>
                </a:moveTo>
                <a:lnTo>
                  <a:pt x="1861417" y="1302910"/>
                </a:lnTo>
                <a:lnTo>
                  <a:pt x="1854882" y="1307315"/>
                </a:lnTo>
                <a:lnTo>
                  <a:pt x="1850477" y="1313850"/>
                </a:lnTo>
                <a:lnTo>
                  <a:pt x="1848862" y="1321855"/>
                </a:lnTo>
                <a:lnTo>
                  <a:pt x="1850477" y="1329863"/>
                </a:lnTo>
                <a:lnTo>
                  <a:pt x="1854882" y="1336406"/>
                </a:lnTo>
                <a:lnTo>
                  <a:pt x="1861417" y="1340818"/>
                </a:lnTo>
                <a:lnTo>
                  <a:pt x="1869422" y="1342436"/>
                </a:lnTo>
                <a:lnTo>
                  <a:pt x="1877430" y="1340818"/>
                </a:lnTo>
                <a:lnTo>
                  <a:pt x="1883973" y="1336406"/>
                </a:lnTo>
                <a:lnTo>
                  <a:pt x="1888385" y="1329863"/>
                </a:lnTo>
                <a:lnTo>
                  <a:pt x="1890004" y="1321855"/>
                </a:lnTo>
                <a:lnTo>
                  <a:pt x="1888385" y="1313850"/>
                </a:lnTo>
                <a:lnTo>
                  <a:pt x="1883973" y="1307315"/>
                </a:lnTo>
                <a:lnTo>
                  <a:pt x="1877430" y="1302910"/>
                </a:lnTo>
                <a:lnTo>
                  <a:pt x="1869422" y="1301295"/>
                </a:lnTo>
                <a:close/>
              </a:path>
              <a:path w="5621655" h="3489960">
                <a:moveTo>
                  <a:pt x="1962945" y="1300891"/>
                </a:moveTo>
                <a:lnTo>
                  <a:pt x="1954783" y="1302541"/>
                </a:lnTo>
                <a:lnTo>
                  <a:pt x="1948120" y="1307038"/>
                </a:lnTo>
                <a:lnTo>
                  <a:pt x="1943628" y="1313702"/>
                </a:lnTo>
                <a:lnTo>
                  <a:pt x="1941981" y="1321855"/>
                </a:lnTo>
                <a:lnTo>
                  <a:pt x="1943628" y="1330017"/>
                </a:lnTo>
                <a:lnTo>
                  <a:pt x="1948120" y="1336680"/>
                </a:lnTo>
                <a:lnTo>
                  <a:pt x="1954783" y="1341172"/>
                </a:lnTo>
                <a:lnTo>
                  <a:pt x="1962945" y="1342819"/>
                </a:lnTo>
                <a:lnTo>
                  <a:pt x="1971107" y="1341172"/>
                </a:lnTo>
                <a:lnTo>
                  <a:pt x="1977771" y="1336680"/>
                </a:lnTo>
                <a:lnTo>
                  <a:pt x="1982263" y="1330017"/>
                </a:lnTo>
                <a:lnTo>
                  <a:pt x="1983910" y="1321855"/>
                </a:lnTo>
                <a:lnTo>
                  <a:pt x="1982263" y="1313702"/>
                </a:lnTo>
                <a:lnTo>
                  <a:pt x="1977771" y="1307038"/>
                </a:lnTo>
                <a:lnTo>
                  <a:pt x="1971107" y="1302541"/>
                </a:lnTo>
                <a:lnTo>
                  <a:pt x="1962945" y="1300891"/>
                </a:lnTo>
                <a:close/>
              </a:path>
              <a:path w="5621655" h="3489960">
                <a:moveTo>
                  <a:pt x="2056447" y="1300589"/>
                </a:moveTo>
                <a:lnTo>
                  <a:pt x="2048171" y="1302260"/>
                </a:lnTo>
                <a:lnTo>
                  <a:pt x="2041411" y="1306818"/>
                </a:lnTo>
                <a:lnTo>
                  <a:pt x="2036853" y="1313578"/>
                </a:lnTo>
                <a:lnTo>
                  <a:pt x="2035181" y="1321855"/>
                </a:lnTo>
                <a:lnTo>
                  <a:pt x="2036853" y="1330144"/>
                </a:lnTo>
                <a:lnTo>
                  <a:pt x="2041411" y="1336910"/>
                </a:lnTo>
                <a:lnTo>
                  <a:pt x="2048171" y="1341471"/>
                </a:lnTo>
                <a:lnTo>
                  <a:pt x="2056447" y="1343143"/>
                </a:lnTo>
                <a:lnTo>
                  <a:pt x="2064736" y="1341471"/>
                </a:lnTo>
                <a:lnTo>
                  <a:pt x="2071503" y="1336910"/>
                </a:lnTo>
                <a:lnTo>
                  <a:pt x="2076063" y="1330144"/>
                </a:lnTo>
                <a:lnTo>
                  <a:pt x="2077735" y="1321855"/>
                </a:lnTo>
                <a:lnTo>
                  <a:pt x="2076063" y="1313578"/>
                </a:lnTo>
                <a:lnTo>
                  <a:pt x="2071503" y="1306818"/>
                </a:lnTo>
                <a:lnTo>
                  <a:pt x="2064736" y="1302260"/>
                </a:lnTo>
                <a:lnTo>
                  <a:pt x="2056447" y="1300589"/>
                </a:lnTo>
                <a:close/>
              </a:path>
              <a:path w="5621655" h="3489960">
                <a:moveTo>
                  <a:pt x="2149970" y="1300286"/>
                </a:moveTo>
                <a:lnTo>
                  <a:pt x="2141566" y="1301983"/>
                </a:lnTo>
                <a:lnTo>
                  <a:pt x="2134704" y="1306607"/>
                </a:lnTo>
                <a:lnTo>
                  <a:pt x="2130077" y="1313463"/>
                </a:lnTo>
                <a:lnTo>
                  <a:pt x="2128380" y="1321855"/>
                </a:lnTo>
                <a:lnTo>
                  <a:pt x="2130077" y="1330259"/>
                </a:lnTo>
                <a:lnTo>
                  <a:pt x="2134704" y="1337122"/>
                </a:lnTo>
                <a:lnTo>
                  <a:pt x="2141566" y="1341748"/>
                </a:lnTo>
                <a:lnTo>
                  <a:pt x="2149970" y="1343445"/>
                </a:lnTo>
                <a:lnTo>
                  <a:pt x="2158374" y="1341748"/>
                </a:lnTo>
                <a:lnTo>
                  <a:pt x="2165237" y="1337122"/>
                </a:lnTo>
                <a:lnTo>
                  <a:pt x="2169864" y="1330259"/>
                </a:lnTo>
                <a:lnTo>
                  <a:pt x="2171560" y="1321855"/>
                </a:lnTo>
                <a:lnTo>
                  <a:pt x="2169864" y="1313463"/>
                </a:lnTo>
                <a:lnTo>
                  <a:pt x="2165237" y="1306607"/>
                </a:lnTo>
                <a:lnTo>
                  <a:pt x="2158374" y="1301983"/>
                </a:lnTo>
                <a:lnTo>
                  <a:pt x="2149970" y="1300286"/>
                </a:lnTo>
                <a:close/>
              </a:path>
              <a:path w="5621655" h="3489960">
                <a:moveTo>
                  <a:pt x="2243493" y="1299964"/>
                </a:moveTo>
                <a:lnTo>
                  <a:pt x="2234962" y="1301685"/>
                </a:lnTo>
                <a:lnTo>
                  <a:pt x="2227997" y="1306377"/>
                </a:lnTo>
                <a:lnTo>
                  <a:pt x="2223302" y="1313336"/>
                </a:lnTo>
                <a:lnTo>
                  <a:pt x="2221580" y="1321855"/>
                </a:lnTo>
                <a:lnTo>
                  <a:pt x="2223302" y="1330386"/>
                </a:lnTo>
                <a:lnTo>
                  <a:pt x="2227997" y="1337351"/>
                </a:lnTo>
                <a:lnTo>
                  <a:pt x="2234962" y="1342046"/>
                </a:lnTo>
                <a:lnTo>
                  <a:pt x="2243493" y="1343767"/>
                </a:lnTo>
                <a:lnTo>
                  <a:pt x="2252013" y="1342046"/>
                </a:lnTo>
                <a:lnTo>
                  <a:pt x="2258972" y="1337351"/>
                </a:lnTo>
                <a:lnTo>
                  <a:pt x="2263665" y="1330386"/>
                </a:lnTo>
                <a:lnTo>
                  <a:pt x="2265386" y="1321855"/>
                </a:lnTo>
                <a:lnTo>
                  <a:pt x="2263665" y="1313336"/>
                </a:lnTo>
                <a:lnTo>
                  <a:pt x="2258972" y="1306377"/>
                </a:lnTo>
                <a:lnTo>
                  <a:pt x="2252013" y="1301685"/>
                </a:lnTo>
                <a:lnTo>
                  <a:pt x="2243493" y="1299964"/>
                </a:lnTo>
                <a:close/>
              </a:path>
              <a:path w="5621655" h="3489960">
                <a:moveTo>
                  <a:pt x="2336995" y="1299660"/>
                </a:moveTo>
                <a:lnTo>
                  <a:pt x="2328349" y="1301403"/>
                </a:lnTo>
                <a:lnTo>
                  <a:pt x="2321288" y="1306158"/>
                </a:lnTo>
                <a:lnTo>
                  <a:pt x="2316527" y="1313212"/>
                </a:lnTo>
                <a:lnTo>
                  <a:pt x="2314780" y="1321855"/>
                </a:lnTo>
                <a:lnTo>
                  <a:pt x="2316527" y="1330502"/>
                </a:lnTo>
                <a:lnTo>
                  <a:pt x="2321288" y="1337563"/>
                </a:lnTo>
                <a:lnTo>
                  <a:pt x="2328349" y="1342324"/>
                </a:lnTo>
                <a:lnTo>
                  <a:pt x="2336995" y="1344070"/>
                </a:lnTo>
                <a:lnTo>
                  <a:pt x="2345642" y="1342324"/>
                </a:lnTo>
                <a:lnTo>
                  <a:pt x="2352704" y="1337563"/>
                </a:lnTo>
                <a:lnTo>
                  <a:pt x="2357465" y="1330502"/>
                </a:lnTo>
                <a:lnTo>
                  <a:pt x="2359211" y="1321855"/>
                </a:lnTo>
                <a:lnTo>
                  <a:pt x="2357465" y="1313212"/>
                </a:lnTo>
                <a:lnTo>
                  <a:pt x="2352704" y="1306158"/>
                </a:lnTo>
                <a:lnTo>
                  <a:pt x="2345642" y="1301403"/>
                </a:lnTo>
                <a:lnTo>
                  <a:pt x="2336995" y="1299660"/>
                </a:lnTo>
                <a:close/>
              </a:path>
              <a:path w="5621655" h="3489960">
                <a:moveTo>
                  <a:pt x="2430518" y="1299419"/>
                </a:moveTo>
                <a:lnTo>
                  <a:pt x="2421774" y="1301183"/>
                </a:lnTo>
                <a:lnTo>
                  <a:pt x="2414636" y="1305992"/>
                </a:lnTo>
                <a:lnTo>
                  <a:pt x="2409825" y="1313123"/>
                </a:lnTo>
                <a:lnTo>
                  <a:pt x="2408061" y="1321855"/>
                </a:lnTo>
                <a:lnTo>
                  <a:pt x="2409825" y="1330599"/>
                </a:lnTo>
                <a:lnTo>
                  <a:pt x="2414636" y="1337737"/>
                </a:lnTo>
                <a:lnTo>
                  <a:pt x="2421774" y="1342548"/>
                </a:lnTo>
                <a:lnTo>
                  <a:pt x="2430518" y="1344312"/>
                </a:lnTo>
                <a:lnTo>
                  <a:pt x="2439250" y="1342548"/>
                </a:lnTo>
                <a:lnTo>
                  <a:pt x="2446382" y="1337737"/>
                </a:lnTo>
                <a:lnTo>
                  <a:pt x="2451192" y="1330599"/>
                </a:lnTo>
                <a:lnTo>
                  <a:pt x="2452955" y="1321855"/>
                </a:lnTo>
                <a:lnTo>
                  <a:pt x="2451192" y="1313123"/>
                </a:lnTo>
                <a:lnTo>
                  <a:pt x="2446382" y="1305992"/>
                </a:lnTo>
                <a:lnTo>
                  <a:pt x="2439250" y="1301183"/>
                </a:lnTo>
                <a:lnTo>
                  <a:pt x="2430518" y="1299419"/>
                </a:lnTo>
                <a:close/>
              </a:path>
              <a:path w="5621655" h="3489960">
                <a:moveTo>
                  <a:pt x="2524021" y="1299176"/>
                </a:moveTo>
                <a:lnTo>
                  <a:pt x="2515199" y="1300961"/>
                </a:lnTo>
                <a:lnTo>
                  <a:pt x="2507990" y="1305825"/>
                </a:lnTo>
                <a:lnTo>
                  <a:pt x="2503126" y="1313034"/>
                </a:lnTo>
                <a:lnTo>
                  <a:pt x="2501341" y="1321855"/>
                </a:lnTo>
                <a:lnTo>
                  <a:pt x="2503126" y="1330685"/>
                </a:lnTo>
                <a:lnTo>
                  <a:pt x="2507990" y="1337894"/>
                </a:lnTo>
                <a:lnTo>
                  <a:pt x="2515199" y="1342753"/>
                </a:lnTo>
                <a:lnTo>
                  <a:pt x="2524021" y="1344535"/>
                </a:lnTo>
                <a:lnTo>
                  <a:pt x="2532851" y="1342753"/>
                </a:lnTo>
                <a:lnTo>
                  <a:pt x="2540060" y="1337894"/>
                </a:lnTo>
                <a:lnTo>
                  <a:pt x="2544919" y="1330685"/>
                </a:lnTo>
                <a:lnTo>
                  <a:pt x="2546700" y="1321855"/>
                </a:lnTo>
                <a:lnTo>
                  <a:pt x="2544919" y="1313034"/>
                </a:lnTo>
                <a:lnTo>
                  <a:pt x="2540060" y="1305825"/>
                </a:lnTo>
                <a:lnTo>
                  <a:pt x="2532851" y="1300961"/>
                </a:lnTo>
                <a:lnTo>
                  <a:pt x="2524021" y="1299176"/>
                </a:lnTo>
                <a:close/>
              </a:path>
              <a:path w="5621655" h="3489960">
                <a:moveTo>
                  <a:pt x="2617543" y="1299116"/>
                </a:moveTo>
                <a:lnTo>
                  <a:pt x="2608684" y="1300904"/>
                </a:lnTo>
                <a:lnTo>
                  <a:pt x="2601450" y="1305779"/>
                </a:lnTo>
                <a:lnTo>
                  <a:pt x="2596572" y="1313007"/>
                </a:lnTo>
                <a:lnTo>
                  <a:pt x="2594784" y="1321855"/>
                </a:lnTo>
                <a:lnTo>
                  <a:pt x="2596572" y="1330714"/>
                </a:lnTo>
                <a:lnTo>
                  <a:pt x="2601450" y="1337949"/>
                </a:lnTo>
                <a:lnTo>
                  <a:pt x="2608684" y="1342826"/>
                </a:lnTo>
                <a:lnTo>
                  <a:pt x="2617543" y="1344615"/>
                </a:lnTo>
                <a:lnTo>
                  <a:pt x="2626400" y="1342826"/>
                </a:lnTo>
                <a:lnTo>
                  <a:pt x="2633628" y="1337949"/>
                </a:lnTo>
                <a:lnTo>
                  <a:pt x="2638499" y="1330714"/>
                </a:lnTo>
                <a:lnTo>
                  <a:pt x="2640284" y="1321855"/>
                </a:lnTo>
                <a:lnTo>
                  <a:pt x="2638499" y="1313007"/>
                </a:lnTo>
                <a:lnTo>
                  <a:pt x="2633628" y="1305779"/>
                </a:lnTo>
                <a:lnTo>
                  <a:pt x="2626400" y="1300904"/>
                </a:lnTo>
                <a:lnTo>
                  <a:pt x="2617543" y="1299116"/>
                </a:lnTo>
                <a:close/>
              </a:path>
              <a:path w="5621655" h="3489960">
                <a:moveTo>
                  <a:pt x="2711046" y="1299036"/>
                </a:moveTo>
                <a:lnTo>
                  <a:pt x="2702160" y="1300828"/>
                </a:lnTo>
                <a:lnTo>
                  <a:pt x="2694906" y="1305717"/>
                </a:lnTo>
                <a:lnTo>
                  <a:pt x="2690018" y="1312970"/>
                </a:lnTo>
                <a:lnTo>
                  <a:pt x="2688225" y="1321855"/>
                </a:lnTo>
                <a:lnTo>
                  <a:pt x="2690018" y="1330744"/>
                </a:lnTo>
                <a:lnTo>
                  <a:pt x="2694906" y="1338005"/>
                </a:lnTo>
                <a:lnTo>
                  <a:pt x="2702160" y="1342900"/>
                </a:lnTo>
                <a:lnTo>
                  <a:pt x="2711046" y="1344696"/>
                </a:lnTo>
                <a:lnTo>
                  <a:pt x="2719935" y="1342900"/>
                </a:lnTo>
                <a:lnTo>
                  <a:pt x="2727196" y="1338005"/>
                </a:lnTo>
                <a:lnTo>
                  <a:pt x="2732091" y="1330744"/>
                </a:lnTo>
                <a:lnTo>
                  <a:pt x="2733887" y="1321855"/>
                </a:lnTo>
                <a:lnTo>
                  <a:pt x="2732091" y="1312970"/>
                </a:lnTo>
                <a:lnTo>
                  <a:pt x="2727196" y="1305717"/>
                </a:lnTo>
                <a:lnTo>
                  <a:pt x="2719935" y="1300828"/>
                </a:lnTo>
                <a:lnTo>
                  <a:pt x="2711046" y="1299036"/>
                </a:lnTo>
                <a:close/>
              </a:path>
              <a:path w="5621655" h="3489960">
                <a:moveTo>
                  <a:pt x="2804569" y="1299116"/>
                </a:moveTo>
                <a:lnTo>
                  <a:pt x="2795709" y="1300904"/>
                </a:lnTo>
                <a:lnTo>
                  <a:pt x="2788475" y="1305779"/>
                </a:lnTo>
                <a:lnTo>
                  <a:pt x="2783598" y="1313007"/>
                </a:lnTo>
                <a:lnTo>
                  <a:pt x="2781809" y="1321855"/>
                </a:lnTo>
                <a:lnTo>
                  <a:pt x="2783598" y="1330714"/>
                </a:lnTo>
                <a:lnTo>
                  <a:pt x="2788475" y="1337949"/>
                </a:lnTo>
                <a:lnTo>
                  <a:pt x="2795709" y="1342826"/>
                </a:lnTo>
                <a:lnTo>
                  <a:pt x="2804569" y="1344615"/>
                </a:lnTo>
                <a:lnTo>
                  <a:pt x="2813428" y="1342826"/>
                </a:lnTo>
                <a:lnTo>
                  <a:pt x="2820663" y="1337949"/>
                </a:lnTo>
                <a:lnTo>
                  <a:pt x="2825541" y="1330714"/>
                </a:lnTo>
                <a:lnTo>
                  <a:pt x="2827330" y="1321855"/>
                </a:lnTo>
                <a:lnTo>
                  <a:pt x="2825541" y="1313007"/>
                </a:lnTo>
                <a:lnTo>
                  <a:pt x="2820663" y="1305779"/>
                </a:lnTo>
                <a:lnTo>
                  <a:pt x="2813428" y="1300904"/>
                </a:lnTo>
                <a:lnTo>
                  <a:pt x="2804569" y="1299116"/>
                </a:lnTo>
                <a:close/>
              </a:path>
              <a:path w="5621655" h="3489960">
                <a:moveTo>
                  <a:pt x="2898071" y="1299258"/>
                </a:moveTo>
                <a:lnTo>
                  <a:pt x="2889280" y="1301035"/>
                </a:lnTo>
                <a:lnTo>
                  <a:pt x="2882096" y="1305880"/>
                </a:lnTo>
                <a:lnTo>
                  <a:pt x="2877250" y="1313064"/>
                </a:lnTo>
                <a:lnTo>
                  <a:pt x="2875473" y="1321855"/>
                </a:lnTo>
                <a:lnTo>
                  <a:pt x="2877250" y="1330655"/>
                </a:lnTo>
                <a:lnTo>
                  <a:pt x="2882096" y="1337838"/>
                </a:lnTo>
                <a:lnTo>
                  <a:pt x="2889280" y="1342679"/>
                </a:lnTo>
                <a:lnTo>
                  <a:pt x="2898071" y="1344453"/>
                </a:lnTo>
                <a:lnTo>
                  <a:pt x="2906872" y="1342679"/>
                </a:lnTo>
                <a:lnTo>
                  <a:pt x="2914055" y="1337838"/>
                </a:lnTo>
                <a:lnTo>
                  <a:pt x="2918896" y="1330655"/>
                </a:lnTo>
                <a:lnTo>
                  <a:pt x="2920671" y="1321855"/>
                </a:lnTo>
                <a:lnTo>
                  <a:pt x="2918896" y="1313064"/>
                </a:lnTo>
                <a:lnTo>
                  <a:pt x="2914055" y="1305880"/>
                </a:lnTo>
                <a:lnTo>
                  <a:pt x="2906872" y="1301035"/>
                </a:lnTo>
                <a:lnTo>
                  <a:pt x="2898071" y="1299258"/>
                </a:lnTo>
                <a:close/>
              </a:path>
              <a:path w="5621655" h="3489960">
                <a:moveTo>
                  <a:pt x="2991594" y="1299499"/>
                </a:moveTo>
                <a:lnTo>
                  <a:pt x="2982888" y="1301256"/>
                </a:lnTo>
                <a:lnTo>
                  <a:pt x="2975775" y="1306046"/>
                </a:lnTo>
                <a:lnTo>
                  <a:pt x="2970978" y="1313152"/>
                </a:lnTo>
                <a:lnTo>
                  <a:pt x="2969218" y="1321855"/>
                </a:lnTo>
                <a:lnTo>
                  <a:pt x="2970978" y="1330561"/>
                </a:lnTo>
                <a:lnTo>
                  <a:pt x="2975775" y="1337675"/>
                </a:lnTo>
                <a:lnTo>
                  <a:pt x="2982888" y="1342472"/>
                </a:lnTo>
                <a:lnTo>
                  <a:pt x="2991594" y="1344232"/>
                </a:lnTo>
                <a:lnTo>
                  <a:pt x="3000297" y="1342472"/>
                </a:lnTo>
                <a:lnTo>
                  <a:pt x="3007404" y="1337675"/>
                </a:lnTo>
                <a:lnTo>
                  <a:pt x="3012194" y="1330561"/>
                </a:lnTo>
                <a:lnTo>
                  <a:pt x="3013951" y="1321855"/>
                </a:lnTo>
                <a:lnTo>
                  <a:pt x="3012194" y="1313152"/>
                </a:lnTo>
                <a:lnTo>
                  <a:pt x="3007404" y="1306046"/>
                </a:lnTo>
                <a:lnTo>
                  <a:pt x="3000297" y="1301256"/>
                </a:lnTo>
                <a:lnTo>
                  <a:pt x="2991594" y="1299499"/>
                </a:lnTo>
                <a:close/>
              </a:path>
              <a:path w="5621655" h="3489960">
                <a:moveTo>
                  <a:pt x="3085117" y="1299742"/>
                </a:moveTo>
                <a:lnTo>
                  <a:pt x="3076500" y="1301480"/>
                </a:lnTo>
                <a:lnTo>
                  <a:pt x="3069464" y="1306221"/>
                </a:lnTo>
                <a:lnTo>
                  <a:pt x="3064721" y="1313250"/>
                </a:lnTo>
                <a:lnTo>
                  <a:pt x="3062982" y="1321855"/>
                </a:lnTo>
                <a:lnTo>
                  <a:pt x="3064721" y="1330472"/>
                </a:lnTo>
                <a:lnTo>
                  <a:pt x="3069464" y="1337508"/>
                </a:lnTo>
                <a:lnTo>
                  <a:pt x="3076500" y="1342251"/>
                </a:lnTo>
                <a:lnTo>
                  <a:pt x="3085117" y="1343990"/>
                </a:lnTo>
                <a:lnTo>
                  <a:pt x="3093722" y="1342251"/>
                </a:lnTo>
                <a:lnTo>
                  <a:pt x="3100752" y="1337508"/>
                </a:lnTo>
                <a:lnTo>
                  <a:pt x="3105493" y="1330472"/>
                </a:lnTo>
                <a:lnTo>
                  <a:pt x="3107231" y="1321855"/>
                </a:lnTo>
                <a:lnTo>
                  <a:pt x="3105493" y="1313250"/>
                </a:lnTo>
                <a:lnTo>
                  <a:pt x="3100752" y="1306221"/>
                </a:lnTo>
                <a:lnTo>
                  <a:pt x="3093722" y="1301480"/>
                </a:lnTo>
                <a:lnTo>
                  <a:pt x="3085117" y="1299742"/>
                </a:lnTo>
                <a:close/>
              </a:path>
              <a:path w="5621655" h="3489960">
                <a:moveTo>
                  <a:pt x="3178619" y="1300044"/>
                </a:moveTo>
                <a:lnTo>
                  <a:pt x="3170129" y="1301758"/>
                </a:lnTo>
                <a:lnTo>
                  <a:pt x="3163197" y="1306433"/>
                </a:lnTo>
                <a:lnTo>
                  <a:pt x="3158522" y="1313366"/>
                </a:lnTo>
                <a:lnTo>
                  <a:pt x="3156808" y="1321855"/>
                </a:lnTo>
                <a:lnTo>
                  <a:pt x="3158522" y="1330357"/>
                </a:lnTo>
                <a:lnTo>
                  <a:pt x="3163197" y="1337296"/>
                </a:lnTo>
                <a:lnTo>
                  <a:pt x="3170129" y="1341973"/>
                </a:lnTo>
                <a:lnTo>
                  <a:pt x="3178619" y="1343687"/>
                </a:lnTo>
                <a:lnTo>
                  <a:pt x="3187109" y="1341973"/>
                </a:lnTo>
                <a:lnTo>
                  <a:pt x="3194043" y="1337296"/>
                </a:lnTo>
                <a:lnTo>
                  <a:pt x="3198717" y="1330357"/>
                </a:lnTo>
                <a:lnTo>
                  <a:pt x="3200432" y="1321855"/>
                </a:lnTo>
                <a:lnTo>
                  <a:pt x="3198717" y="1313366"/>
                </a:lnTo>
                <a:lnTo>
                  <a:pt x="3194043" y="1306433"/>
                </a:lnTo>
                <a:lnTo>
                  <a:pt x="3187109" y="1301758"/>
                </a:lnTo>
                <a:lnTo>
                  <a:pt x="3178619" y="1300044"/>
                </a:lnTo>
                <a:close/>
              </a:path>
              <a:path w="5621655" h="3489960">
                <a:moveTo>
                  <a:pt x="3272142" y="1300346"/>
                </a:moveTo>
                <a:lnTo>
                  <a:pt x="3263776" y="1302039"/>
                </a:lnTo>
                <a:lnTo>
                  <a:pt x="3256939" y="1306652"/>
                </a:lnTo>
                <a:lnTo>
                  <a:pt x="3252326" y="1313489"/>
                </a:lnTo>
                <a:lnTo>
                  <a:pt x="3250633" y="1321855"/>
                </a:lnTo>
                <a:lnTo>
                  <a:pt x="3252326" y="1330229"/>
                </a:lnTo>
                <a:lnTo>
                  <a:pt x="3256939" y="1337066"/>
                </a:lnTo>
                <a:lnTo>
                  <a:pt x="3263776" y="1341674"/>
                </a:lnTo>
                <a:lnTo>
                  <a:pt x="3272142" y="1343364"/>
                </a:lnTo>
                <a:lnTo>
                  <a:pt x="3280497" y="1341674"/>
                </a:lnTo>
                <a:lnTo>
                  <a:pt x="3287328" y="1337066"/>
                </a:lnTo>
                <a:lnTo>
                  <a:pt x="3291940" y="1330229"/>
                </a:lnTo>
                <a:lnTo>
                  <a:pt x="3293632" y="1321855"/>
                </a:lnTo>
                <a:lnTo>
                  <a:pt x="3291940" y="1313489"/>
                </a:lnTo>
                <a:lnTo>
                  <a:pt x="3287328" y="1306652"/>
                </a:lnTo>
                <a:lnTo>
                  <a:pt x="3280497" y="1302039"/>
                </a:lnTo>
                <a:lnTo>
                  <a:pt x="3272142" y="1300346"/>
                </a:lnTo>
                <a:close/>
              </a:path>
              <a:path w="5621655" h="3489960">
                <a:moveTo>
                  <a:pt x="3365624" y="1300670"/>
                </a:moveTo>
                <a:lnTo>
                  <a:pt x="3357397" y="1302335"/>
                </a:lnTo>
                <a:lnTo>
                  <a:pt x="3350668" y="1306874"/>
                </a:lnTo>
                <a:lnTo>
                  <a:pt x="3346126" y="1313608"/>
                </a:lnTo>
                <a:lnTo>
                  <a:pt x="3344458" y="1321855"/>
                </a:lnTo>
                <a:lnTo>
                  <a:pt x="3346126" y="1330114"/>
                </a:lnTo>
                <a:lnTo>
                  <a:pt x="3350668" y="1336854"/>
                </a:lnTo>
                <a:lnTo>
                  <a:pt x="3357397" y="1341396"/>
                </a:lnTo>
                <a:lnTo>
                  <a:pt x="3365624" y="1343061"/>
                </a:lnTo>
                <a:lnTo>
                  <a:pt x="3373884" y="1341396"/>
                </a:lnTo>
                <a:lnTo>
                  <a:pt x="3380624" y="1336854"/>
                </a:lnTo>
                <a:lnTo>
                  <a:pt x="3385166" y="1330114"/>
                </a:lnTo>
                <a:lnTo>
                  <a:pt x="3386831" y="1321855"/>
                </a:lnTo>
                <a:lnTo>
                  <a:pt x="3385166" y="1313608"/>
                </a:lnTo>
                <a:lnTo>
                  <a:pt x="3380624" y="1306874"/>
                </a:lnTo>
                <a:lnTo>
                  <a:pt x="3373884" y="1302335"/>
                </a:lnTo>
                <a:lnTo>
                  <a:pt x="3365624" y="1300670"/>
                </a:lnTo>
                <a:close/>
              </a:path>
              <a:path w="5621655" h="3489960">
                <a:moveTo>
                  <a:pt x="3459167" y="1301054"/>
                </a:moveTo>
                <a:lnTo>
                  <a:pt x="3451053" y="1302689"/>
                </a:lnTo>
                <a:lnTo>
                  <a:pt x="3444435" y="1307149"/>
                </a:lnTo>
                <a:lnTo>
                  <a:pt x="3439978" y="1313762"/>
                </a:lnTo>
                <a:lnTo>
                  <a:pt x="3438344" y="1321855"/>
                </a:lnTo>
                <a:lnTo>
                  <a:pt x="3439978" y="1329960"/>
                </a:lnTo>
                <a:lnTo>
                  <a:pt x="3444435" y="1336579"/>
                </a:lnTo>
                <a:lnTo>
                  <a:pt x="3451053" y="1341042"/>
                </a:lnTo>
                <a:lnTo>
                  <a:pt x="3459167" y="1342678"/>
                </a:lnTo>
                <a:lnTo>
                  <a:pt x="3467258" y="1341042"/>
                </a:lnTo>
                <a:lnTo>
                  <a:pt x="3473864" y="1336579"/>
                </a:lnTo>
                <a:lnTo>
                  <a:pt x="3478318" y="1329960"/>
                </a:lnTo>
                <a:lnTo>
                  <a:pt x="3479951" y="1321855"/>
                </a:lnTo>
                <a:lnTo>
                  <a:pt x="3478318" y="1313762"/>
                </a:lnTo>
                <a:lnTo>
                  <a:pt x="3473864" y="1307149"/>
                </a:lnTo>
                <a:lnTo>
                  <a:pt x="3467258" y="1302689"/>
                </a:lnTo>
                <a:lnTo>
                  <a:pt x="3459167" y="1301054"/>
                </a:lnTo>
                <a:close/>
              </a:path>
              <a:path w="5621655" h="3489960">
                <a:moveTo>
                  <a:pt x="3552670" y="1301376"/>
                </a:moveTo>
                <a:lnTo>
                  <a:pt x="3544686" y="1302984"/>
                </a:lnTo>
                <a:lnTo>
                  <a:pt x="3538177" y="1307371"/>
                </a:lnTo>
                <a:lnTo>
                  <a:pt x="3533795" y="1313880"/>
                </a:lnTo>
                <a:lnTo>
                  <a:pt x="3532190" y="1321855"/>
                </a:lnTo>
                <a:lnTo>
                  <a:pt x="3533795" y="1329833"/>
                </a:lnTo>
                <a:lnTo>
                  <a:pt x="3538177" y="1336350"/>
                </a:lnTo>
                <a:lnTo>
                  <a:pt x="3544686" y="1340744"/>
                </a:lnTo>
                <a:lnTo>
                  <a:pt x="3552670" y="1342355"/>
                </a:lnTo>
                <a:lnTo>
                  <a:pt x="3560654" y="1340744"/>
                </a:lnTo>
                <a:lnTo>
                  <a:pt x="3567162" y="1336350"/>
                </a:lnTo>
                <a:lnTo>
                  <a:pt x="3571544" y="1329833"/>
                </a:lnTo>
                <a:lnTo>
                  <a:pt x="3573150" y="1321855"/>
                </a:lnTo>
                <a:lnTo>
                  <a:pt x="3571544" y="1313880"/>
                </a:lnTo>
                <a:lnTo>
                  <a:pt x="3567162" y="1307371"/>
                </a:lnTo>
                <a:lnTo>
                  <a:pt x="3560654" y="1302984"/>
                </a:lnTo>
                <a:lnTo>
                  <a:pt x="3552670" y="1301376"/>
                </a:lnTo>
                <a:close/>
              </a:path>
              <a:path w="5621655" h="3489960">
                <a:moveTo>
                  <a:pt x="3646213" y="1301760"/>
                </a:moveTo>
                <a:lnTo>
                  <a:pt x="3638356" y="1303339"/>
                </a:lnTo>
                <a:lnTo>
                  <a:pt x="3631950" y="1307646"/>
                </a:lnTo>
                <a:lnTo>
                  <a:pt x="3627636" y="1314033"/>
                </a:lnTo>
                <a:lnTo>
                  <a:pt x="3626055" y="1321855"/>
                </a:lnTo>
                <a:lnTo>
                  <a:pt x="3627636" y="1329688"/>
                </a:lnTo>
                <a:lnTo>
                  <a:pt x="3631950" y="1336082"/>
                </a:lnTo>
                <a:lnTo>
                  <a:pt x="3638356" y="1340392"/>
                </a:lnTo>
                <a:lnTo>
                  <a:pt x="3646213" y="1341972"/>
                </a:lnTo>
                <a:lnTo>
                  <a:pt x="3654012" y="1340392"/>
                </a:lnTo>
                <a:lnTo>
                  <a:pt x="3660388" y="1336082"/>
                </a:lnTo>
                <a:lnTo>
                  <a:pt x="3664691" y="1329688"/>
                </a:lnTo>
                <a:lnTo>
                  <a:pt x="3666270" y="1321855"/>
                </a:lnTo>
                <a:lnTo>
                  <a:pt x="3664691" y="1314033"/>
                </a:lnTo>
                <a:lnTo>
                  <a:pt x="3660388" y="1307646"/>
                </a:lnTo>
                <a:lnTo>
                  <a:pt x="3654012" y="1303339"/>
                </a:lnTo>
                <a:lnTo>
                  <a:pt x="3646213" y="1301760"/>
                </a:lnTo>
                <a:close/>
              </a:path>
              <a:path w="5621655" h="3489960">
                <a:moveTo>
                  <a:pt x="3739715" y="1302062"/>
                </a:moveTo>
                <a:lnTo>
                  <a:pt x="3732014" y="1303620"/>
                </a:lnTo>
                <a:lnTo>
                  <a:pt x="3725715" y="1307865"/>
                </a:lnTo>
                <a:lnTo>
                  <a:pt x="3721462" y="1314157"/>
                </a:lnTo>
                <a:lnTo>
                  <a:pt x="3719901" y="1321855"/>
                </a:lnTo>
                <a:lnTo>
                  <a:pt x="3721462" y="1329561"/>
                </a:lnTo>
                <a:lnTo>
                  <a:pt x="3725715" y="1335853"/>
                </a:lnTo>
                <a:lnTo>
                  <a:pt x="3732014" y="1340094"/>
                </a:lnTo>
                <a:lnTo>
                  <a:pt x="3739715" y="1341649"/>
                </a:lnTo>
                <a:lnTo>
                  <a:pt x="3747407" y="1340094"/>
                </a:lnTo>
                <a:lnTo>
                  <a:pt x="3753686" y="1335853"/>
                </a:lnTo>
                <a:lnTo>
                  <a:pt x="3757918" y="1329561"/>
                </a:lnTo>
                <a:lnTo>
                  <a:pt x="3759469" y="1321855"/>
                </a:lnTo>
                <a:lnTo>
                  <a:pt x="3757918" y="1314157"/>
                </a:lnTo>
                <a:lnTo>
                  <a:pt x="3753686" y="1307865"/>
                </a:lnTo>
                <a:lnTo>
                  <a:pt x="3747407" y="1303620"/>
                </a:lnTo>
                <a:lnTo>
                  <a:pt x="3739715" y="1302062"/>
                </a:lnTo>
                <a:close/>
              </a:path>
              <a:path w="5621655" h="3489960">
                <a:moveTo>
                  <a:pt x="3833218" y="1302466"/>
                </a:moveTo>
                <a:lnTo>
                  <a:pt x="3825665" y="1303989"/>
                </a:lnTo>
                <a:lnTo>
                  <a:pt x="3819495" y="1308143"/>
                </a:lnTo>
                <a:lnTo>
                  <a:pt x="3815334" y="1314305"/>
                </a:lnTo>
                <a:lnTo>
                  <a:pt x="3813807" y="1321855"/>
                </a:lnTo>
                <a:lnTo>
                  <a:pt x="3815334" y="1329408"/>
                </a:lnTo>
                <a:lnTo>
                  <a:pt x="3819495" y="1335578"/>
                </a:lnTo>
                <a:lnTo>
                  <a:pt x="3825665" y="1339739"/>
                </a:lnTo>
                <a:lnTo>
                  <a:pt x="3833218" y="1341266"/>
                </a:lnTo>
                <a:lnTo>
                  <a:pt x="3840771" y="1339739"/>
                </a:lnTo>
                <a:lnTo>
                  <a:pt x="3846941" y="1335578"/>
                </a:lnTo>
                <a:lnTo>
                  <a:pt x="3851102" y="1329408"/>
                </a:lnTo>
                <a:lnTo>
                  <a:pt x="3852629" y="1321855"/>
                </a:lnTo>
                <a:lnTo>
                  <a:pt x="3851102" y="1314305"/>
                </a:lnTo>
                <a:lnTo>
                  <a:pt x="3846941" y="1308143"/>
                </a:lnTo>
                <a:lnTo>
                  <a:pt x="3840771" y="1303989"/>
                </a:lnTo>
                <a:lnTo>
                  <a:pt x="3833218" y="1302466"/>
                </a:lnTo>
                <a:close/>
              </a:path>
              <a:path w="5621655" h="3489960">
                <a:moveTo>
                  <a:pt x="3926720" y="1302849"/>
                </a:moveTo>
                <a:lnTo>
                  <a:pt x="3919321" y="1304344"/>
                </a:lnTo>
                <a:lnTo>
                  <a:pt x="3913273" y="1308418"/>
                </a:lnTo>
                <a:lnTo>
                  <a:pt x="3909191" y="1314459"/>
                </a:lnTo>
                <a:lnTo>
                  <a:pt x="3907693" y="1321855"/>
                </a:lnTo>
                <a:lnTo>
                  <a:pt x="3909191" y="1329263"/>
                </a:lnTo>
                <a:lnTo>
                  <a:pt x="3913273" y="1335311"/>
                </a:lnTo>
                <a:lnTo>
                  <a:pt x="3919321" y="1339387"/>
                </a:lnTo>
                <a:lnTo>
                  <a:pt x="3926720" y="1340882"/>
                </a:lnTo>
                <a:lnTo>
                  <a:pt x="3934123" y="1339387"/>
                </a:lnTo>
                <a:lnTo>
                  <a:pt x="3940179" y="1335311"/>
                </a:lnTo>
                <a:lnTo>
                  <a:pt x="3944267" y="1329263"/>
                </a:lnTo>
                <a:lnTo>
                  <a:pt x="3945768" y="1321855"/>
                </a:lnTo>
                <a:lnTo>
                  <a:pt x="3944267" y="1314459"/>
                </a:lnTo>
                <a:lnTo>
                  <a:pt x="3940179" y="1308418"/>
                </a:lnTo>
                <a:lnTo>
                  <a:pt x="3934123" y="1304344"/>
                </a:lnTo>
                <a:lnTo>
                  <a:pt x="3926720" y="1302849"/>
                </a:lnTo>
                <a:close/>
              </a:path>
              <a:path w="5621655" h="3489960">
                <a:moveTo>
                  <a:pt x="4020243" y="1303232"/>
                </a:moveTo>
                <a:lnTo>
                  <a:pt x="4012997" y="1304697"/>
                </a:lnTo>
                <a:lnTo>
                  <a:pt x="4007070" y="1308692"/>
                </a:lnTo>
                <a:lnTo>
                  <a:pt x="4003068" y="1314613"/>
                </a:lnTo>
                <a:lnTo>
                  <a:pt x="4001600" y="1321855"/>
                </a:lnTo>
                <a:lnTo>
                  <a:pt x="4003068" y="1329106"/>
                </a:lnTo>
                <a:lnTo>
                  <a:pt x="4007070" y="1335026"/>
                </a:lnTo>
                <a:lnTo>
                  <a:pt x="4012997" y="1339016"/>
                </a:lnTo>
                <a:lnTo>
                  <a:pt x="4020243" y="1340479"/>
                </a:lnTo>
                <a:lnTo>
                  <a:pt x="4027483" y="1339016"/>
                </a:lnTo>
                <a:lnTo>
                  <a:pt x="4033397" y="1335026"/>
                </a:lnTo>
                <a:lnTo>
                  <a:pt x="4037385" y="1329106"/>
                </a:lnTo>
                <a:lnTo>
                  <a:pt x="4038847" y="1321855"/>
                </a:lnTo>
                <a:lnTo>
                  <a:pt x="4037385" y="1314613"/>
                </a:lnTo>
                <a:lnTo>
                  <a:pt x="4033397" y="1308692"/>
                </a:lnTo>
                <a:lnTo>
                  <a:pt x="4027483" y="1304697"/>
                </a:lnTo>
                <a:lnTo>
                  <a:pt x="4020243" y="1303232"/>
                </a:lnTo>
                <a:close/>
              </a:path>
              <a:path w="5621655" h="3489960">
                <a:moveTo>
                  <a:pt x="4113746" y="1303635"/>
                </a:moveTo>
                <a:lnTo>
                  <a:pt x="4106643" y="1305067"/>
                </a:lnTo>
                <a:lnTo>
                  <a:pt x="4100853" y="1308970"/>
                </a:lnTo>
                <a:lnTo>
                  <a:pt x="4096954" y="1314761"/>
                </a:lnTo>
                <a:lnTo>
                  <a:pt x="4095526" y="1321855"/>
                </a:lnTo>
                <a:lnTo>
                  <a:pt x="4096954" y="1328961"/>
                </a:lnTo>
                <a:lnTo>
                  <a:pt x="4100853" y="1334759"/>
                </a:lnTo>
                <a:lnTo>
                  <a:pt x="4106643" y="1338664"/>
                </a:lnTo>
                <a:lnTo>
                  <a:pt x="4113746" y="1340096"/>
                </a:lnTo>
                <a:lnTo>
                  <a:pt x="4120849" y="1338664"/>
                </a:lnTo>
                <a:lnTo>
                  <a:pt x="4126639" y="1334759"/>
                </a:lnTo>
                <a:lnTo>
                  <a:pt x="4130538" y="1328961"/>
                </a:lnTo>
                <a:lnTo>
                  <a:pt x="4131966" y="1321855"/>
                </a:lnTo>
                <a:lnTo>
                  <a:pt x="4130538" y="1314761"/>
                </a:lnTo>
                <a:lnTo>
                  <a:pt x="4126639" y="1308970"/>
                </a:lnTo>
                <a:lnTo>
                  <a:pt x="4120849" y="1305067"/>
                </a:lnTo>
                <a:lnTo>
                  <a:pt x="4113746" y="1303635"/>
                </a:lnTo>
                <a:close/>
              </a:path>
              <a:path w="5621655" h="3489960">
                <a:moveTo>
                  <a:pt x="4217196" y="1303938"/>
                </a:moveTo>
                <a:lnTo>
                  <a:pt x="4197382" y="1303938"/>
                </a:lnTo>
                <a:lnTo>
                  <a:pt x="4189351" y="1311969"/>
                </a:lnTo>
                <a:lnTo>
                  <a:pt x="4189351" y="1331762"/>
                </a:lnTo>
                <a:lnTo>
                  <a:pt x="4197382" y="1339792"/>
                </a:lnTo>
                <a:lnTo>
                  <a:pt x="4217196" y="1339792"/>
                </a:lnTo>
                <a:lnTo>
                  <a:pt x="4225167" y="1331762"/>
                </a:lnTo>
                <a:lnTo>
                  <a:pt x="4225167" y="1311969"/>
                </a:lnTo>
                <a:lnTo>
                  <a:pt x="4217196" y="1303938"/>
                </a:lnTo>
                <a:close/>
              </a:path>
              <a:path w="5621655" h="3489960">
                <a:moveTo>
                  <a:pt x="4310456" y="1304321"/>
                </a:moveTo>
                <a:lnTo>
                  <a:pt x="4291106" y="1304321"/>
                </a:lnTo>
                <a:lnTo>
                  <a:pt x="4283237" y="1312170"/>
                </a:lnTo>
                <a:lnTo>
                  <a:pt x="4283237" y="1331540"/>
                </a:lnTo>
                <a:lnTo>
                  <a:pt x="4291106" y="1339390"/>
                </a:lnTo>
                <a:lnTo>
                  <a:pt x="4310456" y="1339390"/>
                </a:lnTo>
                <a:lnTo>
                  <a:pt x="4318345" y="1331540"/>
                </a:lnTo>
                <a:lnTo>
                  <a:pt x="4318345" y="1312170"/>
                </a:lnTo>
                <a:lnTo>
                  <a:pt x="4310456" y="1304321"/>
                </a:lnTo>
                <a:close/>
              </a:path>
              <a:path w="5621655" h="3489960">
                <a:moveTo>
                  <a:pt x="4403777" y="1304725"/>
                </a:moveTo>
                <a:lnTo>
                  <a:pt x="4384831" y="1304725"/>
                </a:lnTo>
                <a:lnTo>
                  <a:pt x="4377144" y="1312392"/>
                </a:lnTo>
                <a:lnTo>
                  <a:pt x="4377144" y="1331339"/>
                </a:lnTo>
                <a:lnTo>
                  <a:pt x="4384831" y="1339006"/>
                </a:lnTo>
                <a:lnTo>
                  <a:pt x="4403777" y="1339006"/>
                </a:lnTo>
                <a:lnTo>
                  <a:pt x="4411465" y="1331339"/>
                </a:lnTo>
                <a:lnTo>
                  <a:pt x="4411465" y="1312392"/>
                </a:lnTo>
                <a:lnTo>
                  <a:pt x="4403777" y="1304725"/>
                </a:lnTo>
                <a:close/>
              </a:path>
              <a:path w="5621655" h="3489960">
                <a:moveTo>
                  <a:pt x="4497058" y="1305109"/>
                </a:moveTo>
                <a:lnTo>
                  <a:pt x="4478556" y="1305109"/>
                </a:lnTo>
                <a:lnTo>
                  <a:pt x="4471028" y="1312614"/>
                </a:lnTo>
                <a:lnTo>
                  <a:pt x="4471028" y="1331117"/>
                </a:lnTo>
                <a:lnTo>
                  <a:pt x="4478556" y="1338623"/>
                </a:lnTo>
                <a:lnTo>
                  <a:pt x="4497058" y="1338623"/>
                </a:lnTo>
                <a:lnTo>
                  <a:pt x="4504544" y="1331117"/>
                </a:lnTo>
                <a:lnTo>
                  <a:pt x="4504544" y="1312614"/>
                </a:lnTo>
                <a:lnTo>
                  <a:pt x="4497058" y="1305109"/>
                </a:lnTo>
                <a:close/>
              </a:path>
              <a:path w="5621655" h="3489960">
                <a:moveTo>
                  <a:pt x="4590359" y="1305492"/>
                </a:moveTo>
                <a:lnTo>
                  <a:pt x="4572279" y="1305492"/>
                </a:lnTo>
                <a:lnTo>
                  <a:pt x="4564935" y="1312816"/>
                </a:lnTo>
                <a:lnTo>
                  <a:pt x="4564935" y="1330895"/>
                </a:lnTo>
                <a:lnTo>
                  <a:pt x="4572279" y="1338219"/>
                </a:lnTo>
                <a:lnTo>
                  <a:pt x="4590359" y="1338219"/>
                </a:lnTo>
                <a:lnTo>
                  <a:pt x="4597663" y="1330895"/>
                </a:lnTo>
                <a:lnTo>
                  <a:pt x="4597663" y="1312816"/>
                </a:lnTo>
                <a:lnTo>
                  <a:pt x="4590359" y="1305492"/>
                </a:lnTo>
                <a:close/>
              </a:path>
              <a:path w="5621655" h="3489960">
                <a:moveTo>
                  <a:pt x="4683639" y="1305896"/>
                </a:moveTo>
                <a:lnTo>
                  <a:pt x="4666004" y="1305896"/>
                </a:lnTo>
                <a:lnTo>
                  <a:pt x="4658861" y="1313039"/>
                </a:lnTo>
                <a:lnTo>
                  <a:pt x="4658861" y="1330693"/>
                </a:lnTo>
                <a:lnTo>
                  <a:pt x="4666004" y="1337835"/>
                </a:lnTo>
                <a:lnTo>
                  <a:pt x="4683639" y="1337835"/>
                </a:lnTo>
                <a:lnTo>
                  <a:pt x="4690822" y="1330693"/>
                </a:lnTo>
                <a:lnTo>
                  <a:pt x="4690822" y="1313039"/>
                </a:lnTo>
                <a:lnTo>
                  <a:pt x="4683639" y="1305896"/>
                </a:lnTo>
                <a:close/>
              </a:path>
              <a:path w="5621655" h="3489960">
                <a:moveTo>
                  <a:pt x="4776940" y="1306278"/>
                </a:moveTo>
                <a:lnTo>
                  <a:pt x="4759749" y="1306278"/>
                </a:lnTo>
                <a:lnTo>
                  <a:pt x="4752768" y="1313260"/>
                </a:lnTo>
                <a:lnTo>
                  <a:pt x="4752768" y="1330471"/>
                </a:lnTo>
                <a:lnTo>
                  <a:pt x="4759749" y="1337452"/>
                </a:lnTo>
                <a:lnTo>
                  <a:pt x="4776940" y="1337452"/>
                </a:lnTo>
                <a:lnTo>
                  <a:pt x="4783961" y="1330471"/>
                </a:lnTo>
                <a:lnTo>
                  <a:pt x="4783961" y="1313260"/>
                </a:lnTo>
                <a:lnTo>
                  <a:pt x="4776940" y="1306278"/>
                </a:lnTo>
                <a:close/>
              </a:path>
              <a:path w="5621655" h="3489960">
                <a:moveTo>
                  <a:pt x="4870261" y="1306662"/>
                </a:moveTo>
                <a:lnTo>
                  <a:pt x="4853474" y="1306662"/>
                </a:lnTo>
                <a:lnTo>
                  <a:pt x="4846654" y="1313461"/>
                </a:lnTo>
                <a:lnTo>
                  <a:pt x="4846654" y="1330250"/>
                </a:lnTo>
                <a:lnTo>
                  <a:pt x="4853474" y="1337069"/>
                </a:lnTo>
                <a:lnTo>
                  <a:pt x="4870261" y="1337069"/>
                </a:lnTo>
                <a:lnTo>
                  <a:pt x="4877041" y="1330250"/>
                </a:lnTo>
                <a:lnTo>
                  <a:pt x="4877041" y="1313461"/>
                </a:lnTo>
                <a:lnTo>
                  <a:pt x="4870261" y="1306662"/>
                </a:lnTo>
                <a:close/>
              </a:path>
              <a:path w="5621655" h="3489960">
                <a:moveTo>
                  <a:pt x="4963581" y="1307066"/>
                </a:moveTo>
                <a:lnTo>
                  <a:pt x="4947198" y="1307066"/>
                </a:lnTo>
                <a:lnTo>
                  <a:pt x="4940559" y="1313684"/>
                </a:lnTo>
                <a:lnTo>
                  <a:pt x="4940559" y="1330048"/>
                </a:lnTo>
                <a:lnTo>
                  <a:pt x="4947198" y="1336666"/>
                </a:lnTo>
                <a:lnTo>
                  <a:pt x="4963581" y="1336666"/>
                </a:lnTo>
                <a:lnTo>
                  <a:pt x="4970160" y="1330048"/>
                </a:lnTo>
                <a:lnTo>
                  <a:pt x="4970160" y="1313684"/>
                </a:lnTo>
                <a:lnTo>
                  <a:pt x="4963581" y="1307066"/>
                </a:lnTo>
                <a:close/>
              </a:path>
              <a:path w="5621655" h="3489960">
                <a:moveTo>
                  <a:pt x="5056843" y="1307449"/>
                </a:moveTo>
                <a:lnTo>
                  <a:pt x="5040922" y="1307449"/>
                </a:lnTo>
                <a:lnTo>
                  <a:pt x="5034485" y="1313906"/>
                </a:lnTo>
                <a:lnTo>
                  <a:pt x="5034485" y="1329825"/>
                </a:lnTo>
                <a:lnTo>
                  <a:pt x="5040922" y="1336282"/>
                </a:lnTo>
                <a:lnTo>
                  <a:pt x="5056843" y="1336282"/>
                </a:lnTo>
                <a:lnTo>
                  <a:pt x="5063320" y="1329825"/>
                </a:lnTo>
                <a:lnTo>
                  <a:pt x="5063320" y="1313906"/>
                </a:lnTo>
                <a:lnTo>
                  <a:pt x="5056843" y="1307449"/>
                </a:lnTo>
                <a:close/>
              </a:path>
              <a:path w="5621655" h="3489960">
                <a:moveTo>
                  <a:pt x="5150163" y="1307833"/>
                </a:moveTo>
                <a:lnTo>
                  <a:pt x="5134647" y="1307833"/>
                </a:lnTo>
                <a:lnTo>
                  <a:pt x="5128351" y="1314108"/>
                </a:lnTo>
                <a:lnTo>
                  <a:pt x="5128351" y="1329603"/>
                </a:lnTo>
                <a:lnTo>
                  <a:pt x="5134647" y="1335899"/>
                </a:lnTo>
                <a:lnTo>
                  <a:pt x="5150163" y="1335899"/>
                </a:lnTo>
                <a:lnTo>
                  <a:pt x="5156459" y="1329603"/>
                </a:lnTo>
                <a:lnTo>
                  <a:pt x="5156459" y="1314108"/>
                </a:lnTo>
                <a:lnTo>
                  <a:pt x="5150163" y="1307833"/>
                </a:lnTo>
                <a:close/>
              </a:path>
              <a:path w="5621655" h="3489960">
                <a:moveTo>
                  <a:pt x="53229" y="1355369"/>
                </a:moveTo>
                <a:lnTo>
                  <a:pt x="38593" y="1355369"/>
                </a:lnTo>
                <a:lnTo>
                  <a:pt x="32666" y="1361301"/>
                </a:lnTo>
                <a:lnTo>
                  <a:pt x="32666" y="1375930"/>
                </a:lnTo>
                <a:lnTo>
                  <a:pt x="38593" y="1381862"/>
                </a:lnTo>
                <a:lnTo>
                  <a:pt x="53229" y="1381862"/>
                </a:lnTo>
                <a:lnTo>
                  <a:pt x="59157" y="1375930"/>
                </a:lnTo>
                <a:lnTo>
                  <a:pt x="59157" y="1361301"/>
                </a:lnTo>
                <a:lnTo>
                  <a:pt x="53229" y="1355369"/>
                </a:lnTo>
                <a:close/>
              </a:path>
              <a:path w="5621655" h="3489960">
                <a:moveTo>
                  <a:pt x="146952" y="1354987"/>
                </a:moveTo>
                <a:lnTo>
                  <a:pt x="131891" y="1354987"/>
                </a:lnTo>
                <a:lnTo>
                  <a:pt x="125790" y="1361080"/>
                </a:lnTo>
                <a:lnTo>
                  <a:pt x="125790" y="1376151"/>
                </a:lnTo>
                <a:lnTo>
                  <a:pt x="131891" y="1382265"/>
                </a:lnTo>
                <a:lnTo>
                  <a:pt x="146952" y="1382265"/>
                </a:lnTo>
                <a:lnTo>
                  <a:pt x="153062" y="1376151"/>
                </a:lnTo>
                <a:lnTo>
                  <a:pt x="153062" y="1361080"/>
                </a:lnTo>
                <a:lnTo>
                  <a:pt x="146952" y="1354987"/>
                </a:lnTo>
                <a:close/>
              </a:path>
              <a:path w="5621655" h="3489960">
                <a:moveTo>
                  <a:pt x="240684" y="1354583"/>
                </a:moveTo>
                <a:lnTo>
                  <a:pt x="225188" y="1354583"/>
                </a:lnTo>
                <a:lnTo>
                  <a:pt x="218913" y="1360878"/>
                </a:lnTo>
                <a:lnTo>
                  <a:pt x="218913" y="1376373"/>
                </a:lnTo>
                <a:lnTo>
                  <a:pt x="225188" y="1382649"/>
                </a:lnTo>
                <a:lnTo>
                  <a:pt x="240684" y="1382649"/>
                </a:lnTo>
                <a:lnTo>
                  <a:pt x="246966" y="1376373"/>
                </a:lnTo>
                <a:lnTo>
                  <a:pt x="246966" y="1360878"/>
                </a:lnTo>
                <a:lnTo>
                  <a:pt x="240684" y="1354583"/>
                </a:lnTo>
                <a:close/>
              </a:path>
              <a:path w="5621655" h="3489960">
                <a:moveTo>
                  <a:pt x="334415" y="1354199"/>
                </a:moveTo>
                <a:lnTo>
                  <a:pt x="318485" y="1354199"/>
                </a:lnTo>
                <a:lnTo>
                  <a:pt x="312038" y="1360656"/>
                </a:lnTo>
                <a:lnTo>
                  <a:pt x="312038" y="1376575"/>
                </a:lnTo>
                <a:lnTo>
                  <a:pt x="318485" y="1383032"/>
                </a:lnTo>
                <a:lnTo>
                  <a:pt x="334415" y="1383032"/>
                </a:lnTo>
                <a:lnTo>
                  <a:pt x="340870" y="1376575"/>
                </a:lnTo>
                <a:lnTo>
                  <a:pt x="340870" y="1360656"/>
                </a:lnTo>
                <a:lnTo>
                  <a:pt x="334415" y="1354199"/>
                </a:lnTo>
                <a:close/>
              </a:path>
              <a:path w="5621655" h="3489960">
                <a:moveTo>
                  <a:pt x="428145" y="1353816"/>
                </a:moveTo>
                <a:lnTo>
                  <a:pt x="411782" y="1353816"/>
                </a:lnTo>
                <a:lnTo>
                  <a:pt x="405161" y="1360434"/>
                </a:lnTo>
                <a:lnTo>
                  <a:pt x="405161" y="1376798"/>
                </a:lnTo>
                <a:lnTo>
                  <a:pt x="411782" y="1383416"/>
                </a:lnTo>
                <a:lnTo>
                  <a:pt x="428145" y="1383416"/>
                </a:lnTo>
                <a:lnTo>
                  <a:pt x="434774" y="1376798"/>
                </a:lnTo>
                <a:lnTo>
                  <a:pt x="434774" y="1360434"/>
                </a:lnTo>
                <a:lnTo>
                  <a:pt x="428145" y="1353816"/>
                </a:lnTo>
                <a:close/>
              </a:path>
              <a:path w="5621655" h="3489960">
                <a:moveTo>
                  <a:pt x="521868" y="1353432"/>
                </a:moveTo>
                <a:lnTo>
                  <a:pt x="505088" y="1353432"/>
                </a:lnTo>
                <a:lnTo>
                  <a:pt x="498285" y="1360232"/>
                </a:lnTo>
                <a:lnTo>
                  <a:pt x="498285" y="1377020"/>
                </a:lnTo>
                <a:lnTo>
                  <a:pt x="505088" y="1383819"/>
                </a:lnTo>
                <a:lnTo>
                  <a:pt x="521868" y="1383819"/>
                </a:lnTo>
                <a:lnTo>
                  <a:pt x="528678" y="1377020"/>
                </a:lnTo>
                <a:lnTo>
                  <a:pt x="528678" y="1360232"/>
                </a:lnTo>
                <a:lnTo>
                  <a:pt x="521868" y="1353432"/>
                </a:lnTo>
                <a:close/>
              </a:path>
              <a:path w="5621655" h="3489960">
                <a:moveTo>
                  <a:pt x="615598" y="1353028"/>
                </a:moveTo>
                <a:lnTo>
                  <a:pt x="598385" y="1353028"/>
                </a:lnTo>
                <a:lnTo>
                  <a:pt x="591410" y="1360011"/>
                </a:lnTo>
                <a:lnTo>
                  <a:pt x="591410" y="1377221"/>
                </a:lnTo>
                <a:lnTo>
                  <a:pt x="598385" y="1384203"/>
                </a:lnTo>
                <a:lnTo>
                  <a:pt x="615598" y="1384203"/>
                </a:lnTo>
                <a:lnTo>
                  <a:pt x="622574" y="1377221"/>
                </a:lnTo>
                <a:lnTo>
                  <a:pt x="622574" y="1360011"/>
                </a:lnTo>
                <a:lnTo>
                  <a:pt x="615598" y="1353028"/>
                </a:lnTo>
                <a:close/>
              </a:path>
              <a:path w="5621655" h="3489960">
                <a:moveTo>
                  <a:pt x="709329" y="1352646"/>
                </a:moveTo>
                <a:lnTo>
                  <a:pt x="691682" y="1352646"/>
                </a:lnTo>
                <a:lnTo>
                  <a:pt x="684533" y="1359789"/>
                </a:lnTo>
                <a:lnTo>
                  <a:pt x="684533" y="1377443"/>
                </a:lnTo>
                <a:lnTo>
                  <a:pt x="691682" y="1384585"/>
                </a:lnTo>
                <a:lnTo>
                  <a:pt x="709329" y="1384585"/>
                </a:lnTo>
                <a:lnTo>
                  <a:pt x="716478" y="1377443"/>
                </a:lnTo>
                <a:lnTo>
                  <a:pt x="716478" y="1359789"/>
                </a:lnTo>
                <a:lnTo>
                  <a:pt x="709329" y="1352646"/>
                </a:lnTo>
                <a:close/>
              </a:path>
              <a:path w="5621655" h="3489960">
                <a:moveTo>
                  <a:pt x="803060" y="1352262"/>
                </a:moveTo>
                <a:lnTo>
                  <a:pt x="784978" y="1352262"/>
                </a:lnTo>
                <a:lnTo>
                  <a:pt x="777658" y="1359587"/>
                </a:lnTo>
                <a:lnTo>
                  <a:pt x="777658" y="1377665"/>
                </a:lnTo>
                <a:lnTo>
                  <a:pt x="784978" y="1384989"/>
                </a:lnTo>
                <a:lnTo>
                  <a:pt x="803060" y="1384989"/>
                </a:lnTo>
                <a:lnTo>
                  <a:pt x="810382" y="1377665"/>
                </a:lnTo>
                <a:lnTo>
                  <a:pt x="810382" y="1359587"/>
                </a:lnTo>
                <a:lnTo>
                  <a:pt x="803060" y="1352262"/>
                </a:lnTo>
                <a:close/>
              </a:path>
              <a:path w="5621655" h="3489960">
                <a:moveTo>
                  <a:pt x="896784" y="1351859"/>
                </a:moveTo>
                <a:lnTo>
                  <a:pt x="878277" y="1351859"/>
                </a:lnTo>
                <a:lnTo>
                  <a:pt x="870781" y="1359364"/>
                </a:lnTo>
                <a:lnTo>
                  <a:pt x="870781" y="1377867"/>
                </a:lnTo>
                <a:lnTo>
                  <a:pt x="878277" y="1385373"/>
                </a:lnTo>
                <a:lnTo>
                  <a:pt x="896784" y="1385373"/>
                </a:lnTo>
                <a:lnTo>
                  <a:pt x="904286" y="1377867"/>
                </a:lnTo>
                <a:lnTo>
                  <a:pt x="904286" y="1359364"/>
                </a:lnTo>
                <a:lnTo>
                  <a:pt x="896784" y="1351859"/>
                </a:lnTo>
                <a:close/>
              </a:path>
              <a:path w="5621655" h="3489960">
                <a:moveTo>
                  <a:pt x="990474" y="1351556"/>
                </a:moveTo>
                <a:lnTo>
                  <a:pt x="971620" y="1351556"/>
                </a:lnTo>
                <a:lnTo>
                  <a:pt x="963983" y="1359183"/>
                </a:lnTo>
                <a:lnTo>
                  <a:pt x="963983" y="1378049"/>
                </a:lnTo>
                <a:lnTo>
                  <a:pt x="971620" y="1385675"/>
                </a:lnTo>
                <a:lnTo>
                  <a:pt x="990474" y="1385675"/>
                </a:lnTo>
                <a:lnTo>
                  <a:pt x="998111" y="1378049"/>
                </a:lnTo>
                <a:lnTo>
                  <a:pt x="998111" y="1359183"/>
                </a:lnTo>
                <a:lnTo>
                  <a:pt x="990474" y="1351556"/>
                </a:lnTo>
                <a:close/>
              </a:path>
              <a:path w="5621655" h="3489960">
                <a:moveTo>
                  <a:pt x="1084205" y="1351173"/>
                </a:moveTo>
                <a:lnTo>
                  <a:pt x="1064919" y="1351173"/>
                </a:lnTo>
                <a:lnTo>
                  <a:pt x="1057108" y="1358981"/>
                </a:lnTo>
                <a:lnTo>
                  <a:pt x="1057108" y="1378250"/>
                </a:lnTo>
                <a:lnTo>
                  <a:pt x="1064919" y="1386079"/>
                </a:lnTo>
                <a:lnTo>
                  <a:pt x="1084205" y="1386079"/>
                </a:lnTo>
                <a:lnTo>
                  <a:pt x="1092016" y="1378250"/>
                </a:lnTo>
                <a:lnTo>
                  <a:pt x="1092016" y="1358981"/>
                </a:lnTo>
                <a:lnTo>
                  <a:pt x="1084205" y="1351173"/>
                </a:lnTo>
                <a:close/>
              </a:path>
              <a:path w="5621655" h="3489960">
                <a:moveTo>
                  <a:pt x="1177930" y="1350769"/>
                </a:moveTo>
                <a:lnTo>
                  <a:pt x="1158216" y="1350769"/>
                </a:lnTo>
                <a:lnTo>
                  <a:pt x="1150231" y="1358760"/>
                </a:lnTo>
                <a:lnTo>
                  <a:pt x="1150231" y="1378473"/>
                </a:lnTo>
                <a:lnTo>
                  <a:pt x="1158216" y="1386462"/>
                </a:lnTo>
                <a:lnTo>
                  <a:pt x="1177930" y="1386462"/>
                </a:lnTo>
                <a:lnTo>
                  <a:pt x="1185919" y="1378473"/>
                </a:lnTo>
                <a:lnTo>
                  <a:pt x="1185919" y="1358760"/>
                </a:lnTo>
                <a:lnTo>
                  <a:pt x="1177930" y="1350769"/>
                </a:lnTo>
                <a:close/>
              </a:path>
              <a:path w="5621655" h="3489960">
                <a:moveTo>
                  <a:pt x="1261585" y="1350385"/>
                </a:moveTo>
                <a:lnTo>
                  <a:pt x="1254487" y="1351820"/>
                </a:lnTo>
                <a:lnTo>
                  <a:pt x="1248693" y="1355730"/>
                </a:lnTo>
                <a:lnTo>
                  <a:pt x="1244787" y="1361528"/>
                </a:lnTo>
                <a:lnTo>
                  <a:pt x="1243355" y="1368625"/>
                </a:lnTo>
                <a:lnTo>
                  <a:pt x="1244787" y="1375720"/>
                </a:lnTo>
                <a:lnTo>
                  <a:pt x="1248693" y="1381511"/>
                </a:lnTo>
                <a:lnTo>
                  <a:pt x="1254487" y="1385415"/>
                </a:lnTo>
                <a:lnTo>
                  <a:pt x="1261585" y="1386846"/>
                </a:lnTo>
                <a:lnTo>
                  <a:pt x="1268685" y="1385415"/>
                </a:lnTo>
                <a:lnTo>
                  <a:pt x="1274483" y="1381511"/>
                </a:lnTo>
                <a:lnTo>
                  <a:pt x="1278392" y="1375720"/>
                </a:lnTo>
                <a:lnTo>
                  <a:pt x="1279826" y="1368625"/>
                </a:lnTo>
                <a:lnTo>
                  <a:pt x="1278392" y="1361528"/>
                </a:lnTo>
                <a:lnTo>
                  <a:pt x="1274483" y="1355730"/>
                </a:lnTo>
                <a:lnTo>
                  <a:pt x="1268685" y="1351820"/>
                </a:lnTo>
                <a:lnTo>
                  <a:pt x="1261585" y="1350385"/>
                </a:lnTo>
                <a:close/>
              </a:path>
              <a:path w="5621655" h="3489960">
                <a:moveTo>
                  <a:pt x="1355104" y="1350002"/>
                </a:moveTo>
                <a:lnTo>
                  <a:pt x="1347852" y="1351465"/>
                </a:lnTo>
                <a:lnTo>
                  <a:pt x="1341933" y="1355455"/>
                </a:lnTo>
                <a:lnTo>
                  <a:pt x="1337943" y="1361374"/>
                </a:lnTo>
                <a:lnTo>
                  <a:pt x="1336480" y="1368625"/>
                </a:lnTo>
                <a:lnTo>
                  <a:pt x="1337943" y="1375868"/>
                </a:lnTo>
                <a:lnTo>
                  <a:pt x="1341933" y="1381789"/>
                </a:lnTo>
                <a:lnTo>
                  <a:pt x="1347852" y="1385784"/>
                </a:lnTo>
                <a:lnTo>
                  <a:pt x="1355104" y="1387250"/>
                </a:lnTo>
                <a:lnTo>
                  <a:pt x="1362354" y="1385784"/>
                </a:lnTo>
                <a:lnTo>
                  <a:pt x="1368274" y="1381789"/>
                </a:lnTo>
                <a:lnTo>
                  <a:pt x="1372266" y="1375868"/>
                </a:lnTo>
                <a:lnTo>
                  <a:pt x="1373730" y="1368625"/>
                </a:lnTo>
                <a:lnTo>
                  <a:pt x="1372266" y="1361374"/>
                </a:lnTo>
                <a:lnTo>
                  <a:pt x="1368274" y="1355455"/>
                </a:lnTo>
                <a:lnTo>
                  <a:pt x="1362354" y="1351465"/>
                </a:lnTo>
                <a:lnTo>
                  <a:pt x="1355104" y="1350002"/>
                </a:lnTo>
                <a:close/>
              </a:path>
              <a:path w="5621655" h="3489960">
                <a:moveTo>
                  <a:pt x="1448615" y="1349599"/>
                </a:moveTo>
                <a:lnTo>
                  <a:pt x="1441215" y="1351094"/>
                </a:lnTo>
                <a:lnTo>
                  <a:pt x="1435172" y="1355170"/>
                </a:lnTo>
                <a:lnTo>
                  <a:pt x="1431097" y="1361218"/>
                </a:lnTo>
                <a:lnTo>
                  <a:pt x="1429603" y="1368625"/>
                </a:lnTo>
                <a:lnTo>
                  <a:pt x="1431097" y="1376022"/>
                </a:lnTo>
                <a:lnTo>
                  <a:pt x="1435172" y="1382063"/>
                </a:lnTo>
                <a:lnTo>
                  <a:pt x="1441215" y="1386138"/>
                </a:lnTo>
                <a:lnTo>
                  <a:pt x="1448615" y="1387632"/>
                </a:lnTo>
                <a:lnTo>
                  <a:pt x="1456019" y="1386138"/>
                </a:lnTo>
                <a:lnTo>
                  <a:pt x="1462064" y="1382063"/>
                </a:lnTo>
                <a:lnTo>
                  <a:pt x="1466139" y="1376022"/>
                </a:lnTo>
                <a:lnTo>
                  <a:pt x="1467633" y="1368625"/>
                </a:lnTo>
                <a:lnTo>
                  <a:pt x="1466139" y="1361218"/>
                </a:lnTo>
                <a:lnTo>
                  <a:pt x="1462064" y="1355170"/>
                </a:lnTo>
                <a:lnTo>
                  <a:pt x="1456019" y="1351094"/>
                </a:lnTo>
                <a:lnTo>
                  <a:pt x="1448615" y="1349599"/>
                </a:lnTo>
                <a:close/>
              </a:path>
              <a:path w="5621655" h="3489960">
                <a:moveTo>
                  <a:pt x="1542123" y="1349216"/>
                </a:moveTo>
                <a:lnTo>
                  <a:pt x="1534573" y="1350742"/>
                </a:lnTo>
                <a:lnTo>
                  <a:pt x="1528410" y="1354903"/>
                </a:lnTo>
                <a:lnTo>
                  <a:pt x="1524255" y="1361073"/>
                </a:lnTo>
                <a:lnTo>
                  <a:pt x="1522732" y="1368625"/>
                </a:lnTo>
                <a:lnTo>
                  <a:pt x="1524255" y="1376175"/>
                </a:lnTo>
                <a:lnTo>
                  <a:pt x="1528410" y="1382338"/>
                </a:lnTo>
                <a:lnTo>
                  <a:pt x="1534573" y="1386493"/>
                </a:lnTo>
                <a:lnTo>
                  <a:pt x="1542123" y="1388016"/>
                </a:lnTo>
                <a:lnTo>
                  <a:pt x="1549685" y="1386493"/>
                </a:lnTo>
                <a:lnTo>
                  <a:pt x="1555854" y="1382338"/>
                </a:lnTo>
                <a:lnTo>
                  <a:pt x="1560010" y="1376175"/>
                </a:lnTo>
                <a:lnTo>
                  <a:pt x="1561533" y="1368625"/>
                </a:lnTo>
                <a:lnTo>
                  <a:pt x="1560010" y="1361073"/>
                </a:lnTo>
                <a:lnTo>
                  <a:pt x="1555854" y="1354903"/>
                </a:lnTo>
                <a:lnTo>
                  <a:pt x="1549685" y="1350742"/>
                </a:lnTo>
                <a:lnTo>
                  <a:pt x="1542123" y="1349216"/>
                </a:lnTo>
                <a:close/>
              </a:path>
              <a:path w="5621655" h="3489960">
                <a:moveTo>
                  <a:pt x="1635645" y="1348832"/>
                </a:moveTo>
                <a:lnTo>
                  <a:pt x="1627939" y="1350387"/>
                </a:lnTo>
                <a:lnTo>
                  <a:pt x="1621647" y="1354628"/>
                </a:lnTo>
                <a:lnTo>
                  <a:pt x="1617406" y="1360919"/>
                </a:lnTo>
                <a:lnTo>
                  <a:pt x="1615851" y="1368625"/>
                </a:lnTo>
                <a:lnTo>
                  <a:pt x="1617406" y="1376324"/>
                </a:lnTo>
                <a:lnTo>
                  <a:pt x="1621647" y="1382616"/>
                </a:lnTo>
                <a:lnTo>
                  <a:pt x="1627939" y="1386862"/>
                </a:lnTo>
                <a:lnTo>
                  <a:pt x="1635645" y="1388419"/>
                </a:lnTo>
                <a:lnTo>
                  <a:pt x="1643352" y="1386862"/>
                </a:lnTo>
                <a:lnTo>
                  <a:pt x="1649644" y="1382616"/>
                </a:lnTo>
                <a:lnTo>
                  <a:pt x="1653885" y="1376324"/>
                </a:lnTo>
                <a:lnTo>
                  <a:pt x="1655440" y="1368625"/>
                </a:lnTo>
                <a:lnTo>
                  <a:pt x="1653885" y="1360919"/>
                </a:lnTo>
                <a:lnTo>
                  <a:pt x="1649644" y="1354628"/>
                </a:lnTo>
                <a:lnTo>
                  <a:pt x="1643352" y="1350387"/>
                </a:lnTo>
                <a:lnTo>
                  <a:pt x="1635645" y="1348832"/>
                </a:lnTo>
                <a:close/>
              </a:path>
              <a:path w="5621655" h="3489960">
                <a:moveTo>
                  <a:pt x="1729148" y="1348510"/>
                </a:moveTo>
                <a:lnTo>
                  <a:pt x="1721326" y="1350089"/>
                </a:lnTo>
                <a:lnTo>
                  <a:pt x="1714938" y="1354398"/>
                </a:lnTo>
                <a:lnTo>
                  <a:pt x="1710631" y="1360792"/>
                </a:lnTo>
                <a:lnTo>
                  <a:pt x="1709051" y="1368625"/>
                </a:lnTo>
                <a:lnTo>
                  <a:pt x="1710631" y="1376447"/>
                </a:lnTo>
                <a:lnTo>
                  <a:pt x="1714938" y="1382835"/>
                </a:lnTo>
                <a:lnTo>
                  <a:pt x="1721326" y="1387142"/>
                </a:lnTo>
                <a:lnTo>
                  <a:pt x="1729148" y="1388722"/>
                </a:lnTo>
                <a:lnTo>
                  <a:pt x="1736982" y="1387142"/>
                </a:lnTo>
                <a:lnTo>
                  <a:pt x="1743377" y="1382835"/>
                </a:lnTo>
                <a:lnTo>
                  <a:pt x="1747686" y="1376447"/>
                </a:lnTo>
                <a:lnTo>
                  <a:pt x="1749266" y="1368625"/>
                </a:lnTo>
                <a:lnTo>
                  <a:pt x="1747686" y="1360792"/>
                </a:lnTo>
                <a:lnTo>
                  <a:pt x="1743377" y="1354398"/>
                </a:lnTo>
                <a:lnTo>
                  <a:pt x="1736982" y="1350089"/>
                </a:lnTo>
                <a:lnTo>
                  <a:pt x="1729148" y="1348510"/>
                </a:lnTo>
                <a:close/>
              </a:path>
              <a:path w="5621655" h="3489960">
                <a:moveTo>
                  <a:pt x="1822671" y="1348126"/>
                </a:moveTo>
                <a:lnTo>
                  <a:pt x="1814692" y="1349737"/>
                </a:lnTo>
                <a:lnTo>
                  <a:pt x="1808176" y="1354131"/>
                </a:lnTo>
                <a:lnTo>
                  <a:pt x="1803782" y="1360647"/>
                </a:lnTo>
                <a:lnTo>
                  <a:pt x="1802170" y="1368625"/>
                </a:lnTo>
                <a:lnTo>
                  <a:pt x="1803782" y="1376601"/>
                </a:lnTo>
                <a:lnTo>
                  <a:pt x="1808176" y="1383110"/>
                </a:lnTo>
                <a:lnTo>
                  <a:pt x="1814692" y="1387497"/>
                </a:lnTo>
                <a:lnTo>
                  <a:pt x="1822671" y="1389105"/>
                </a:lnTo>
                <a:lnTo>
                  <a:pt x="1830649" y="1387497"/>
                </a:lnTo>
                <a:lnTo>
                  <a:pt x="1837166" y="1383110"/>
                </a:lnTo>
                <a:lnTo>
                  <a:pt x="1841560" y="1376601"/>
                </a:lnTo>
                <a:lnTo>
                  <a:pt x="1843171" y="1368625"/>
                </a:lnTo>
                <a:lnTo>
                  <a:pt x="1841560" y="1360647"/>
                </a:lnTo>
                <a:lnTo>
                  <a:pt x="1837166" y="1354131"/>
                </a:lnTo>
                <a:lnTo>
                  <a:pt x="1830649" y="1349737"/>
                </a:lnTo>
                <a:lnTo>
                  <a:pt x="1822671" y="1348126"/>
                </a:lnTo>
                <a:close/>
              </a:path>
              <a:path w="5621655" h="3489960">
                <a:moveTo>
                  <a:pt x="1916194" y="1347743"/>
                </a:moveTo>
                <a:lnTo>
                  <a:pt x="1908061" y="1349383"/>
                </a:lnTo>
                <a:lnTo>
                  <a:pt x="1901423" y="1353856"/>
                </a:lnTo>
                <a:lnTo>
                  <a:pt x="1896950" y="1360494"/>
                </a:lnTo>
                <a:lnTo>
                  <a:pt x="1895310" y="1368625"/>
                </a:lnTo>
                <a:lnTo>
                  <a:pt x="1896950" y="1376749"/>
                </a:lnTo>
                <a:lnTo>
                  <a:pt x="1901423" y="1383388"/>
                </a:lnTo>
                <a:lnTo>
                  <a:pt x="1908061" y="1387866"/>
                </a:lnTo>
                <a:lnTo>
                  <a:pt x="1916194" y="1389509"/>
                </a:lnTo>
                <a:lnTo>
                  <a:pt x="1924317" y="1387866"/>
                </a:lnTo>
                <a:lnTo>
                  <a:pt x="1930956" y="1383388"/>
                </a:lnTo>
                <a:lnTo>
                  <a:pt x="1935435" y="1376749"/>
                </a:lnTo>
                <a:lnTo>
                  <a:pt x="1937077" y="1368625"/>
                </a:lnTo>
                <a:lnTo>
                  <a:pt x="1935435" y="1360494"/>
                </a:lnTo>
                <a:lnTo>
                  <a:pt x="1930956" y="1353856"/>
                </a:lnTo>
                <a:lnTo>
                  <a:pt x="1924317" y="1349383"/>
                </a:lnTo>
                <a:lnTo>
                  <a:pt x="1916194" y="1347743"/>
                </a:lnTo>
                <a:close/>
              </a:path>
              <a:path w="5621655" h="3489960">
                <a:moveTo>
                  <a:pt x="2009696" y="1347420"/>
                </a:moveTo>
                <a:lnTo>
                  <a:pt x="2001448" y="1349085"/>
                </a:lnTo>
                <a:lnTo>
                  <a:pt x="1994714" y="1353627"/>
                </a:lnTo>
                <a:lnTo>
                  <a:pt x="1990174" y="1360367"/>
                </a:lnTo>
                <a:lnTo>
                  <a:pt x="1988510" y="1368625"/>
                </a:lnTo>
                <a:lnTo>
                  <a:pt x="1990174" y="1376873"/>
                </a:lnTo>
                <a:lnTo>
                  <a:pt x="1994714" y="1383607"/>
                </a:lnTo>
                <a:lnTo>
                  <a:pt x="2001448" y="1388147"/>
                </a:lnTo>
                <a:lnTo>
                  <a:pt x="2009696" y="1389811"/>
                </a:lnTo>
                <a:lnTo>
                  <a:pt x="2017947" y="1388147"/>
                </a:lnTo>
                <a:lnTo>
                  <a:pt x="2024688" y="1383607"/>
                </a:lnTo>
                <a:lnTo>
                  <a:pt x="2029235" y="1376873"/>
                </a:lnTo>
                <a:lnTo>
                  <a:pt x="2030902" y="1368625"/>
                </a:lnTo>
                <a:lnTo>
                  <a:pt x="2029235" y="1360367"/>
                </a:lnTo>
                <a:lnTo>
                  <a:pt x="2024688" y="1353627"/>
                </a:lnTo>
                <a:lnTo>
                  <a:pt x="2017947" y="1349085"/>
                </a:lnTo>
                <a:lnTo>
                  <a:pt x="2009696" y="1347420"/>
                </a:lnTo>
                <a:close/>
              </a:path>
              <a:path w="5621655" h="3489960">
                <a:moveTo>
                  <a:pt x="2103219" y="1347036"/>
                </a:moveTo>
                <a:lnTo>
                  <a:pt x="2094815" y="1348733"/>
                </a:lnTo>
                <a:lnTo>
                  <a:pt x="2087952" y="1353359"/>
                </a:lnTo>
                <a:lnTo>
                  <a:pt x="2083325" y="1360221"/>
                </a:lnTo>
                <a:lnTo>
                  <a:pt x="2081629" y="1368625"/>
                </a:lnTo>
                <a:lnTo>
                  <a:pt x="2083325" y="1377018"/>
                </a:lnTo>
                <a:lnTo>
                  <a:pt x="2087952" y="1383874"/>
                </a:lnTo>
                <a:lnTo>
                  <a:pt x="2094815" y="1388499"/>
                </a:lnTo>
                <a:lnTo>
                  <a:pt x="2103219" y="1390195"/>
                </a:lnTo>
                <a:lnTo>
                  <a:pt x="2111623" y="1388499"/>
                </a:lnTo>
                <a:lnTo>
                  <a:pt x="2118486" y="1383874"/>
                </a:lnTo>
                <a:lnTo>
                  <a:pt x="2123112" y="1377018"/>
                </a:lnTo>
                <a:lnTo>
                  <a:pt x="2124809" y="1368625"/>
                </a:lnTo>
                <a:lnTo>
                  <a:pt x="2123112" y="1360221"/>
                </a:lnTo>
                <a:lnTo>
                  <a:pt x="2118486" y="1353359"/>
                </a:lnTo>
                <a:lnTo>
                  <a:pt x="2111623" y="1348733"/>
                </a:lnTo>
                <a:lnTo>
                  <a:pt x="2103219" y="1347036"/>
                </a:lnTo>
                <a:close/>
              </a:path>
              <a:path w="5621655" h="3489960">
                <a:moveTo>
                  <a:pt x="2196721" y="1346714"/>
                </a:moveTo>
                <a:lnTo>
                  <a:pt x="2188202" y="1348435"/>
                </a:lnTo>
                <a:lnTo>
                  <a:pt x="2181243" y="1353130"/>
                </a:lnTo>
                <a:lnTo>
                  <a:pt x="2176550" y="1360094"/>
                </a:lnTo>
                <a:lnTo>
                  <a:pt x="2174829" y="1368625"/>
                </a:lnTo>
                <a:lnTo>
                  <a:pt x="2176550" y="1377145"/>
                </a:lnTo>
                <a:lnTo>
                  <a:pt x="2181243" y="1384104"/>
                </a:lnTo>
                <a:lnTo>
                  <a:pt x="2188202" y="1388796"/>
                </a:lnTo>
                <a:lnTo>
                  <a:pt x="2196721" y="1390517"/>
                </a:lnTo>
                <a:lnTo>
                  <a:pt x="2205253" y="1388796"/>
                </a:lnTo>
                <a:lnTo>
                  <a:pt x="2212218" y="1384104"/>
                </a:lnTo>
                <a:lnTo>
                  <a:pt x="2216913" y="1377145"/>
                </a:lnTo>
                <a:lnTo>
                  <a:pt x="2218634" y="1368625"/>
                </a:lnTo>
                <a:lnTo>
                  <a:pt x="2216913" y="1360094"/>
                </a:lnTo>
                <a:lnTo>
                  <a:pt x="2212218" y="1353130"/>
                </a:lnTo>
                <a:lnTo>
                  <a:pt x="2205253" y="1348435"/>
                </a:lnTo>
                <a:lnTo>
                  <a:pt x="2196721" y="1346714"/>
                </a:lnTo>
                <a:close/>
              </a:path>
              <a:path w="5621655" h="3489960">
                <a:moveTo>
                  <a:pt x="2290244" y="1346410"/>
                </a:moveTo>
                <a:lnTo>
                  <a:pt x="2281597" y="1348156"/>
                </a:lnTo>
                <a:lnTo>
                  <a:pt x="2274536" y="1352918"/>
                </a:lnTo>
                <a:lnTo>
                  <a:pt x="2269775" y="1359979"/>
                </a:lnTo>
                <a:lnTo>
                  <a:pt x="2268029" y="1368625"/>
                </a:lnTo>
                <a:lnTo>
                  <a:pt x="2269775" y="1377269"/>
                </a:lnTo>
                <a:lnTo>
                  <a:pt x="2274536" y="1384324"/>
                </a:lnTo>
                <a:lnTo>
                  <a:pt x="2281597" y="1389078"/>
                </a:lnTo>
                <a:lnTo>
                  <a:pt x="2290244" y="1390821"/>
                </a:lnTo>
                <a:lnTo>
                  <a:pt x="2298891" y="1389078"/>
                </a:lnTo>
                <a:lnTo>
                  <a:pt x="2305953" y="1384324"/>
                </a:lnTo>
                <a:lnTo>
                  <a:pt x="2310714" y="1377269"/>
                </a:lnTo>
                <a:lnTo>
                  <a:pt x="2312460" y="1368625"/>
                </a:lnTo>
                <a:lnTo>
                  <a:pt x="2310714" y="1359979"/>
                </a:lnTo>
                <a:lnTo>
                  <a:pt x="2305953" y="1352918"/>
                </a:lnTo>
                <a:lnTo>
                  <a:pt x="2298891" y="1348156"/>
                </a:lnTo>
                <a:lnTo>
                  <a:pt x="2290244" y="1346410"/>
                </a:lnTo>
                <a:close/>
              </a:path>
              <a:path w="5621655" h="3489960">
                <a:moveTo>
                  <a:pt x="2383747" y="1346088"/>
                </a:moveTo>
                <a:lnTo>
                  <a:pt x="2374985" y="1347859"/>
                </a:lnTo>
                <a:lnTo>
                  <a:pt x="2367827" y="1352688"/>
                </a:lnTo>
                <a:lnTo>
                  <a:pt x="2363000" y="1359852"/>
                </a:lnTo>
                <a:lnTo>
                  <a:pt x="2361229" y="1368625"/>
                </a:lnTo>
                <a:lnTo>
                  <a:pt x="2363000" y="1377387"/>
                </a:lnTo>
                <a:lnTo>
                  <a:pt x="2367827" y="1384545"/>
                </a:lnTo>
                <a:lnTo>
                  <a:pt x="2374985" y="1389373"/>
                </a:lnTo>
                <a:lnTo>
                  <a:pt x="2383747" y="1391144"/>
                </a:lnTo>
                <a:lnTo>
                  <a:pt x="2392521" y="1389373"/>
                </a:lnTo>
                <a:lnTo>
                  <a:pt x="2399685" y="1384545"/>
                </a:lnTo>
                <a:lnTo>
                  <a:pt x="2404514" y="1377387"/>
                </a:lnTo>
                <a:lnTo>
                  <a:pt x="2406285" y="1368625"/>
                </a:lnTo>
                <a:lnTo>
                  <a:pt x="2404514" y="1359852"/>
                </a:lnTo>
                <a:lnTo>
                  <a:pt x="2399685" y="1352688"/>
                </a:lnTo>
                <a:lnTo>
                  <a:pt x="2392521" y="1347859"/>
                </a:lnTo>
                <a:lnTo>
                  <a:pt x="2383747" y="1346088"/>
                </a:lnTo>
                <a:close/>
              </a:path>
              <a:path w="5621655" h="3489960">
                <a:moveTo>
                  <a:pt x="2477269" y="1345865"/>
                </a:moveTo>
                <a:lnTo>
                  <a:pt x="2468410" y="1347654"/>
                </a:lnTo>
                <a:lnTo>
                  <a:pt x="2461176" y="1352532"/>
                </a:lnTo>
                <a:lnTo>
                  <a:pt x="2456298" y="1359766"/>
                </a:lnTo>
                <a:lnTo>
                  <a:pt x="2454510" y="1368625"/>
                </a:lnTo>
                <a:lnTo>
                  <a:pt x="2456298" y="1377482"/>
                </a:lnTo>
                <a:lnTo>
                  <a:pt x="2461176" y="1384709"/>
                </a:lnTo>
                <a:lnTo>
                  <a:pt x="2468410" y="1389580"/>
                </a:lnTo>
                <a:lnTo>
                  <a:pt x="2477269" y="1391366"/>
                </a:lnTo>
                <a:lnTo>
                  <a:pt x="2486129" y="1389580"/>
                </a:lnTo>
                <a:lnTo>
                  <a:pt x="2493364" y="1384709"/>
                </a:lnTo>
                <a:lnTo>
                  <a:pt x="2498242" y="1377482"/>
                </a:lnTo>
                <a:lnTo>
                  <a:pt x="2500030" y="1368625"/>
                </a:lnTo>
                <a:lnTo>
                  <a:pt x="2498242" y="1359766"/>
                </a:lnTo>
                <a:lnTo>
                  <a:pt x="2493364" y="1352532"/>
                </a:lnTo>
                <a:lnTo>
                  <a:pt x="2486129" y="1347654"/>
                </a:lnTo>
                <a:lnTo>
                  <a:pt x="2477269" y="1345865"/>
                </a:lnTo>
                <a:close/>
              </a:path>
              <a:path w="5621655" h="3489960">
                <a:moveTo>
                  <a:pt x="2570772" y="1345704"/>
                </a:moveTo>
                <a:lnTo>
                  <a:pt x="2561857" y="1347507"/>
                </a:lnTo>
                <a:lnTo>
                  <a:pt x="2554578" y="1352421"/>
                </a:lnTo>
                <a:lnTo>
                  <a:pt x="2549670" y="1359707"/>
                </a:lnTo>
                <a:lnTo>
                  <a:pt x="2547871" y="1368625"/>
                </a:lnTo>
                <a:lnTo>
                  <a:pt x="2549670" y="1377541"/>
                </a:lnTo>
                <a:lnTo>
                  <a:pt x="2554578" y="1384821"/>
                </a:lnTo>
                <a:lnTo>
                  <a:pt x="2561857" y="1389728"/>
                </a:lnTo>
                <a:lnTo>
                  <a:pt x="2570772" y="1391527"/>
                </a:lnTo>
                <a:lnTo>
                  <a:pt x="2579699" y="1389728"/>
                </a:lnTo>
                <a:lnTo>
                  <a:pt x="2586985" y="1384821"/>
                </a:lnTo>
                <a:lnTo>
                  <a:pt x="2591894" y="1377541"/>
                </a:lnTo>
                <a:lnTo>
                  <a:pt x="2593694" y="1368625"/>
                </a:lnTo>
                <a:lnTo>
                  <a:pt x="2591894" y="1359707"/>
                </a:lnTo>
                <a:lnTo>
                  <a:pt x="2586985" y="1352421"/>
                </a:lnTo>
                <a:lnTo>
                  <a:pt x="2579699" y="1347507"/>
                </a:lnTo>
                <a:lnTo>
                  <a:pt x="2570772" y="1345704"/>
                </a:lnTo>
                <a:close/>
              </a:path>
              <a:path w="5621655" h="3489960">
                <a:moveTo>
                  <a:pt x="2664295" y="1345624"/>
                </a:moveTo>
                <a:lnTo>
                  <a:pt x="2655350" y="1347431"/>
                </a:lnTo>
                <a:lnTo>
                  <a:pt x="2648045" y="1352358"/>
                </a:lnTo>
                <a:lnTo>
                  <a:pt x="2643119" y="1359669"/>
                </a:lnTo>
                <a:lnTo>
                  <a:pt x="2641313" y="1368625"/>
                </a:lnTo>
                <a:lnTo>
                  <a:pt x="2643119" y="1377571"/>
                </a:lnTo>
                <a:lnTo>
                  <a:pt x="2648045" y="1384876"/>
                </a:lnTo>
                <a:lnTo>
                  <a:pt x="2655350" y="1389801"/>
                </a:lnTo>
                <a:lnTo>
                  <a:pt x="2664295" y="1391607"/>
                </a:lnTo>
                <a:lnTo>
                  <a:pt x="2673240" y="1389801"/>
                </a:lnTo>
                <a:lnTo>
                  <a:pt x="2680545" y="1384876"/>
                </a:lnTo>
                <a:lnTo>
                  <a:pt x="2685471" y="1377571"/>
                </a:lnTo>
                <a:lnTo>
                  <a:pt x="2687277" y="1368625"/>
                </a:lnTo>
                <a:lnTo>
                  <a:pt x="2685471" y="1359669"/>
                </a:lnTo>
                <a:lnTo>
                  <a:pt x="2680545" y="1352358"/>
                </a:lnTo>
                <a:lnTo>
                  <a:pt x="2673240" y="1347431"/>
                </a:lnTo>
                <a:lnTo>
                  <a:pt x="2664295" y="1345624"/>
                </a:lnTo>
                <a:close/>
              </a:path>
              <a:path w="5621655" h="3489960">
                <a:moveTo>
                  <a:pt x="2757817" y="1345624"/>
                </a:moveTo>
                <a:lnTo>
                  <a:pt x="2748861" y="1347431"/>
                </a:lnTo>
                <a:lnTo>
                  <a:pt x="2741550" y="1352358"/>
                </a:lnTo>
                <a:lnTo>
                  <a:pt x="2736622" y="1359669"/>
                </a:lnTo>
                <a:lnTo>
                  <a:pt x="2734815" y="1368625"/>
                </a:lnTo>
                <a:lnTo>
                  <a:pt x="2736622" y="1377571"/>
                </a:lnTo>
                <a:lnTo>
                  <a:pt x="2741550" y="1384876"/>
                </a:lnTo>
                <a:lnTo>
                  <a:pt x="2748861" y="1389801"/>
                </a:lnTo>
                <a:lnTo>
                  <a:pt x="2757817" y="1391607"/>
                </a:lnTo>
                <a:lnTo>
                  <a:pt x="2766763" y="1389801"/>
                </a:lnTo>
                <a:lnTo>
                  <a:pt x="2774068" y="1384876"/>
                </a:lnTo>
                <a:lnTo>
                  <a:pt x="2778993" y="1377571"/>
                </a:lnTo>
                <a:lnTo>
                  <a:pt x="2780799" y="1368625"/>
                </a:lnTo>
                <a:lnTo>
                  <a:pt x="2778993" y="1359669"/>
                </a:lnTo>
                <a:lnTo>
                  <a:pt x="2774068" y="1352358"/>
                </a:lnTo>
                <a:lnTo>
                  <a:pt x="2766763" y="1347431"/>
                </a:lnTo>
                <a:lnTo>
                  <a:pt x="2757817" y="1345624"/>
                </a:lnTo>
                <a:close/>
              </a:path>
              <a:path w="5621655" h="3489960">
                <a:moveTo>
                  <a:pt x="2851320" y="1345785"/>
                </a:moveTo>
                <a:lnTo>
                  <a:pt x="2842431" y="1347581"/>
                </a:lnTo>
                <a:lnTo>
                  <a:pt x="2835170" y="1352477"/>
                </a:lnTo>
                <a:lnTo>
                  <a:pt x="2830274" y="1359737"/>
                </a:lnTo>
                <a:lnTo>
                  <a:pt x="2828479" y="1368625"/>
                </a:lnTo>
                <a:lnTo>
                  <a:pt x="2830274" y="1377511"/>
                </a:lnTo>
                <a:lnTo>
                  <a:pt x="2835170" y="1384765"/>
                </a:lnTo>
                <a:lnTo>
                  <a:pt x="2842431" y="1389654"/>
                </a:lnTo>
                <a:lnTo>
                  <a:pt x="2851320" y="1391446"/>
                </a:lnTo>
                <a:lnTo>
                  <a:pt x="2860209" y="1389654"/>
                </a:lnTo>
                <a:lnTo>
                  <a:pt x="2867470" y="1384765"/>
                </a:lnTo>
                <a:lnTo>
                  <a:pt x="2872365" y="1377511"/>
                </a:lnTo>
                <a:lnTo>
                  <a:pt x="2874161" y="1368625"/>
                </a:lnTo>
                <a:lnTo>
                  <a:pt x="2872365" y="1359737"/>
                </a:lnTo>
                <a:lnTo>
                  <a:pt x="2867470" y="1352477"/>
                </a:lnTo>
                <a:lnTo>
                  <a:pt x="2860209" y="1347581"/>
                </a:lnTo>
                <a:lnTo>
                  <a:pt x="2851320" y="1345785"/>
                </a:lnTo>
                <a:close/>
              </a:path>
              <a:path w="5621655" h="3489960">
                <a:moveTo>
                  <a:pt x="2944843" y="1345947"/>
                </a:moveTo>
                <a:lnTo>
                  <a:pt x="2936013" y="1347728"/>
                </a:lnTo>
                <a:lnTo>
                  <a:pt x="2928804" y="1352587"/>
                </a:lnTo>
                <a:lnTo>
                  <a:pt x="2923945" y="1359796"/>
                </a:lnTo>
                <a:lnTo>
                  <a:pt x="2922163" y="1368625"/>
                </a:lnTo>
                <a:lnTo>
                  <a:pt x="2923945" y="1377447"/>
                </a:lnTo>
                <a:lnTo>
                  <a:pt x="2928804" y="1384657"/>
                </a:lnTo>
                <a:lnTo>
                  <a:pt x="2936013" y="1389520"/>
                </a:lnTo>
                <a:lnTo>
                  <a:pt x="2944843" y="1391305"/>
                </a:lnTo>
                <a:lnTo>
                  <a:pt x="2953661" y="1389520"/>
                </a:lnTo>
                <a:lnTo>
                  <a:pt x="2960864" y="1384657"/>
                </a:lnTo>
                <a:lnTo>
                  <a:pt x="2965721" y="1377447"/>
                </a:lnTo>
                <a:lnTo>
                  <a:pt x="2967502" y="1368625"/>
                </a:lnTo>
                <a:lnTo>
                  <a:pt x="2965721" y="1359796"/>
                </a:lnTo>
                <a:lnTo>
                  <a:pt x="2960864" y="1352587"/>
                </a:lnTo>
                <a:lnTo>
                  <a:pt x="2953661" y="1347728"/>
                </a:lnTo>
                <a:lnTo>
                  <a:pt x="2944843" y="1345947"/>
                </a:lnTo>
                <a:close/>
              </a:path>
              <a:path w="5621655" h="3489960">
                <a:moveTo>
                  <a:pt x="3038345" y="1346169"/>
                </a:moveTo>
                <a:lnTo>
                  <a:pt x="3029613" y="1347933"/>
                </a:lnTo>
                <a:lnTo>
                  <a:pt x="3022481" y="1352744"/>
                </a:lnTo>
                <a:lnTo>
                  <a:pt x="3017672" y="1359882"/>
                </a:lnTo>
                <a:lnTo>
                  <a:pt x="3015908" y="1368625"/>
                </a:lnTo>
                <a:lnTo>
                  <a:pt x="3017672" y="1377358"/>
                </a:lnTo>
                <a:lnTo>
                  <a:pt x="3022481" y="1384490"/>
                </a:lnTo>
                <a:lnTo>
                  <a:pt x="3029613" y="1389299"/>
                </a:lnTo>
                <a:lnTo>
                  <a:pt x="3038345" y="1391062"/>
                </a:lnTo>
                <a:lnTo>
                  <a:pt x="3047081" y="1389299"/>
                </a:lnTo>
                <a:lnTo>
                  <a:pt x="3054220" y="1384490"/>
                </a:lnTo>
                <a:lnTo>
                  <a:pt x="3059036" y="1377358"/>
                </a:lnTo>
                <a:lnTo>
                  <a:pt x="3060803" y="1368625"/>
                </a:lnTo>
                <a:lnTo>
                  <a:pt x="3059036" y="1359882"/>
                </a:lnTo>
                <a:lnTo>
                  <a:pt x="3054220" y="1352744"/>
                </a:lnTo>
                <a:lnTo>
                  <a:pt x="3047081" y="1347933"/>
                </a:lnTo>
                <a:lnTo>
                  <a:pt x="3038345" y="1346169"/>
                </a:lnTo>
                <a:close/>
              </a:path>
              <a:path w="5621655" h="3489960">
                <a:moveTo>
                  <a:pt x="3131868" y="1346492"/>
                </a:moveTo>
                <a:lnTo>
                  <a:pt x="3123251" y="1348231"/>
                </a:lnTo>
                <a:lnTo>
                  <a:pt x="3116215" y="1352974"/>
                </a:lnTo>
                <a:lnTo>
                  <a:pt x="3111472" y="1360009"/>
                </a:lnTo>
                <a:lnTo>
                  <a:pt x="3109733" y="1368625"/>
                </a:lnTo>
                <a:lnTo>
                  <a:pt x="3111472" y="1377230"/>
                </a:lnTo>
                <a:lnTo>
                  <a:pt x="3116215" y="1384260"/>
                </a:lnTo>
                <a:lnTo>
                  <a:pt x="3123251" y="1389001"/>
                </a:lnTo>
                <a:lnTo>
                  <a:pt x="3131868" y="1390740"/>
                </a:lnTo>
                <a:lnTo>
                  <a:pt x="3140485" y="1389001"/>
                </a:lnTo>
                <a:lnTo>
                  <a:pt x="3147521" y="1384260"/>
                </a:lnTo>
                <a:lnTo>
                  <a:pt x="3152264" y="1377230"/>
                </a:lnTo>
                <a:lnTo>
                  <a:pt x="3154003" y="1368625"/>
                </a:lnTo>
                <a:lnTo>
                  <a:pt x="3152264" y="1360009"/>
                </a:lnTo>
                <a:lnTo>
                  <a:pt x="3147521" y="1352974"/>
                </a:lnTo>
                <a:lnTo>
                  <a:pt x="3140485" y="1348231"/>
                </a:lnTo>
                <a:lnTo>
                  <a:pt x="3131868" y="1346492"/>
                </a:lnTo>
                <a:close/>
              </a:path>
              <a:path w="5621655" h="3489960">
                <a:moveTo>
                  <a:pt x="3225370" y="1346794"/>
                </a:moveTo>
                <a:lnTo>
                  <a:pt x="3216881" y="1348508"/>
                </a:lnTo>
                <a:lnTo>
                  <a:pt x="3209948" y="1353185"/>
                </a:lnTo>
                <a:lnTo>
                  <a:pt x="3205274" y="1360124"/>
                </a:lnTo>
                <a:lnTo>
                  <a:pt x="3203560" y="1368625"/>
                </a:lnTo>
                <a:lnTo>
                  <a:pt x="3205274" y="1377115"/>
                </a:lnTo>
                <a:lnTo>
                  <a:pt x="3209948" y="1384049"/>
                </a:lnTo>
                <a:lnTo>
                  <a:pt x="3216881" y="1388723"/>
                </a:lnTo>
                <a:lnTo>
                  <a:pt x="3225370" y="1390437"/>
                </a:lnTo>
                <a:lnTo>
                  <a:pt x="3233872" y="1388723"/>
                </a:lnTo>
                <a:lnTo>
                  <a:pt x="3240812" y="1384049"/>
                </a:lnTo>
                <a:lnTo>
                  <a:pt x="3245489" y="1377115"/>
                </a:lnTo>
                <a:lnTo>
                  <a:pt x="3247203" y="1368625"/>
                </a:lnTo>
                <a:lnTo>
                  <a:pt x="3245489" y="1360124"/>
                </a:lnTo>
                <a:lnTo>
                  <a:pt x="3240812" y="1353185"/>
                </a:lnTo>
                <a:lnTo>
                  <a:pt x="3233872" y="1348508"/>
                </a:lnTo>
                <a:lnTo>
                  <a:pt x="3225370" y="1346794"/>
                </a:lnTo>
                <a:close/>
              </a:path>
              <a:path w="5621655" h="3489960">
                <a:moveTo>
                  <a:pt x="3318893" y="1347198"/>
                </a:moveTo>
                <a:lnTo>
                  <a:pt x="3310540" y="1348880"/>
                </a:lnTo>
                <a:lnTo>
                  <a:pt x="3303730" y="1353470"/>
                </a:lnTo>
                <a:lnTo>
                  <a:pt x="3299144" y="1360281"/>
                </a:lnTo>
                <a:lnTo>
                  <a:pt x="3297465" y="1368625"/>
                </a:lnTo>
                <a:lnTo>
                  <a:pt x="3299144" y="1376962"/>
                </a:lnTo>
                <a:lnTo>
                  <a:pt x="3303730" y="1383773"/>
                </a:lnTo>
                <a:lnTo>
                  <a:pt x="3310540" y="1388368"/>
                </a:lnTo>
                <a:lnTo>
                  <a:pt x="3318893" y="1390054"/>
                </a:lnTo>
                <a:lnTo>
                  <a:pt x="3327230" y="1388368"/>
                </a:lnTo>
                <a:lnTo>
                  <a:pt x="3334042" y="1383773"/>
                </a:lnTo>
                <a:lnTo>
                  <a:pt x="3338636" y="1376962"/>
                </a:lnTo>
                <a:lnTo>
                  <a:pt x="3340322" y="1368625"/>
                </a:lnTo>
                <a:lnTo>
                  <a:pt x="3338636" y="1360281"/>
                </a:lnTo>
                <a:lnTo>
                  <a:pt x="3334042" y="1353470"/>
                </a:lnTo>
                <a:lnTo>
                  <a:pt x="3327230" y="1348880"/>
                </a:lnTo>
                <a:lnTo>
                  <a:pt x="3318893" y="1347198"/>
                </a:lnTo>
                <a:close/>
              </a:path>
              <a:path w="5621655" h="3489960">
                <a:moveTo>
                  <a:pt x="3412396" y="1347500"/>
                </a:moveTo>
                <a:lnTo>
                  <a:pt x="3404175" y="1349161"/>
                </a:lnTo>
                <a:lnTo>
                  <a:pt x="3397460" y="1353690"/>
                </a:lnTo>
                <a:lnTo>
                  <a:pt x="3392931" y="1360405"/>
                </a:lnTo>
                <a:lnTo>
                  <a:pt x="3391271" y="1368625"/>
                </a:lnTo>
                <a:lnTo>
                  <a:pt x="3392931" y="1376843"/>
                </a:lnTo>
                <a:lnTo>
                  <a:pt x="3397460" y="1383552"/>
                </a:lnTo>
                <a:lnTo>
                  <a:pt x="3404175" y="1388073"/>
                </a:lnTo>
                <a:lnTo>
                  <a:pt x="3412396" y="1389731"/>
                </a:lnTo>
                <a:lnTo>
                  <a:pt x="3420625" y="1388073"/>
                </a:lnTo>
                <a:lnTo>
                  <a:pt x="3427340" y="1383552"/>
                </a:lnTo>
                <a:lnTo>
                  <a:pt x="3431864" y="1376843"/>
                </a:lnTo>
                <a:lnTo>
                  <a:pt x="3433522" y="1368625"/>
                </a:lnTo>
                <a:lnTo>
                  <a:pt x="3431864" y="1360405"/>
                </a:lnTo>
                <a:lnTo>
                  <a:pt x="3427340" y="1353690"/>
                </a:lnTo>
                <a:lnTo>
                  <a:pt x="3420625" y="1349161"/>
                </a:lnTo>
                <a:lnTo>
                  <a:pt x="3412396" y="1347500"/>
                </a:lnTo>
                <a:close/>
              </a:path>
              <a:path w="5621655" h="3489960">
                <a:moveTo>
                  <a:pt x="3505898" y="1347884"/>
                </a:moveTo>
                <a:lnTo>
                  <a:pt x="3497846" y="1349513"/>
                </a:lnTo>
                <a:lnTo>
                  <a:pt x="3491265" y="1353957"/>
                </a:lnTo>
                <a:lnTo>
                  <a:pt x="3486825" y="1360549"/>
                </a:lnTo>
                <a:lnTo>
                  <a:pt x="3485196" y="1368625"/>
                </a:lnTo>
                <a:lnTo>
                  <a:pt x="3486825" y="1376690"/>
                </a:lnTo>
                <a:lnTo>
                  <a:pt x="3491265" y="1383277"/>
                </a:lnTo>
                <a:lnTo>
                  <a:pt x="3497846" y="1387719"/>
                </a:lnTo>
                <a:lnTo>
                  <a:pt x="3505898" y="1389348"/>
                </a:lnTo>
                <a:lnTo>
                  <a:pt x="3513966" y="1387719"/>
                </a:lnTo>
                <a:lnTo>
                  <a:pt x="3520560" y="1383277"/>
                </a:lnTo>
                <a:lnTo>
                  <a:pt x="3525009" y="1376690"/>
                </a:lnTo>
                <a:lnTo>
                  <a:pt x="3526641" y="1368625"/>
                </a:lnTo>
                <a:lnTo>
                  <a:pt x="3525009" y="1360549"/>
                </a:lnTo>
                <a:lnTo>
                  <a:pt x="3520560" y="1353957"/>
                </a:lnTo>
                <a:lnTo>
                  <a:pt x="3513966" y="1349513"/>
                </a:lnTo>
                <a:lnTo>
                  <a:pt x="3505898" y="1347884"/>
                </a:lnTo>
                <a:close/>
              </a:path>
              <a:path w="5621655" h="3489960">
                <a:moveTo>
                  <a:pt x="3599441" y="1348287"/>
                </a:moveTo>
                <a:lnTo>
                  <a:pt x="3591531" y="1349885"/>
                </a:lnTo>
                <a:lnTo>
                  <a:pt x="3585065" y="1354242"/>
                </a:lnTo>
                <a:lnTo>
                  <a:pt x="3580703" y="1360706"/>
                </a:lnTo>
                <a:lnTo>
                  <a:pt x="3579102" y="1368625"/>
                </a:lnTo>
                <a:lnTo>
                  <a:pt x="3580703" y="1376536"/>
                </a:lnTo>
                <a:lnTo>
                  <a:pt x="3585065" y="1383002"/>
                </a:lnTo>
                <a:lnTo>
                  <a:pt x="3591531" y="1387364"/>
                </a:lnTo>
                <a:lnTo>
                  <a:pt x="3599441" y="1388964"/>
                </a:lnTo>
                <a:lnTo>
                  <a:pt x="3607349" y="1387364"/>
                </a:lnTo>
                <a:lnTo>
                  <a:pt x="3613808" y="1383002"/>
                </a:lnTo>
                <a:lnTo>
                  <a:pt x="3618163" y="1376536"/>
                </a:lnTo>
                <a:lnTo>
                  <a:pt x="3619760" y="1368625"/>
                </a:lnTo>
                <a:lnTo>
                  <a:pt x="3618163" y="1360706"/>
                </a:lnTo>
                <a:lnTo>
                  <a:pt x="3613808" y="1354242"/>
                </a:lnTo>
                <a:lnTo>
                  <a:pt x="3607349" y="1349885"/>
                </a:lnTo>
                <a:lnTo>
                  <a:pt x="3599441" y="1348287"/>
                </a:lnTo>
                <a:close/>
              </a:path>
              <a:path w="5621655" h="3489960">
                <a:moveTo>
                  <a:pt x="3692944" y="1348590"/>
                </a:moveTo>
                <a:lnTo>
                  <a:pt x="3685146" y="1350162"/>
                </a:lnTo>
                <a:lnTo>
                  <a:pt x="3678792" y="1354454"/>
                </a:lnTo>
                <a:lnTo>
                  <a:pt x="3674514" y="1360822"/>
                </a:lnTo>
                <a:lnTo>
                  <a:pt x="3672948" y="1368625"/>
                </a:lnTo>
                <a:lnTo>
                  <a:pt x="3674514" y="1376418"/>
                </a:lnTo>
                <a:lnTo>
                  <a:pt x="3678792" y="1382780"/>
                </a:lnTo>
                <a:lnTo>
                  <a:pt x="3685146" y="1387069"/>
                </a:lnTo>
                <a:lnTo>
                  <a:pt x="3692944" y="1388642"/>
                </a:lnTo>
                <a:lnTo>
                  <a:pt x="3700740" y="1387069"/>
                </a:lnTo>
                <a:lnTo>
                  <a:pt x="3707109" y="1382780"/>
                </a:lnTo>
                <a:lnTo>
                  <a:pt x="3711405" y="1376418"/>
                </a:lnTo>
                <a:lnTo>
                  <a:pt x="3712981" y="1368625"/>
                </a:lnTo>
                <a:lnTo>
                  <a:pt x="3711405" y="1360822"/>
                </a:lnTo>
                <a:lnTo>
                  <a:pt x="3707109" y="1354454"/>
                </a:lnTo>
                <a:lnTo>
                  <a:pt x="3700740" y="1350162"/>
                </a:lnTo>
                <a:lnTo>
                  <a:pt x="3692944" y="1348590"/>
                </a:lnTo>
                <a:close/>
              </a:path>
              <a:path w="5621655" h="3489960">
                <a:moveTo>
                  <a:pt x="3786487" y="1348973"/>
                </a:moveTo>
                <a:lnTo>
                  <a:pt x="3778817" y="1350517"/>
                </a:lnTo>
                <a:lnTo>
                  <a:pt x="3772564" y="1354729"/>
                </a:lnTo>
                <a:lnTo>
                  <a:pt x="3768355" y="1360975"/>
                </a:lnTo>
                <a:lnTo>
                  <a:pt x="3766813" y="1368625"/>
                </a:lnTo>
                <a:lnTo>
                  <a:pt x="3768355" y="1376264"/>
                </a:lnTo>
                <a:lnTo>
                  <a:pt x="3772564" y="1382505"/>
                </a:lnTo>
                <a:lnTo>
                  <a:pt x="3778817" y="1386714"/>
                </a:lnTo>
                <a:lnTo>
                  <a:pt x="3786487" y="1388258"/>
                </a:lnTo>
                <a:lnTo>
                  <a:pt x="3794106" y="1386714"/>
                </a:lnTo>
                <a:lnTo>
                  <a:pt x="3800341" y="1382505"/>
                </a:lnTo>
                <a:lnTo>
                  <a:pt x="3804553" y="1376264"/>
                </a:lnTo>
                <a:lnTo>
                  <a:pt x="3806100" y="1368625"/>
                </a:lnTo>
                <a:lnTo>
                  <a:pt x="3804553" y="1360975"/>
                </a:lnTo>
                <a:lnTo>
                  <a:pt x="3800341" y="1354729"/>
                </a:lnTo>
                <a:lnTo>
                  <a:pt x="3794106" y="1350517"/>
                </a:lnTo>
                <a:lnTo>
                  <a:pt x="3786487" y="1348973"/>
                </a:lnTo>
                <a:close/>
              </a:path>
              <a:path w="5621655" h="3489960">
                <a:moveTo>
                  <a:pt x="3879989" y="1349377"/>
                </a:moveTo>
                <a:lnTo>
                  <a:pt x="3872478" y="1350889"/>
                </a:lnTo>
                <a:lnTo>
                  <a:pt x="3866362" y="1355014"/>
                </a:lnTo>
                <a:lnTo>
                  <a:pt x="3862247" y="1361132"/>
                </a:lnTo>
                <a:lnTo>
                  <a:pt x="3860740" y="1368625"/>
                </a:lnTo>
                <a:lnTo>
                  <a:pt x="3862247" y="1376119"/>
                </a:lnTo>
                <a:lnTo>
                  <a:pt x="3866362" y="1382237"/>
                </a:lnTo>
                <a:lnTo>
                  <a:pt x="3872478" y="1386362"/>
                </a:lnTo>
                <a:lnTo>
                  <a:pt x="3879989" y="1387875"/>
                </a:lnTo>
                <a:lnTo>
                  <a:pt x="3887472" y="1386362"/>
                </a:lnTo>
                <a:lnTo>
                  <a:pt x="3893584" y="1382237"/>
                </a:lnTo>
                <a:lnTo>
                  <a:pt x="3897706" y="1376119"/>
                </a:lnTo>
                <a:lnTo>
                  <a:pt x="3899219" y="1368625"/>
                </a:lnTo>
                <a:lnTo>
                  <a:pt x="3897706" y="1361132"/>
                </a:lnTo>
                <a:lnTo>
                  <a:pt x="3893584" y="1355014"/>
                </a:lnTo>
                <a:lnTo>
                  <a:pt x="3887472" y="1350889"/>
                </a:lnTo>
                <a:lnTo>
                  <a:pt x="3879989" y="1349377"/>
                </a:lnTo>
                <a:close/>
              </a:path>
              <a:path w="5621655" h="3489960">
                <a:moveTo>
                  <a:pt x="3973472" y="1349761"/>
                </a:moveTo>
                <a:lnTo>
                  <a:pt x="3966140" y="1351241"/>
                </a:lnTo>
                <a:lnTo>
                  <a:pt x="3960142" y="1355281"/>
                </a:lnTo>
                <a:lnTo>
                  <a:pt x="3956092" y="1361277"/>
                </a:lnTo>
                <a:lnTo>
                  <a:pt x="3954606" y="1368625"/>
                </a:lnTo>
                <a:lnTo>
                  <a:pt x="3956092" y="1375962"/>
                </a:lnTo>
                <a:lnTo>
                  <a:pt x="3960142" y="1381952"/>
                </a:lnTo>
                <a:lnTo>
                  <a:pt x="3966140" y="1385990"/>
                </a:lnTo>
                <a:lnTo>
                  <a:pt x="3973472" y="1387471"/>
                </a:lnTo>
                <a:lnTo>
                  <a:pt x="3980820" y="1385990"/>
                </a:lnTo>
                <a:lnTo>
                  <a:pt x="3986816" y="1381952"/>
                </a:lnTo>
                <a:lnTo>
                  <a:pt x="3990857" y="1375962"/>
                </a:lnTo>
                <a:lnTo>
                  <a:pt x="3992337" y="1368625"/>
                </a:lnTo>
                <a:lnTo>
                  <a:pt x="3990857" y="1361277"/>
                </a:lnTo>
                <a:lnTo>
                  <a:pt x="3986816" y="1355281"/>
                </a:lnTo>
                <a:lnTo>
                  <a:pt x="3980820" y="1351241"/>
                </a:lnTo>
                <a:lnTo>
                  <a:pt x="3973472" y="1349761"/>
                </a:lnTo>
                <a:close/>
              </a:path>
              <a:path w="5621655" h="3489960">
                <a:moveTo>
                  <a:pt x="4066974" y="1350144"/>
                </a:moveTo>
                <a:lnTo>
                  <a:pt x="4059803" y="1351596"/>
                </a:lnTo>
                <a:lnTo>
                  <a:pt x="4053940" y="1355556"/>
                </a:lnTo>
                <a:lnTo>
                  <a:pt x="4049984" y="1361430"/>
                </a:lnTo>
                <a:lnTo>
                  <a:pt x="4048532" y="1368625"/>
                </a:lnTo>
                <a:lnTo>
                  <a:pt x="4049984" y="1375809"/>
                </a:lnTo>
                <a:lnTo>
                  <a:pt x="4053940" y="1381678"/>
                </a:lnTo>
                <a:lnTo>
                  <a:pt x="4059803" y="1385636"/>
                </a:lnTo>
                <a:lnTo>
                  <a:pt x="4066974" y="1387087"/>
                </a:lnTo>
                <a:lnTo>
                  <a:pt x="4074173" y="1385636"/>
                </a:lnTo>
                <a:lnTo>
                  <a:pt x="4080054" y="1381678"/>
                </a:lnTo>
                <a:lnTo>
                  <a:pt x="4084022" y="1375809"/>
                </a:lnTo>
                <a:lnTo>
                  <a:pt x="4085477" y="1368625"/>
                </a:lnTo>
                <a:lnTo>
                  <a:pt x="4084022" y="1361430"/>
                </a:lnTo>
                <a:lnTo>
                  <a:pt x="4080054" y="1355556"/>
                </a:lnTo>
                <a:lnTo>
                  <a:pt x="4074173" y="1351596"/>
                </a:lnTo>
                <a:lnTo>
                  <a:pt x="4066974" y="1350144"/>
                </a:lnTo>
                <a:close/>
              </a:path>
              <a:path w="5621655" h="3489960">
                <a:moveTo>
                  <a:pt x="4160517" y="1350467"/>
                </a:moveTo>
                <a:lnTo>
                  <a:pt x="4153458" y="1351894"/>
                </a:lnTo>
                <a:lnTo>
                  <a:pt x="4147684" y="1355785"/>
                </a:lnTo>
                <a:lnTo>
                  <a:pt x="4143788" y="1361557"/>
                </a:lnTo>
                <a:lnTo>
                  <a:pt x="4142357" y="1368625"/>
                </a:lnTo>
                <a:lnTo>
                  <a:pt x="4143788" y="1375690"/>
                </a:lnTo>
                <a:lnTo>
                  <a:pt x="4147684" y="1381455"/>
                </a:lnTo>
                <a:lnTo>
                  <a:pt x="4153458" y="1385340"/>
                </a:lnTo>
                <a:lnTo>
                  <a:pt x="4160517" y="1386765"/>
                </a:lnTo>
                <a:lnTo>
                  <a:pt x="4167582" y="1385340"/>
                </a:lnTo>
                <a:lnTo>
                  <a:pt x="4173347" y="1381455"/>
                </a:lnTo>
                <a:lnTo>
                  <a:pt x="4177233" y="1375690"/>
                </a:lnTo>
                <a:lnTo>
                  <a:pt x="4178657" y="1368625"/>
                </a:lnTo>
                <a:lnTo>
                  <a:pt x="4177233" y="1361557"/>
                </a:lnTo>
                <a:lnTo>
                  <a:pt x="4173347" y="1355785"/>
                </a:lnTo>
                <a:lnTo>
                  <a:pt x="4167582" y="1351894"/>
                </a:lnTo>
                <a:lnTo>
                  <a:pt x="4160517" y="1350467"/>
                </a:lnTo>
                <a:close/>
              </a:path>
              <a:path w="5621655" h="3489960">
                <a:moveTo>
                  <a:pt x="4263847" y="1350850"/>
                </a:moveTo>
                <a:lnTo>
                  <a:pt x="4244214" y="1350850"/>
                </a:lnTo>
                <a:lnTo>
                  <a:pt x="4236244" y="1358799"/>
                </a:lnTo>
                <a:lnTo>
                  <a:pt x="4236244" y="1378432"/>
                </a:lnTo>
                <a:lnTo>
                  <a:pt x="4244214" y="1386381"/>
                </a:lnTo>
                <a:lnTo>
                  <a:pt x="4263847" y="1386381"/>
                </a:lnTo>
                <a:lnTo>
                  <a:pt x="4271796" y="1378432"/>
                </a:lnTo>
                <a:lnTo>
                  <a:pt x="4271796" y="1358799"/>
                </a:lnTo>
                <a:lnTo>
                  <a:pt x="4263847" y="1350850"/>
                </a:lnTo>
                <a:close/>
              </a:path>
              <a:path w="5621655" h="3489960">
                <a:moveTo>
                  <a:pt x="4357148" y="1351234"/>
                </a:moveTo>
                <a:lnTo>
                  <a:pt x="4337958" y="1351234"/>
                </a:lnTo>
                <a:lnTo>
                  <a:pt x="4330150" y="1359021"/>
                </a:lnTo>
                <a:lnTo>
                  <a:pt x="4330150" y="1378210"/>
                </a:lnTo>
                <a:lnTo>
                  <a:pt x="4337958" y="1385999"/>
                </a:lnTo>
                <a:lnTo>
                  <a:pt x="4357148" y="1385999"/>
                </a:lnTo>
                <a:lnTo>
                  <a:pt x="4364916" y="1378210"/>
                </a:lnTo>
                <a:lnTo>
                  <a:pt x="4364916" y="1359021"/>
                </a:lnTo>
                <a:lnTo>
                  <a:pt x="4357148" y="1351234"/>
                </a:lnTo>
                <a:close/>
              </a:path>
              <a:path w="5621655" h="3489960">
                <a:moveTo>
                  <a:pt x="4450428" y="1351636"/>
                </a:moveTo>
                <a:lnTo>
                  <a:pt x="4431683" y="1351636"/>
                </a:lnTo>
                <a:lnTo>
                  <a:pt x="4424077" y="1359244"/>
                </a:lnTo>
                <a:lnTo>
                  <a:pt x="4424077" y="1378008"/>
                </a:lnTo>
                <a:lnTo>
                  <a:pt x="4431683" y="1385615"/>
                </a:lnTo>
                <a:lnTo>
                  <a:pt x="4450428" y="1385615"/>
                </a:lnTo>
                <a:lnTo>
                  <a:pt x="4458035" y="1378008"/>
                </a:lnTo>
                <a:lnTo>
                  <a:pt x="4458035" y="1359244"/>
                </a:lnTo>
                <a:lnTo>
                  <a:pt x="4450428" y="1351636"/>
                </a:lnTo>
                <a:close/>
              </a:path>
              <a:path w="5621655" h="3489960">
                <a:moveTo>
                  <a:pt x="4543708" y="1352020"/>
                </a:moveTo>
                <a:lnTo>
                  <a:pt x="4525407" y="1352020"/>
                </a:lnTo>
                <a:lnTo>
                  <a:pt x="4517942" y="1359446"/>
                </a:lnTo>
                <a:lnTo>
                  <a:pt x="4517942" y="1377786"/>
                </a:lnTo>
                <a:lnTo>
                  <a:pt x="4525407" y="1385211"/>
                </a:lnTo>
                <a:lnTo>
                  <a:pt x="4543708" y="1385211"/>
                </a:lnTo>
                <a:lnTo>
                  <a:pt x="4551174" y="1377786"/>
                </a:lnTo>
                <a:lnTo>
                  <a:pt x="4551174" y="1359446"/>
                </a:lnTo>
                <a:lnTo>
                  <a:pt x="4543708" y="1352020"/>
                </a:lnTo>
                <a:close/>
              </a:path>
              <a:path w="5621655" h="3489960">
                <a:moveTo>
                  <a:pt x="4637009" y="1352403"/>
                </a:moveTo>
                <a:lnTo>
                  <a:pt x="4619132" y="1352403"/>
                </a:lnTo>
                <a:lnTo>
                  <a:pt x="4611868" y="1359667"/>
                </a:lnTo>
                <a:lnTo>
                  <a:pt x="4611868" y="1377565"/>
                </a:lnTo>
                <a:lnTo>
                  <a:pt x="4619132" y="1384828"/>
                </a:lnTo>
                <a:lnTo>
                  <a:pt x="4637009" y="1384828"/>
                </a:lnTo>
                <a:lnTo>
                  <a:pt x="4644293" y="1377565"/>
                </a:lnTo>
                <a:lnTo>
                  <a:pt x="4644293" y="1359667"/>
                </a:lnTo>
                <a:lnTo>
                  <a:pt x="4637009" y="1352403"/>
                </a:lnTo>
                <a:close/>
              </a:path>
              <a:path w="5621655" h="3489960">
                <a:moveTo>
                  <a:pt x="4730331" y="1352807"/>
                </a:moveTo>
                <a:lnTo>
                  <a:pt x="4712857" y="1352807"/>
                </a:lnTo>
                <a:lnTo>
                  <a:pt x="4705774" y="1359889"/>
                </a:lnTo>
                <a:lnTo>
                  <a:pt x="4705774" y="1377363"/>
                </a:lnTo>
                <a:lnTo>
                  <a:pt x="4712857" y="1384444"/>
                </a:lnTo>
                <a:lnTo>
                  <a:pt x="4730331" y="1384444"/>
                </a:lnTo>
                <a:lnTo>
                  <a:pt x="4737412" y="1377363"/>
                </a:lnTo>
                <a:lnTo>
                  <a:pt x="4737412" y="1359889"/>
                </a:lnTo>
                <a:lnTo>
                  <a:pt x="4730331" y="1352807"/>
                </a:lnTo>
                <a:close/>
              </a:path>
              <a:path w="5621655" h="3489960">
                <a:moveTo>
                  <a:pt x="4823631" y="1353191"/>
                </a:moveTo>
                <a:lnTo>
                  <a:pt x="4806581" y="1353191"/>
                </a:lnTo>
                <a:lnTo>
                  <a:pt x="4799701" y="1360091"/>
                </a:lnTo>
                <a:lnTo>
                  <a:pt x="4799701" y="1377141"/>
                </a:lnTo>
                <a:lnTo>
                  <a:pt x="4806581" y="1384040"/>
                </a:lnTo>
                <a:lnTo>
                  <a:pt x="4823631" y="1384040"/>
                </a:lnTo>
                <a:lnTo>
                  <a:pt x="4830531" y="1377141"/>
                </a:lnTo>
                <a:lnTo>
                  <a:pt x="4830531" y="1360091"/>
                </a:lnTo>
                <a:lnTo>
                  <a:pt x="4823631" y="1353191"/>
                </a:lnTo>
                <a:close/>
              </a:path>
              <a:path w="5621655" h="3489960">
                <a:moveTo>
                  <a:pt x="4916911" y="1353573"/>
                </a:moveTo>
                <a:lnTo>
                  <a:pt x="4900305" y="1353573"/>
                </a:lnTo>
                <a:lnTo>
                  <a:pt x="4893566" y="1360313"/>
                </a:lnTo>
                <a:lnTo>
                  <a:pt x="4893566" y="1376918"/>
                </a:lnTo>
                <a:lnTo>
                  <a:pt x="4900305" y="1383658"/>
                </a:lnTo>
                <a:lnTo>
                  <a:pt x="4916911" y="1383658"/>
                </a:lnTo>
                <a:lnTo>
                  <a:pt x="4923670" y="1376918"/>
                </a:lnTo>
                <a:lnTo>
                  <a:pt x="4923670" y="1360313"/>
                </a:lnTo>
                <a:lnTo>
                  <a:pt x="4916911" y="1353573"/>
                </a:lnTo>
                <a:close/>
              </a:path>
              <a:path w="5621655" h="3489960">
                <a:moveTo>
                  <a:pt x="5010232" y="1353977"/>
                </a:moveTo>
                <a:lnTo>
                  <a:pt x="4994030" y="1353977"/>
                </a:lnTo>
                <a:lnTo>
                  <a:pt x="4987492" y="1360535"/>
                </a:lnTo>
                <a:lnTo>
                  <a:pt x="4987492" y="1376716"/>
                </a:lnTo>
                <a:lnTo>
                  <a:pt x="4994030" y="1383275"/>
                </a:lnTo>
                <a:lnTo>
                  <a:pt x="5010232" y="1383275"/>
                </a:lnTo>
                <a:lnTo>
                  <a:pt x="5016791" y="1376716"/>
                </a:lnTo>
                <a:lnTo>
                  <a:pt x="5016791" y="1360535"/>
                </a:lnTo>
                <a:lnTo>
                  <a:pt x="5010232" y="1353977"/>
                </a:lnTo>
                <a:close/>
              </a:path>
              <a:path w="5621655" h="3489960">
                <a:moveTo>
                  <a:pt x="5103533" y="1354361"/>
                </a:moveTo>
                <a:lnTo>
                  <a:pt x="5087754" y="1354361"/>
                </a:lnTo>
                <a:lnTo>
                  <a:pt x="5081398" y="1360736"/>
                </a:lnTo>
                <a:lnTo>
                  <a:pt x="5081398" y="1376495"/>
                </a:lnTo>
                <a:lnTo>
                  <a:pt x="5087754" y="1382871"/>
                </a:lnTo>
                <a:lnTo>
                  <a:pt x="5103533" y="1382871"/>
                </a:lnTo>
                <a:lnTo>
                  <a:pt x="5109910" y="1376495"/>
                </a:lnTo>
                <a:lnTo>
                  <a:pt x="5109910" y="1360736"/>
                </a:lnTo>
                <a:lnTo>
                  <a:pt x="5103533" y="1354361"/>
                </a:lnTo>
                <a:close/>
              </a:path>
              <a:path w="5621655" h="3489960">
                <a:moveTo>
                  <a:pt x="6379" y="1402281"/>
                </a:moveTo>
                <a:lnTo>
                  <a:pt x="0" y="1402281"/>
                </a:lnTo>
                <a:lnTo>
                  <a:pt x="0" y="1428470"/>
                </a:lnTo>
                <a:lnTo>
                  <a:pt x="6379" y="1428470"/>
                </a:lnTo>
                <a:lnTo>
                  <a:pt x="12245" y="1422599"/>
                </a:lnTo>
                <a:lnTo>
                  <a:pt x="12245" y="1408153"/>
                </a:lnTo>
                <a:lnTo>
                  <a:pt x="6379" y="1402281"/>
                </a:lnTo>
                <a:close/>
              </a:path>
              <a:path w="5621655" h="3489960">
                <a:moveTo>
                  <a:pt x="100112" y="1401898"/>
                </a:moveTo>
                <a:lnTo>
                  <a:pt x="85223" y="1401898"/>
                </a:lnTo>
                <a:lnTo>
                  <a:pt x="79184" y="1407930"/>
                </a:lnTo>
                <a:lnTo>
                  <a:pt x="79184" y="1422821"/>
                </a:lnTo>
                <a:lnTo>
                  <a:pt x="85223" y="1428854"/>
                </a:lnTo>
                <a:lnTo>
                  <a:pt x="100112" y="1428854"/>
                </a:lnTo>
                <a:lnTo>
                  <a:pt x="106149" y="1422821"/>
                </a:lnTo>
                <a:lnTo>
                  <a:pt x="106149" y="1407930"/>
                </a:lnTo>
                <a:lnTo>
                  <a:pt x="100112" y="1401898"/>
                </a:lnTo>
                <a:close/>
              </a:path>
              <a:path w="5621655" h="3489960">
                <a:moveTo>
                  <a:pt x="193842" y="1401494"/>
                </a:moveTo>
                <a:lnTo>
                  <a:pt x="178519" y="1401494"/>
                </a:lnTo>
                <a:lnTo>
                  <a:pt x="172309" y="1407708"/>
                </a:lnTo>
                <a:lnTo>
                  <a:pt x="172309" y="1423043"/>
                </a:lnTo>
                <a:lnTo>
                  <a:pt x="178519" y="1429237"/>
                </a:lnTo>
                <a:lnTo>
                  <a:pt x="193842" y="1429237"/>
                </a:lnTo>
                <a:lnTo>
                  <a:pt x="200053" y="1423043"/>
                </a:lnTo>
                <a:lnTo>
                  <a:pt x="200053" y="1407708"/>
                </a:lnTo>
                <a:lnTo>
                  <a:pt x="193842" y="1401494"/>
                </a:lnTo>
                <a:close/>
              </a:path>
              <a:path w="5621655" h="3489960">
                <a:moveTo>
                  <a:pt x="287573" y="1401110"/>
                </a:moveTo>
                <a:lnTo>
                  <a:pt x="271816" y="1401110"/>
                </a:lnTo>
                <a:lnTo>
                  <a:pt x="265432" y="1407506"/>
                </a:lnTo>
                <a:lnTo>
                  <a:pt x="265432" y="1423245"/>
                </a:lnTo>
                <a:lnTo>
                  <a:pt x="271816" y="1429641"/>
                </a:lnTo>
                <a:lnTo>
                  <a:pt x="287573" y="1429641"/>
                </a:lnTo>
                <a:lnTo>
                  <a:pt x="293957" y="1423245"/>
                </a:lnTo>
                <a:lnTo>
                  <a:pt x="293957" y="1407506"/>
                </a:lnTo>
                <a:lnTo>
                  <a:pt x="287573" y="1401110"/>
                </a:lnTo>
                <a:close/>
              </a:path>
              <a:path w="5621655" h="3489960">
                <a:moveTo>
                  <a:pt x="381295" y="1400727"/>
                </a:moveTo>
                <a:lnTo>
                  <a:pt x="365121" y="1400727"/>
                </a:lnTo>
                <a:lnTo>
                  <a:pt x="358555" y="1407285"/>
                </a:lnTo>
                <a:lnTo>
                  <a:pt x="358555" y="1423466"/>
                </a:lnTo>
                <a:lnTo>
                  <a:pt x="365121" y="1430025"/>
                </a:lnTo>
                <a:lnTo>
                  <a:pt x="381295" y="1430025"/>
                </a:lnTo>
                <a:lnTo>
                  <a:pt x="387861" y="1423466"/>
                </a:lnTo>
                <a:lnTo>
                  <a:pt x="387861" y="1407285"/>
                </a:lnTo>
                <a:lnTo>
                  <a:pt x="381295" y="1400727"/>
                </a:lnTo>
                <a:close/>
              </a:path>
              <a:path w="5621655" h="3489960">
                <a:moveTo>
                  <a:pt x="475026" y="1400343"/>
                </a:moveTo>
                <a:lnTo>
                  <a:pt x="458420" y="1400343"/>
                </a:lnTo>
                <a:lnTo>
                  <a:pt x="451680" y="1407063"/>
                </a:lnTo>
                <a:lnTo>
                  <a:pt x="451680" y="1423689"/>
                </a:lnTo>
                <a:lnTo>
                  <a:pt x="458420" y="1430408"/>
                </a:lnTo>
                <a:lnTo>
                  <a:pt x="475026" y="1430408"/>
                </a:lnTo>
                <a:lnTo>
                  <a:pt x="481765" y="1423689"/>
                </a:lnTo>
                <a:lnTo>
                  <a:pt x="481765" y="1407063"/>
                </a:lnTo>
                <a:lnTo>
                  <a:pt x="475026" y="1400343"/>
                </a:lnTo>
                <a:close/>
              </a:path>
              <a:path w="5621655" h="3489960">
                <a:moveTo>
                  <a:pt x="568756" y="1399941"/>
                </a:moveTo>
                <a:lnTo>
                  <a:pt x="551708" y="1399941"/>
                </a:lnTo>
                <a:lnTo>
                  <a:pt x="544804" y="1406861"/>
                </a:lnTo>
                <a:lnTo>
                  <a:pt x="544804" y="1423890"/>
                </a:lnTo>
                <a:lnTo>
                  <a:pt x="551708" y="1430811"/>
                </a:lnTo>
                <a:lnTo>
                  <a:pt x="568756" y="1430811"/>
                </a:lnTo>
                <a:lnTo>
                  <a:pt x="575669" y="1423890"/>
                </a:lnTo>
                <a:lnTo>
                  <a:pt x="575669" y="1406861"/>
                </a:lnTo>
                <a:lnTo>
                  <a:pt x="568756" y="1399941"/>
                </a:lnTo>
                <a:close/>
              </a:path>
              <a:path w="5621655" h="3489960">
                <a:moveTo>
                  <a:pt x="662487" y="1399557"/>
                </a:moveTo>
                <a:lnTo>
                  <a:pt x="645013" y="1399557"/>
                </a:lnTo>
                <a:lnTo>
                  <a:pt x="637929" y="1406639"/>
                </a:lnTo>
                <a:lnTo>
                  <a:pt x="637929" y="1424113"/>
                </a:lnTo>
                <a:lnTo>
                  <a:pt x="645013" y="1431194"/>
                </a:lnTo>
                <a:lnTo>
                  <a:pt x="662487" y="1431194"/>
                </a:lnTo>
                <a:lnTo>
                  <a:pt x="669565" y="1424113"/>
                </a:lnTo>
                <a:lnTo>
                  <a:pt x="669565" y="1406639"/>
                </a:lnTo>
                <a:lnTo>
                  <a:pt x="662487" y="1399557"/>
                </a:lnTo>
                <a:close/>
              </a:path>
              <a:path w="5621655" h="3489960">
                <a:moveTo>
                  <a:pt x="756219" y="1399174"/>
                </a:moveTo>
                <a:lnTo>
                  <a:pt x="738312" y="1399174"/>
                </a:lnTo>
                <a:lnTo>
                  <a:pt x="731052" y="1406418"/>
                </a:lnTo>
                <a:lnTo>
                  <a:pt x="731052" y="1424335"/>
                </a:lnTo>
                <a:lnTo>
                  <a:pt x="738312" y="1431578"/>
                </a:lnTo>
                <a:lnTo>
                  <a:pt x="756219" y="1431578"/>
                </a:lnTo>
                <a:lnTo>
                  <a:pt x="763469" y="1424335"/>
                </a:lnTo>
                <a:lnTo>
                  <a:pt x="763469" y="1406418"/>
                </a:lnTo>
                <a:lnTo>
                  <a:pt x="756219" y="1399174"/>
                </a:lnTo>
                <a:close/>
              </a:path>
              <a:path w="5621655" h="3489960">
                <a:moveTo>
                  <a:pt x="849902" y="1398851"/>
                </a:moveTo>
                <a:lnTo>
                  <a:pt x="831655" y="1398851"/>
                </a:lnTo>
                <a:lnTo>
                  <a:pt x="824254" y="1406255"/>
                </a:lnTo>
                <a:lnTo>
                  <a:pt x="824254" y="1424496"/>
                </a:lnTo>
                <a:lnTo>
                  <a:pt x="831655" y="1431900"/>
                </a:lnTo>
                <a:lnTo>
                  <a:pt x="849902" y="1431900"/>
                </a:lnTo>
                <a:lnTo>
                  <a:pt x="857295" y="1424496"/>
                </a:lnTo>
                <a:lnTo>
                  <a:pt x="857295" y="1406255"/>
                </a:lnTo>
                <a:lnTo>
                  <a:pt x="849902" y="1398851"/>
                </a:lnTo>
                <a:close/>
              </a:path>
              <a:path w="5621655" h="3489960">
                <a:moveTo>
                  <a:pt x="943624" y="1398468"/>
                </a:moveTo>
                <a:lnTo>
                  <a:pt x="924954" y="1398468"/>
                </a:lnTo>
                <a:lnTo>
                  <a:pt x="917379" y="1406034"/>
                </a:lnTo>
                <a:lnTo>
                  <a:pt x="917379" y="1424717"/>
                </a:lnTo>
                <a:lnTo>
                  <a:pt x="924954" y="1432284"/>
                </a:lnTo>
                <a:lnTo>
                  <a:pt x="943624" y="1432284"/>
                </a:lnTo>
                <a:lnTo>
                  <a:pt x="951199" y="1424717"/>
                </a:lnTo>
                <a:lnTo>
                  <a:pt x="951199" y="1406034"/>
                </a:lnTo>
                <a:lnTo>
                  <a:pt x="943624" y="1398468"/>
                </a:lnTo>
                <a:close/>
              </a:path>
              <a:path w="5621655" h="3489960">
                <a:moveTo>
                  <a:pt x="1037357" y="1398084"/>
                </a:moveTo>
                <a:lnTo>
                  <a:pt x="1018251" y="1398084"/>
                </a:lnTo>
                <a:lnTo>
                  <a:pt x="1010502" y="1405812"/>
                </a:lnTo>
                <a:lnTo>
                  <a:pt x="1010502" y="1424919"/>
                </a:lnTo>
                <a:lnTo>
                  <a:pt x="1018251" y="1432667"/>
                </a:lnTo>
                <a:lnTo>
                  <a:pt x="1037357" y="1432667"/>
                </a:lnTo>
                <a:lnTo>
                  <a:pt x="1045103" y="1424919"/>
                </a:lnTo>
                <a:lnTo>
                  <a:pt x="1045103" y="1405812"/>
                </a:lnTo>
                <a:lnTo>
                  <a:pt x="1037357" y="1398084"/>
                </a:lnTo>
                <a:close/>
              </a:path>
              <a:path w="5621655" h="3489960">
                <a:moveTo>
                  <a:pt x="1131087" y="1397680"/>
                </a:moveTo>
                <a:lnTo>
                  <a:pt x="1111547" y="1397680"/>
                </a:lnTo>
                <a:lnTo>
                  <a:pt x="1103626" y="1405610"/>
                </a:lnTo>
                <a:lnTo>
                  <a:pt x="1103626" y="1425141"/>
                </a:lnTo>
                <a:lnTo>
                  <a:pt x="1111547" y="1433071"/>
                </a:lnTo>
                <a:lnTo>
                  <a:pt x="1131087" y="1433071"/>
                </a:lnTo>
                <a:lnTo>
                  <a:pt x="1139007" y="1425141"/>
                </a:lnTo>
                <a:lnTo>
                  <a:pt x="1139007" y="1405610"/>
                </a:lnTo>
                <a:lnTo>
                  <a:pt x="1131087" y="1397680"/>
                </a:lnTo>
                <a:close/>
              </a:path>
              <a:path w="5621655" h="3489960">
                <a:moveTo>
                  <a:pt x="1214832" y="1397297"/>
                </a:moveTo>
                <a:lnTo>
                  <a:pt x="1207793" y="1398717"/>
                </a:lnTo>
                <a:lnTo>
                  <a:pt x="1202046" y="1402591"/>
                </a:lnTo>
                <a:lnTo>
                  <a:pt x="1198172" y="1408338"/>
                </a:lnTo>
                <a:lnTo>
                  <a:pt x="1196751" y="1415376"/>
                </a:lnTo>
                <a:lnTo>
                  <a:pt x="1198172" y="1422415"/>
                </a:lnTo>
                <a:lnTo>
                  <a:pt x="1202046" y="1428161"/>
                </a:lnTo>
                <a:lnTo>
                  <a:pt x="1207793" y="1432035"/>
                </a:lnTo>
                <a:lnTo>
                  <a:pt x="1214832" y="1433455"/>
                </a:lnTo>
                <a:lnTo>
                  <a:pt x="1221870" y="1432035"/>
                </a:lnTo>
                <a:lnTo>
                  <a:pt x="1227617" y="1428161"/>
                </a:lnTo>
                <a:lnTo>
                  <a:pt x="1231492" y="1422415"/>
                </a:lnTo>
                <a:lnTo>
                  <a:pt x="1232913" y="1415376"/>
                </a:lnTo>
                <a:lnTo>
                  <a:pt x="1231492" y="1408338"/>
                </a:lnTo>
                <a:lnTo>
                  <a:pt x="1227617" y="1402591"/>
                </a:lnTo>
                <a:lnTo>
                  <a:pt x="1221870" y="1398717"/>
                </a:lnTo>
                <a:lnTo>
                  <a:pt x="1214832" y="1397297"/>
                </a:lnTo>
                <a:close/>
              </a:path>
              <a:path w="5621655" h="3489960">
                <a:moveTo>
                  <a:pt x="1308341" y="1396914"/>
                </a:moveTo>
                <a:lnTo>
                  <a:pt x="1301156" y="1398363"/>
                </a:lnTo>
                <a:lnTo>
                  <a:pt x="1295286" y="1402317"/>
                </a:lnTo>
                <a:lnTo>
                  <a:pt x="1291326" y="1408185"/>
                </a:lnTo>
                <a:lnTo>
                  <a:pt x="1289874" y="1415376"/>
                </a:lnTo>
                <a:lnTo>
                  <a:pt x="1291326" y="1422560"/>
                </a:lnTo>
                <a:lnTo>
                  <a:pt x="1295286" y="1428428"/>
                </a:lnTo>
                <a:lnTo>
                  <a:pt x="1301156" y="1432387"/>
                </a:lnTo>
                <a:lnTo>
                  <a:pt x="1308341" y="1433838"/>
                </a:lnTo>
                <a:lnTo>
                  <a:pt x="1315534" y="1432387"/>
                </a:lnTo>
                <a:lnTo>
                  <a:pt x="1321407" y="1428428"/>
                </a:lnTo>
                <a:lnTo>
                  <a:pt x="1325366" y="1422560"/>
                </a:lnTo>
                <a:lnTo>
                  <a:pt x="1326817" y="1415376"/>
                </a:lnTo>
                <a:lnTo>
                  <a:pt x="1325366" y="1408185"/>
                </a:lnTo>
                <a:lnTo>
                  <a:pt x="1321407" y="1402317"/>
                </a:lnTo>
                <a:lnTo>
                  <a:pt x="1315534" y="1398363"/>
                </a:lnTo>
                <a:lnTo>
                  <a:pt x="1308341" y="1396914"/>
                </a:lnTo>
                <a:close/>
              </a:path>
              <a:path w="5621655" h="3489960">
                <a:moveTo>
                  <a:pt x="1401859" y="1396511"/>
                </a:moveTo>
                <a:lnTo>
                  <a:pt x="1394516" y="1397994"/>
                </a:lnTo>
                <a:lnTo>
                  <a:pt x="1388521" y="1402039"/>
                </a:lnTo>
                <a:lnTo>
                  <a:pt x="1384479" y="1408036"/>
                </a:lnTo>
                <a:lnTo>
                  <a:pt x="1382997" y="1415376"/>
                </a:lnTo>
                <a:lnTo>
                  <a:pt x="1384479" y="1422716"/>
                </a:lnTo>
                <a:lnTo>
                  <a:pt x="1388521" y="1428713"/>
                </a:lnTo>
                <a:lnTo>
                  <a:pt x="1394516" y="1432757"/>
                </a:lnTo>
                <a:lnTo>
                  <a:pt x="1401859" y="1434241"/>
                </a:lnTo>
                <a:lnTo>
                  <a:pt x="1409198" y="1432757"/>
                </a:lnTo>
                <a:lnTo>
                  <a:pt x="1415194" y="1428713"/>
                </a:lnTo>
                <a:lnTo>
                  <a:pt x="1419238" y="1422716"/>
                </a:lnTo>
                <a:lnTo>
                  <a:pt x="1420721" y="1415376"/>
                </a:lnTo>
                <a:lnTo>
                  <a:pt x="1419238" y="1408036"/>
                </a:lnTo>
                <a:lnTo>
                  <a:pt x="1415194" y="1402039"/>
                </a:lnTo>
                <a:lnTo>
                  <a:pt x="1409198" y="1397994"/>
                </a:lnTo>
                <a:lnTo>
                  <a:pt x="1401859" y="1396511"/>
                </a:lnTo>
                <a:close/>
              </a:path>
              <a:path w="5621655" h="3489960">
                <a:moveTo>
                  <a:pt x="1495370" y="1396127"/>
                </a:moveTo>
                <a:lnTo>
                  <a:pt x="1487877" y="1397639"/>
                </a:lnTo>
                <a:lnTo>
                  <a:pt x="1481758" y="1401764"/>
                </a:lnTo>
                <a:lnTo>
                  <a:pt x="1477634" y="1407883"/>
                </a:lnTo>
                <a:lnTo>
                  <a:pt x="1476122" y="1415376"/>
                </a:lnTo>
                <a:lnTo>
                  <a:pt x="1477634" y="1422869"/>
                </a:lnTo>
                <a:lnTo>
                  <a:pt x="1481758" y="1428988"/>
                </a:lnTo>
                <a:lnTo>
                  <a:pt x="1487877" y="1433112"/>
                </a:lnTo>
                <a:lnTo>
                  <a:pt x="1495370" y="1434625"/>
                </a:lnTo>
                <a:lnTo>
                  <a:pt x="1502865" y="1433112"/>
                </a:lnTo>
                <a:lnTo>
                  <a:pt x="1508984" y="1428988"/>
                </a:lnTo>
                <a:lnTo>
                  <a:pt x="1513108" y="1422869"/>
                </a:lnTo>
                <a:lnTo>
                  <a:pt x="1514621" y="1415376"/>
                </a:lnTo>
                <a:lnTo>
                  <a:pt x="1513108" y="1407883"/>
                </a:lnTo>
                <a:lnTo>
                  <a:pt x="1508984" y="1401764"/>
                </a:lnTo>
                <a:lnTo>
                  <a:pt x="1502865" y="1397639"/>
                </a:lnTo>
                <a:lnTo>
                  <a:pt x="1495370" y="1396127"/>
                </a:lnTo>
                <a:close/>
              </a:path>
              <a:path w="5621655" h="3489960">
                <a:moveTo>
                  <a:pt x="1588894" y="1395743"/>
                </a:moveTo>
                <a:lnTo>
                  <a:pt x="1581244" y="1397284"/>
                </a:lnTo>
                <a:lnTo>
                  <a:pt x="1574998" y="1401489"/>
                </a:lnTo>
                <a:lnTo>
                  <a:pt x="1570786" y="1407729"/>
                </a:lnTo>
                <a:lnTo>
                  <a:pt x="1569242" y="1415376"/>
                </a:lnTo>
                <a:lnTo>
                  <a:pt x="1570786" y="1423015"/>
                </a:lnTo>
                <a:lnTo>
                  <a:pt x="1574998" y="1429255"/>
                </a:lnTo>
                <a:lnTo>
                  <a:pt x="1581244" y="1433464"/>
                </a:lnTo>
                <a:lnTo>
                  <a:pt x="1588894" y="1435008"/>
                </a:lnTo>
                <a:lnTo>
                  <a:pt x="1596533" y="1433464"/>
                </a:lnTo>
                <a:lnTo>
                  <a:pt x="1602774" y="1429255"/>
                </a:lnTo>
                <a:lnTo>
                  <a:pt x="1606983" y="1423015"/>
                </a:lnTo>
                <a:lnTo>
                  <a:pt x="1608527" y="1415376"/>
                </a:lnTo>
                <a:lnTo>
                  <a:pt x="1606983" y="1407729"/>
                </a:lnTo>
                <a:lnTo>
                  <a:pt x="1602774" y="1401489"/>
                </a:lnTo>
                <a:lnTo>
                  <a:pt x="1596533" y="1397284"/>
                </a:lnTo>
                <a:lnTo>
                  <a:pt x="1588894" y="1395743"/>
                </a:lnTo>
                <a:close/>
              </a:path>
              <a:path w="5621655" h="3489960">
                <a:moveTo>
                  <a:pt x="1682397" y="1395340"/>
                </a:moveTo>
                <a:lnTo>
                  <a:pt x="1674605" y="1396915"/>
                </a:lnTo>
                <a:lnTo>
                  <a:pt x="1668243" y="1401211"/>
                </a:lnTo>
                <a:lnTo>
                  <a:pt x="1663954" y="1407581"/>
                </a:lnTo>
                <a:lnTo>
                  <a:pt x="1662381" y="1415376"/>
                </a:lnTo>
                <a:lnTo>
                  <a:pt x="1663954" y="1423171"/>
                </a:lnTo>
                <a:lnTo>
                  <a:pt x="1668243" y="1429540"/>
                </a:lnTo>
                <a:lnTo>
                  <a:pt x="1674605" y="1433836"/>
                </a:lnTo>
                <a:lnTo>
                  <a:pt x="1682397" y="1435412"/>
                </a:lnTo>
                <a:lnTo>
                  <a:pt x="1690192" y="1433836"/>
                </a:lnTo>
                <a:lnTo>
                  <a:pt x="1696562" y="1429540"/>
                </a:lnTo>
                <a:lnTo>
                  <a:pt x="1700858" y="1423171"/>
                </a:lnTo>
                <a:lnTo>
                  <a:pt x="1702433" y="1415376"/>
                </a:lnTo>
                <a:lnTo>
                  <a:pt x="1700858" y="1407581"/>
                </a:lnTo>
                <a:lnTo>
                  <a:pt x="1696562" y="1401211"/>
                </a:lnTo>
                <a:lnTo>
                  <a:pt x="1690192" y="1396915"/>
                </a:lnTo>
                <a:lnTo>
                  <a:pt x="1682397" y="1395340"/>
                </a:lnTo>
                <a:close/>
              </a:path>
              <a:path w="5621655" h="3489960">
                <a:moveTo>
                  <a:pt x="1775919" y="1395037"/>
                </a:moveTo>
                <a:lnTo>
                  <a:pt x="1768000" y="1396635"/>
                </a:lnTo>
                <a:lnTo>
                  <a:pt x="1761536" y="1400992"/>
                </a:lnTo>
                <a:lnTo>
                  <a:pt x="1757178" y="1407457"/>
                </a:lnTo>
                <a:lnTo>
                  <a:pt x="1755580" y="1415376"/>
                </a:lnTo>
                <a:lnTo>
                  <a:pt x="1757178" y="1423295"/>
                </a:lnTo>
                <a:lnTo>
                  <a:pt x="1761536" y="1429760"/>
                </a:lnTo>
                <a:lnTo>
                  <a:pt x="1768000" y="1434117"/>
                </a:lnTo>
                <a:lnTo>
                  <a:pt x="1775919" y="1435714"/>
                </a:lnTo>
                <a:lnTo>
                  <a:pt x="1783831" y="1434117"/>
                </a:lnTo>
                <a:lnTo>
                  <a:pt x="1790296" y="1429760"/>
                </a:lnTo>
                <a:lnTo>
                  <a:pt x="1794658" y="1423295"/>
                </a:lnTo>
                <a:lnTo>
                  <a:pt x="1796259" y="1415376"/>
                </a:lnTo>
                <a:lnTo>
                  <a:pt x="1794658" y="1407457"/>
                </a:lnTo>
                <a:lnTo>
                  <a:pt x="1790296" y="1400992"/>
                </a:lnTo>
                <a:lnTo>
                  <a:pt x="1783831" y="1396635"/>
                </a:lnTo>
                <a:lnTo>
                  <a:pt x="1775919" y="1395037"/>
                </a:lnTo>
                <a:close/>
              </a:path>
              <a:path w="5621655" h="3489960">
                <a:moveTo>
                  <a:pt x="1869422" y="1394654"/>
                </a:moveTo>
                <a:lnTo>
                  <a:pt x="1861358" y="1396283"/>
                </a:lnTo>
                <a:lnTo>
                  <a:pt x="1854771" y="1400725"/>
                </a:lnTo>
                <a:lnTo>
                  <a:pt x="1850330" y="1407312"/>
                </a:lnTo>
                <a:lnTo>
                  <a:pt x="1848701" y="1415376"/>
                </a:lnTo>
                <a:lnTo>
                  <a:pt x="1850330" y="1423440"/>
                </a:lnTo>
                <a:lnTo>
                  <a:pt x="1854771" y="1430027"/>
                </a:lnTo>
                <a:lnTo>
                  <a:pt x="1861358" y="1434469"/>
                </a:lnTo>
                <a:lnTo>
                  <a:pt x="1869422" y="1436098"/>
                </a:lnTo>
                <a:lnTo>
                  <a:pt x="1877498" y="1434469"/>
                </a:lnTo>
                <a:lnTo>
                  <a:pt x="1884092" y="1430027"/>
                </a:lnTo>
                <a:lnTo>
                  <a:pt x="1888536" y="1423440"/>
                </a:lnTo>
                <a:lnTo>
                  <a:pt x="1890165" y="1415376"/>
                </a:lnTo>
                <a:lnTo>
                  <a:pt x="1888536" y="1407312"/>
                </a:lnTo>
                <a:lnTo>
                  <a:pt x="1884092" y="1400725"/>
                </a:lnTo>
                <a:lnTo>
                  <a:pt x="1877498" y="1396283"/>
                </a:lnTo>
                <a:lnTo>
                  <a:pt x="1869422" y="1394654"/>
                </a:lnTo>
                <a:close/>
              </a:path>
              <a:path w="5621655" h="3489960">
                <a:moveTo>
                  <a:pt x="1962945" y="1394250"/>
                </a:moveTo>
                <a:lnTo>
                  <a:pt x="1954724" y="1395911"/>
                </a:lnTo>
                <a:lnTo>
                  <a:pt x="1948009" y="1400440"/>
                </a:lnTo>
                <a:lnTo>
                  <a:pt x="1943480" y="1407155"/>
                </a:lnTo>
                <a:lnTo>
                  <a:pt x="1941820" y="1415376"/>
                </a:lnTo>
                <a:lnTo>
                  <a:pt x="1943480" y="1423597"/>
                </a:lnTo>
                <a:lnTo>
                  <a:pt x="1948009" y="1430312"/>
                </a:lnTo>
                <a:lnTo>
                  <a:pt x="1954724" y="1434841"/>
                </a:lnTo>
                <a:lnTo>
                  <a:pt x="1962945" y="1436502"/>
                </a:lnTo>
                <a:lnTo>
                  <a:pt x="1971166" y="1434841"/>
                </a:lnTo>
                <a:lnTo>
                  <a:pt x="1977881" y="1430312"/>
                </a:lnTo>
                <a:lnTo>
                  <a:pt x="1982410" y="1423597"/>
                </a:lnTo>
                <a:lnTo>
                  <a:pt x="1984071" y="1415376"/>
                </a:lnTo>
                <a:lnTo>
                  <a:pt x="1982410" y="1407155"/>
                </a:lnTo>
                <a:lnTo>
                  <a:pt x="1977881" y="1400440"/>
                </a:lnTo>
                <a:lnTo>
                  <a:pt x="1971166" y="1395911"/>
                </a:lnTo>
                <a:lnTo>
                  <a:pt x="1962945" y="1394250"/>
                </a:lnTo>
                <a:close/>
              </a:path>
              <a:path w="5621655" h="3489960">
                <a:moveTo>
                  <a:pt x="2056447" y="1393868"/>
                </a:moveTo>
                <a:lnTo>
                  <a:pt x="2048081" y="1395557"/>
                </a:lnTo>
                <a:lnTo>
                  <a:pt x="2041244" y="1400165"/>
                </a:lnTo>
                <a:lnTo>
                  <a:pt x="2036631" y="1407002"/>
                </a:lnTo>
                <a:lnTo>
                  <a:pt x="2034939" y="1415376"/>
                </a:lnTo>
                <a:lnTo>
                  <a:pt x="2036631" y="1423750"/>
                </a:lnTo>
                <a:lnTo>
                  <a:pt x="2041244" y="1430587"/>
                </a:lnTo>
                <a:lnTo>
                  <a:pt x="2048081" y="1435195"/>
                </a:lnTo>
                <a:lnTo>
                  <a:pt x="2056447" y="1436885"/>
                </a:lnTo>
                <a:lnTo>
                  <a:pt x="2064822" y="1435195"/>
                </a:lnTo>
                <a:lnTo>
                  <a:pt x="2071659" y="1430587"/>
                </a:lnTo>
                <a:lnTo>
                  <a:pt x="2076268" y="1423750"/>
                </a:lnTo>
                <a:lnTo>
                  <a:pt x="2077957" y="1415376"/>
                </a:lnTo>
                <a:lnTo>
                  <a:pt x="2076268" y="1407002"/>
                </a:lnTo>
                <a:lnTo>
                  <a:pt x="2071659" y="1400165"/>
                </a:lnTo>
                <a:lnTo>
                  <a:pt x="2064822" y="1395557"/>
                </a:lnTo>
                <a:lnTo>
                  <a:pt x="2056447" y="1393868"/>
                </a:lnTo>
                <a:close/>
              </a:path>
              <a:path w="5621655" h="3489960">
                <a:moveTo>
                  <a:pt x="2149970" y="1393564"/>
                </a:moveTo>
                <a:lnTo>
                  <a:pt x="2141480" y="1395278"/>
                </a:lnTo>
                <a:lnTo>
                  <a:pt x="2134547" y="1399953"/>
                </a:lnTo>
                <a:lnTo>
                  <a:pt x="2129873" y="1406886"/>
                </a:lnTo>
                <a:lnTo>
                  <a:pt x="2128159" y="1415376"/>
                </a:lnTo>
                <a:lnTo>
                  <a:pt x="2129873" y="1423866"/>
                </a:lnTo>
                <a:lnTo>
                  <a:pt x="2134547" y="1430799"/>
                </a:lnTo>
                <a:lnTo>
                  <a:pt x="2141480" y="1435473"/>
                </a:lnTo>
                <a:lnTo>
                  <a:pt x="2149970" y="1437187"/>
                </a:lnTo>
                <a:lnTo>
                  <a:pt x="2158460" y="1435473"/>
                </a:lnTo>
                <a:lnTo>
                  <a:pt x="2165393" y="1430799"/>
                </a:lnTo>
                <a:lnTo>
                  <a:pt x="2170068" y="1423866"/>
                </a:lnTo>
                <a:lnTo>
                  <a:pt x="2171782" y="1415376"/>
                </a:lnTo>
                <a:lnTo>
                  <a:pt x="2170068" y="1406886"/>
                </a:lnTo>
                <a:lnTo>
                  <a:pt x="2165393" y="1399953"/>
                </a:lnTo>
                <a:lnTo>
                  <a:pt x="2158460" y="1395278"/>
                </a:lnTo>
                <a:lnTo>
                  <a:pt x="2149970" y="1393564"/>
                </a:lnTo>
                <a:close/>
              </a:path>
              <a:path w="5621655" h="3489960">
                <a:moveTo>
                  <a:pt x="2243493" y="1393242"/>
                </a:moveTo>
                <a:lnTo>
                  <a:pt x="2234876" y="1394981"/>
                </a:lnTo>
                <a:lnTo>
                  <a:pt x="2227840" y="1399724"/>
                </a:lnTo>
                <a:lnTo>
                  <a:pt x="2223097" y="1406759"/>
                </a:lnTo>
                <a:lnTo>
                  <a:pt x="2221358" y="1415376"/>
                </a:lnTo>
                <a:lnTo>
                  <a:pt x="2223097" y="1423993"/>
                </a:lnTo>
                <a:lnTo>
                  <a:pt x="2227840" y="1431028"/>
                </a:lnTo>
                <a:lnTo>
                  <a:pt x="2234876" y="1435771"/>
                </a:lnTo>
                <a:lnTo>
                  <a:pt x="2243493" y="1437510"/>
                </a:lnTo>
                <a:lnTo>
                  <a:pt x="2252098" y="1435771"/>
                </a:lnTo>
                <a:lnTo>
                  <a:pt x="2259128" y="1431028"/>
                </a:lnTo>
                <a:lnTo>
                  <a:pt x="2263869" y="1423993"/>
                </a:lnTo>
                <a:lnTo>
                  <a:pt x="2265607" y="1415376"/>
                </a:lnTo>
                <a:lnTo>
                  <a:pt x="2263869" y="1406759"/>
                </a:lnTo>
                <a:lnTo>
                  <a:pt x="2259128" y="1399724"/>
                </a:lnTo>
                <a:lnTo>
                  <a:pt x="2252098" y="1394981"/>
                </a:lnTo>
                <a:lnTo>
                  <a:pt x="2243493" y="1393242"/>
                </a:lnTo>
                <a:close/>
              </a:path>
              <a:path w="5621655" h="3489960">
                <a:moveTo>
                  <a:pt x="2336995" y="1392858"/>
                </a:moveTo>
                <a:lnTo>
                  <a:pt x="2328233" y="1394626"/>
                </a:lnTo>
                <a:lnTo>
                  <a:pt x="2321076" y="1399449"/>
                </a:lnTo>
                <a:lnTo>
                  <a:pt x="2316249" y="1406606"/>
                </a:lnTo>
                <a:lnTo>
                  <a:pt x="2314478" y="1415376"/>
                </a:lnTo>
                <a:lnTo>
                  <a:pt x="2316249" y="1424138"/>
                </a:lnTo>
                <a:lnTo>
                  <a:pt x="2321076" y="1431296"/>
                </a:lnTo>
                <a:lnTo>
                  <a:pt x="2328233" y="1436123"/>
                </a:lnTo>
                <a:lnTo>
                  <a:pt x="2336995" y="1437894"/>
                </a:lnTo>
                <a:lnTo>
                  <a:pt x="2345766" y="1436123"/>
                </a:lnTo>
                <a:lnTo>
                  <a:pt x="2352923" y="1431296"/>
                </a:lnTo>
                <a:lnTo>
                  <a:pt x="2357746" y="1424138"/>
                </a:lnTo>
                <a:lnTo>
                  <a:pt x="2359514" y="1415376"/>
                </a:lnTo>
                <a:lnTo>
                  <a:pt x="2357746" y="1406606"/>
                </a:lnTo>
                <a:lnTo>
                  <a:pt x="2352923" y="1399449"/>
                </a:lnTo>
                <a:lnTo>
                  <a:pt x="2345766" y="1394626"/>
                </a:lnTo>
                <a:lnTo>
                  <a:pt x="2336995" y="1392858"/>
                </a:lnTo>
                <a:close/>
              </a:path>
              <a:path w="5621655" h="3489960">
                <a:moveTo>
                  <a:pt x="2430518" y="1392617"/>
                </a:moveTo>
                <a:lnTo>
                  <a:pt x="2421659" y="1394405"/>
                </a:lnTo>
                <a:lnTo>
                  <a:pt x="2414424" y="1399283"/>
                </a:lnTo>
                <a:lnTo>
                  <a:pt x="2409547" y="1406517"/>
                </a:lnTo>
                <a:lnTo>
                  <a:pt x="2407758" y="1415376"/>
                </a:lnTo>
                <a:lnTo>
                  <a:pt x="2409547" y="1424235"/>
                </a:lnTo>
                <a:lnTo>
                  <a:pt x="2414424" y="1431470"/>
                </a:lnTo>
                <a:lnTo>
                  <a:pt x="2421659" y="1436347"/>
                </a:lnTo>
                <a:lnTo>
                  <a:pt x="2430518" y="1438136"/>
                </a:lnTo>
                <a:lnTo>
                  <a:pt x="2439366" y="1436347"/>
                </a:lnTo>
                <a:lnTo>
                  <a:pt x="2446595" y="1431470"/>
                </a:lnTo>
                <a:lnTo>
                  <a:pt x="2451470" y="1424235"/>
                </a:lnTo>
                <a:lnTo>
                  <a:pt x="2453259" y="1415376"/>
                </a:lnTo>
                <a:lnTo>
                  <a:pt x="2451470" y="1406517"/>
                </a:lnTo>
                <a:lnTo>
                  <a:pt x="2446595" y="1399283"/>
                </a:lnTo>
                <a:lnTo>
                  <a:pt x="2439366" y="1394405"/>
                </a:lnTo>
                <a:lnTo>
                  <a:pt x="2430518" y="1392617"/>
                </a:lnTo>
                <a:close/>
              </a:path>
              <a:path w="5621655" h="3489960">
                <a:moveTo>
                  <a:pt x="2524021" y="1392394"/>
                </a:moveTo>
                <a:lnTo>
                  <a:pt x="2515076" y="1394201"/>
                </a:lnTo>
                <a:lnTo>
                  <a:pt x="2507770" y="1399126"/>
                </a:lnTo>
                <a:lnTo>
                  <a:pt x="2502845" y="1406431"/>
                </a:lnTo>
                <a:lnTo>
                  <a:pt x="2501039" y="1415376"/>
                </a:lnTo>
                <a:lnTo>
                  <a:pt x="2502845" y="1424321"/>
                </a:lnTo>
                <a:lnTo>
                  <a:pt x="2507770" y="1431626"/>
                </a:lnTo>
                <a:lnTo>
                  <a:pt x="2515076" y="1436551"/>
                </a:lnTo>
                <a:lnTo>
                  <a:pt x="2524021" y="1438357"/>
                </a:lnTo>
                <a:lnTo>
                  <a:pt x="2532969" y="1436551"/>
                </a:lnTo>
                <a:lnTo>
                  <a:pt x="2540281" y="1431626"/>
                </a:lnTo>
                <a:lnTo>
                  <a:pt x="2545214" y="1424321"/>
                </a:lnTo>
                <a:lnTo>
                  <a:pt x="2547023" y="1415376"/>
                </a:lnTo>
                <a:lnTo>
                  <a:pt x="2545214" y="1406431"/>
                </a:lnTo>
                <a:lnTo>
                  <a:pt x="2540281" y="1399126"/>
                </a:lnTo>
                <a:lnTo>
                  <a:pt x="2532969" y="1394201"/>
                </a:lnTo>
                <a:lnTo>
                  <a:pt x="2524021" y="1392394"/>
                </a:lnTo>
                <a:close/>
              </a:path>
              <a:path w="5621655" h="3489960">
                <a:moveTo>
                  <a:pt x="2617543" y="1392233"/>
                </a:moveTo>
                <a:lnTo>
                  <a:pt x="2608530" y="1394050"/>
                </a:lnTo>
                <a:lnTo>
                  <a:pt x="2601175" y="1399008"/>
                </a:lnTo>
                <a:lnTo>
                  <a:pt x="2596217" y="1406363"/>
                </a:lnTo>
                <a:lnTo>
                  <a:pt x="2594400" y="1415376"/>
                </a:lnTo>
                <a:lnTo>
                  <a:pt x="2596217" y="1424380"/>
                </a:lnTo>
                <a:lnTo>
                  <a:pt x="2601175" y="1431737"/>
                </a:lnTo>
                <a:lnTo>
                  <a:pt x="2608530" y="1436698"/>
                </a:lnTo>
                <a:lnTo>
                  <a:pt x="2617543" y="1438518"/>
                </a:lnTo>
                <a:lnTo>
                  <a:pt x="2626548" y="1436698"/>
                </a:lnTo>
                <a:lnTo>
                  <a:pt x="2633905" y="1431737"/>
                </a:lnTo>
                <a:lnTo>
                  <a:pt x="2638868" y="1424380"/>
                </a:lnTo>
                <a:lnTo>
                  <a:pt x="2640688" y="1415376"/>
                </a:lnTo>
                <a:lnTo>
                  <a:pt x="2638868" y="1406363"/>
                </a:lnTo>
                <a:lnTo>
                  <a:pt x="2633905" y="1399008"/>
                </a:lnTo>
                <a:lnTo>
                  <a:pt x="2626548" y="1394050"/>
                </a:lnTo>
                <a:lnTo>
                  <a:pt x="2617543" y="1392233"/>
                </a:lnTo>
                <a:close/>
              </a:path>
              <a:path w="5621655" h="3489960">
                <a:moveTo>
                  <a:pt x="2711046" y="1392152"/>
                </a:moveTo>
                <a:lnTo>
                  <a:pt x="2702012" y="1393976"/>
                </a:lnTo>
                <a:lnTo>
                  <a:pt x="2694629" y="1398952"/>
                </a:lnTo>
                <a:lnTo>
                  <a:pt x="2689649" y="1406334"/>
                </a:lnTo>
                <a:lnTo>
                  <a:pt x="2687821" y="1415376"/>
                </a:lnTo>
                <a:lnTo>
                  <a:pt x="2689649" y="1424419"/>
                </a:lnTo>
                <a:lnTo>
                  <a:pt x="2694629" y="1431800"/>
                </a:lnTo>
                <a:lnTo>
                  <a:pt x="2702012" y="1436776"/>
                </a:lnTo>
                <a:lnTo>
                  <a:pt x="2711046" y="1438600"/>
                </a:lnTo>
                <a:lnTo>
                  <a:pt x="2720089" y="1436776"/>
                </a:lnTo>
                <a:lnTo>
                  <a:pt x="2727471" y="1431800"/>
                </a:lnTo>
                <a:lnTo>
                  <a:pt x="2732446" y="1424419"/>
                </a:lnTo>
                <a:lnTo>
                  <a:pt x="2734270" y="1415376"/>
                </a:lnTo>
                <a:lnTo>
                  <a:pt x="2732446" y="1406334"/>
                </a:lnTo>
                <a:lnTo>
                  <a:pt x="2727471" y="1398952"/>
                </a:lnTo>
                <a:lnTo>
                  <a:pt x="2720089" y="1393976"/>
                </a:lnTo>
                <a:lnTo>
                  <a:pt x="2711046" y="1392152"/>
                </a:lnTo>
                <a:close/>
              </a:path>
              <a:path w="5621655" h="3489960">
                <a:moveTo>
                  <a:pt x="2804569" y="1392233"/>
                </a:moveTo>
                <a:lnTo>
                  <a:pt x="2795556" y="1394050"/>
                </a:lnTo>
                <a:lnTo>
                  <a:pt x="2788200" y="1399008"/>
                </a:lnTo>
                <a:lnTo>
                  <a:pt x="2783243" y="1406363"/>
                </a:lnTo>
                <a:lnTo>
                  <a:pt x="2781425" y="1415376"/>
                </a:lnTo>
                <a:lnTo>
                  <a:pt x="2783243" y="1424380"/>
                </a:lnTo>
                <a:lnTo>
                  <a:pt x="2788200" y="1431737"/>
                </a:lnTo>
                <a:lnTo>
                  <a:pt x="2795556" y="1436698"/>
                </a:lnTo>
                <a:lnTo>
                  <a:pt x="2804569" y="1438518"/>
                </a:lnTo>
                <a:lnTo>
                  <a:pt x="2813573" y="1436698"/>
                </a:lnTo>
                <a:lnTo>
                  <a:pt x="2820931" y="1431737"/>
                </a:lnTo>
                <a:lnTo>
                  <a:pt x="2825893" y="1424380"/>
                </a:lnTo>
                <a:lnTo>
                  <a:pt x="2827713" y="1415376"/>
                </a:lnTo>
                <a:lnTo>
                  <a:pt x="2825893" y="1406363"/>
                </a:lnTo>
                <a:lnTo>
                  <a:pt x="2820931" y="1399008"/>
                </a:lnTo>
                <a:lnTo>
                  <a:pt x="2813573" y="1394050"/>
                </a:lnTo>
                <a:lnTo>
                  <a:pt x="2804569" y="1392233"/>
                </a:lnTo>
                <a:close/>
              </a:path>
              <a:path w="5621655" h="3489960">
                <a:moveTo>
                  <a:pt x="2898071" y="1392454"/>
                </a:moveTo>
                <a:lnTo>
                  <a:pt x="2889156" y="1394257"/>
                </a:lnTo>
                <a:lnTo>
                  <a:pt x="2881877" y="1399171"/>
                </a:lnTo>
                <a:lnTo>
                  <a:pt x="2876970" y="1406457"/>
                </a:lnTo>
                <a:lnTo>
                  <a:pt x="2875171" y="1415376"/>
                </a:lnTo>
                <a:lnTo>
                  <a:pt x="2876970" y="1424292"/>
                </a:lnTo>
                <a:lnTo>
                  <a:pt x="2881877" y="1431571"/>
                </a:lnTo>
                <a:lnTo>
                  <a:pt x="2889156" y="1436478"/>
                </a:lnTo>
                <a:lnTo>
                  <a:pt x="2898071" y="1438277"/>
                </a:lnTo>
                <a:lnTo>
                  <a:pt x="2906990" y="1436478"/>
                </a:lnTo>
                <a:lnTo>
                  <a:pt x="2914277" y="1431571"/>
                </a:lnTo>
                <a:lnTo>
                  <a:pt x="2919191" y="1424292"/>
                </a:lnTo>
                <a:lnTo>
                  <a:pt x="2920993" y="1415376"/>
                </a:lnTo>
                <a:lnTo>
                  <a:pt x="2919191" y="1406457"/>
                </a:lnTo>
                <a:lnTo>
                  <a:pt x="2914277" y="1399171"/>
                </a:lnTo>
                <a:lnTo>
                  <a:pt x="2906990" y="1394257"/>
                </a:lnTo>
                <a:lnTo>
                  <a:pt x="2898071" y="1392454"/>
                </a:lnTo>
                <a:close/>
              </a:path>
              <a:path w="5621655" h="3489960">
                <a:moveTo>
                  <a:pt x="2991594" y="1392697"/>
                </a:moveTo>
                <a:lnTo>
                  <a:pt x="2982764" y="1394478"/>
                </a:lnTo>
                <a:lnTo>
                  <a:pt x="2975555" y="1399337"/>
                </a:lnTo>
                <a:lnTo>
                  <a:pt x="2970696" y="1406546"/>
                </a:lnTo>
                <a:lnTo>
                  <a:pt x="2968914" y="1415376"/>
                </a:lnTo>
                <a:lnTo>
                  <a:pt x="2970696" y="1424206"/>
                </a:lnTo>
                <a:lnTo>
                  <a:pt x="2975555" y="1431414"/>
                </a:lnTo>
                <a:lnTo>
                  <a:pt x="2982764" y="1436273"/>
                </a:lnTo>
                <a:lnTo>
                  <a:pt x="2991594" y="1438055"/>
                </a:lnTo>
                <a:lnTo>
                  <a:pt x="3000424" y="1436273"/>
                </a:lnTo>
                <a:lnTo>
                  <a:pt x="3007633" y="1431414"/>
                </a:lnTo>
                <a:lnTo>
                  <a:pt x="3012492" y="1424206"/>
                </a:lnTo>
                <a:lnTo>
                  <a:pt x="3014274" y="1415376"/>
                </a:lnTo>
                <a:lnTo>
                  <a:pt x="3012492" y="1406546"/>
                </a:lnTo>
                <a:lnTo>
                  <a:pt x="3007633" y="1399337"/>
                </a:lnTo>
                <a:lnTo>
                  <a:pt x="3000424" y="1394478"/>
                </a:lnTo>
                <a:lnTo>
                  <a:pt x="2991594" y="1392697"/>
                </a:lnTo>
                <a:close/>
              </a:path>
              <a:path w="5621655" h="3489960">
                <a:moveTo>
                  <a:pt x="3085117" y="1392999"/>
                </a:moveTo>
                <a:lnTo>
                  <a:pt x="3076403" y="1394759"/>
                </a:lnTo>
                <a:lnTo>
                  <a:pt x="3069291" y="1399557"/>
                </a:lnTo>
                <a:lnTo>
                  <a:pt x="3064498" y="1406670"/>
                </a:lnTo>
                <a:lnTo>
                  <a:pt x="3062741" y="1415376"/>
                </a:lnTo>
                <a:lnTo>
                  <a:pt x="3064498" y="1424079"/>
                </a:lnTo>
                <a:lnTo>
                  <a:pt x="3069291" y="1431185"/>
                </a:lnTo>
                <a:lnTo>
                  <a:pt x="3076403" y="1435976"/>
                </a:lnTo>
                <a:lnTo>
                  <a:pt x="3085117" y="1437732"/>
                </a:lnTo>
                <a:lnTo>
                  <a:pt x="3093820" y="1435976"/>
                </a:lnTo>
                <a:lnTo>
                  <a:pt x="3100926" y="1431185"/>
                </a:lnTo>
                <a:lnTo>
                  <a:pt x="3105717" y="1424079"/>
                </a:lnTo>
                <a:lnTo>
                  <a:pt x="3107474" y="1415376"/>
                </a:lnTo>
                <a:lnTo>
                  <a:pt x="3105717" y="1406670"/>
                </a:lnTo>
                <a:lnTo>
                  <a:pt x="3100926" y="1399557"/>
                </a:lnTo>
                <a:lnTo>
                  <a:pt x="3093820" y="1394759"/>
                </a:lnTo>
                <a:lnTo>
                  <a:pt x="3085117" y="1392999"/>
                </a:lnTo>
                <a:close/>
              </a:path>
              <a:path w="5621655" h="3489960">
                <a:moveTo>
                  <a:pt x="3178619" y="1393323"/>
                </a:moveTo>
                <a:lnTo>
                  <a:pt x="3170032" y="1395055"/>
                </a:lnTo>
                <a:lnTo>
                  <a:pt x="3163022" y="1399780"/>
                </a:lnTo>
                <a:lnTo>
                  <a:pt x="3158298" y="1406789"/>
                </a:lnTo>
                <a:lnTo>
                  <a:pt x="3156566" y="1415376"/>
                </a:lnTo>
                <a:lnTo>
                  <a:pt x="3158298" y="1423964"/>
                </a:lnTo>
                <a:lnTo>
                  <a:pt x="3163022" y="1430973"/>
                </a:lnTo>
                <a:lnTo>
                  <a:pt x="3170032" y="1435698"/>
                </a:lnTo>
                <a:lnTo>
                  <a:pt x="3178619" y="1437430"/>
                </a:lnTo>
                <a:lnTo>
                  <a:pt x="3187207" y="1435698"/>
                </a:lnTo>
                <a:lnTo>
                  <a:pt x="3194217" y="1430973"/>
                </a:lnTo>
                <a:lnTo>
                  <a:pt x="3198942" y="1423964"/>
                </a:lnTo>
                <a:lnTo>
                  <a:pt x="3200674" y="1415376"/>
                </a:lnTo>
                <a:lnTo>
                  <a:pt x="3198942" y="1406789"/>
                </a:lnTo>
                <a:lnTo>
                  <a:pt x="3194217" y="1399780"/>
                </a:lnTo>
                <a:lnTo>
                  <a:pt x="3187207" y="1395055"/>
                </a:lnTo>
                <a:lnTo>
                  <a:pt x="3178619" y="1393323"/>
                </a:lnTo>
                <a:close/>
              </a:path>
              <a:path w="5621655" h="3489960">
                <a:moveTo>
                  <a:pt x="3272142" y="1393625"/>
                </a:moveTo>
                <a:lnTo>
                  <a:pt x="3263673" y="1395336"/>
                </a:lnTo>
                <a:lnTo>
                  <a:pt x="3256767" y="1399999"/>
                </a:lnTo>
                <a:lnTo>
                  <a:pt x="3252115" y="1406913"/>
                </a:lnTo>
                <a:lnTo>
                  <a:pt x="3250411" y="1415376"/>
                </a:lnTo>
                <a:lnTo>
                  <a:pt x="3252115" y="1423836"/>
                </a:lnTo>
                <a:lnTo>
                  <a:pt x="3256767" y="1430743"/>
                </a:lnTo>
                <a:lnTo>
                  <a:pt x="3263673" y="1435399"/>
                </a:lnTo>
                <a:lnTo>
                  <a:pt x="3272142" y="1437106"/>
                </a:lnTo>
                <a:lnTo>
                  <a:pt x="3280599" y="1435399"/>
                </a:lnTo>
                <a:lnTo>
                  <a:pt x="3287499" y="1430743"/>
                </a:lnTo>
                <a:lnTo>
                  <a:pt x="3292149" y="1423836"/>
                </a:lnTo>
                <a:lnTo>
                  <a:pt x="3293853" y="1415376"/>
                </a:lnTo>
                <a:lnTo>
                  <a:pt x="3292149" y="1406913"/>
                </a:lnTo>
                <a:lnTo>
                  <a:pt x="3287499" y="1399999"/>
                </a:lnTo>
                <a:lnTo>
                  <a:pt x="3280599" y="1395336"/>
                </a:lnTo>
                <a:lnTo>
                  <a:pt x="3272142" y="1393625"/>
                </a:lnTo>
                <a:close/>
              </a:path>
              <a:path w="5621655" h="3489960">
                <a:moveTo>
                  <a:pt x="3365624" y="1394029"/>
                </a:moveTo>
                <a:lnTo>
                  <a:pt x="3357318" y="1395704"/>
                </a:lnTo>
                <a:lnTo>
                  <a:pt x="3350532" y="1400276"/>
                </a:lnTo>
                <a:lnTo>
                  <a:pt x="3345955" y="1407061"/>
                </a:lnTo>
                <a:lnTo>
                  <a:pt x="3344277" y="1415376"/>
                </a:lnTo>
                <a:lnTo>
                  <a:pt x="3345955" y="1423683"/>
                </a:lnTo>
                <a:lnTo>
                  <a:pt x="3350532" y="1430468"/>
                </a:lnTo>
                <a:lnTo>
                  <a:pt x="3357318" y="1435044"/>
                </a:lnTo>
                <a:lnTo>
                  <a:pt x="3365624" y="1436723"/>
                </a:lnTo>
                <a:lnTo>
                  <a:pt x="3373949" y="1435044"/>
                </a:lnTo>
                <a:lnTo>
                  <a:pt x="3380733" y="1430468"/>
                </a:lnTo>
                <a:lnTo>
                  <a:pt x="3385300" y="1423683"/>
                </a:lnTo>
                <a:lnTo>
                  <a:pt x="3386973" y="1415376"/>
                </a:lnTo>
                <a:lnTo>
                  <a:pt x="3385300" y="1407061"/>
                </a:lnTo>
                <a:lnTo>
                  <a:pt x="3380733" y="1400276"/>
                </a:lnTo>
                <a:lnTo>
                  <a:pt x="3373949" y="1395704"/>
                </a:lnTo>
                <a:lnTo>
                  <a:pt x="3365624" y="1394029"/>
                </a:lnTo>
                <a:close/>
              </a:path>
              <a:path w="5621655" h="3489960">
                <a:moveTo>
                  <a:pt x="3459167" y="1394413"/>
                </a:moveTo>
                <a:lnTo>
                  <a:pt x="3450997" y="1396059"/>
                </a:lnTo>
                <a:lnTo>
                  <a:pt x="3444335" y="1400551"/>
                </a:lnTo>
                <a:lnTo>
                  <a:pt x="3439848" y="1407214"/>
                </a:lnTo>
                <a:lnTo>
                  <a:pt x="3438203" y="1415376"/>
                </a:lnTo>
                <a:lnTo>
                  <a:pt x="3439848" y="1423538"/>
                </a:lnTo>
                <a:lnTo>
                  <a:pt x="3444335" y="1430201"/>
                </a:lnTo>
                <a:lnTo>
                  <a:pt x="3450997" y="1434693"/>
                </a:lnTo>
                <a:lnTo>
                  <a:pt x="3459167" y="1436340"/>
                </a:lnTo>
                <a:lnTo>
                  <a:pt x="3467321" y="1434693"/>
                </a:lnTo>
                <a:lnTo>
                  <a:pt x="3473986" y="1430201"/>
                </a:lnTo>
                <a:lnTo>
                  <a:pt x="3478483" y="1423538"/>
                </a:lnTo>
                <a:lnTo>
                  <a:pt x="3480132" y="1415376"/>
                </a:lnTo>
                <a:lnTo>
                  <a:pt x="3478483" y="1407214"/>
                </a:lnTo>
                <a:lnTo>
                  <a:pt x="3473986" y="1400551"/>
                </a:lnTo>
                <a:lnTo>
                  <a:pt x="3467321" y="1396059"/>
                </a:lnTo>
                <a:lnTo>
                  <a:pt x="3459167" y="1394413"/>
                </a:lnTo>
                <a:close/>
              </a:path>
              <a:path w="5621655" h="3489960">
                <a:moveTo>
                  <a:pt x="3552670" y="1394715"/>
                </a:moveTo>
                <a:lnTo>
                  <a:pt x="3544627" y="1396340"/>
                </a:lnTo>
                <a:lnTo>
                  <a:pt x="3538067" y="1400770"/>
                </a:lnTo>
                <a:lnTo>
                  <a:pt x="3533648" y="1407338"/>
                </a:lnTo>
                <a:lnTo>
                  <a:pt x="3532029" y="1415376"/>
                </a:lnTo>
                <a:lnTo>
                  <a:pt x="3533648" y="1423411"/>
                </a:lnTo>
                <a:lnTo>
                  <a:pt x="3538067" y="1429971"/>
                </a:lnTo>
                <a:lnTo>
                  <a:pt x="3544627" y="1434394"/>
                </a:lnTo>
                <a:lnTo>
                  <a:pt x="3552670" y="1436016"/>
                </a:lnTo>
                <a:lnTo>
                  <a:pt x="3560711" y="1434394"/>
                </a:lnTo>
                <a:lnTo>
                  <a:pt x="3567286" y="1429971"/>
                </a:lnTo>
                <a:lnTo>
                  <a:pt x="3571723" y="1423411"/>
                </a:lnTo>
                <a:lnTo>
                  <a:pt x="3573352" y="1415376"/>
                </a:lnTo>
                <a:lnTo>
                  <a:pt x="3571723" y="1407338"/>
                </a:lnTo>
                <a:lnTo>
                  <a:pt x="3567286" y="1400770"/>
                </a:lnTo>
                <a:lnTo>
                  <a:pt x="3560711" y="1396340"/>
                </a:lnTo>
                <a:lnTo>
                  <a:pt x="3552670" y="1394715"/>
                </a:lnTo>
                <a:close/>
              </a:path>
              <a:path w="5621655" h="3489960">
                <a:moveTo>
                  <a:pt x="3646213" y="1395119"/>
                </a:moveTo>
                <a:lnTo>
                  <a:pt x="3638315" y="1396709"/>
                </a:lnTo>
                <a:lnTo>
                  <a:pt x="3631877" y="1401048"/>
                </a:lnTo>
                <a:lnTo>
                  <a:pt x="3627543" y="1407487"/>
                </a:lnTo>
                <a:lnTo>
                  <a:pt x="3625955" y="1415376"/>
                </a:lnTo>
                <a:lnTo>
                  <a:pt x="3627543" y="1423266"/>
                </a:lnTo>
                <a:lnTo>
                  <a:pt x="3631877" y="1429704"/>
                </a:lnTo>
                <a:lnTo>
                  <a:pt x="3638315" y="1434044"/>
                </a:lnTo>
                <a:lnTo>
                  <a:pt x="3646213" y="1435634"/>
                </a:lnTo>
                <a:lnTo>
                  <a:pt x="3654077" y="1434044"/>
                </a:lnTo>
                <a:lnTo>
                  <a:pt x="3660519" y="1429704"/>
                </a:lnTo>
                <a:lnTo>
                  <a:pt x="3664872" y="1423266"/>
                </a:lnTo>
                <a:lnTo>
                  <a:pt x="3666471" y="1415376"/>
                </a:lnTo>
                <a:lnTo>
                  <a:pt x="3664872" y="1407487"/>
                </a:lnTo>
                <a:lnTo>
                  <a:pt x="3660519" y="1401048"/>
                </a:lnTo>
                <a:lnTo>
                  <a:pt x="3654077" y="1396709"/>
                </a:lnTo>
                <a:lnTo>
                  <a:pt x="3646213" y="1395119"/>
                </a:lnTo>
                <a:close/>
              </a:path>
              <a:path w="5621655" h="3489960">
                <a:moveTo>
                  <a:pt x="3739715" y="1395501"/>
                </a:moveTo>
                <a:lnTo>
                  <a:pt x="3731968" y="1397063"/>
                </a:lnTo>
                <a:lnTo>
                  <a:pt x="3725644" y="1401322"/>
                </a:lnTo>
                <a:lnTo>
                  <a:pt x="3721383" y="1407640"/>
                </a:lnTo>
                <a:lnTo>
                  <a:pt x="3719821" y="1415376"/>
                </a:lnTo>
                <a:lnTo>
                  <a:pt x="3721383" y="1423112"/>
                </a:lnTo>
                <a:lnTo>
                  <a:pt x="3725644" y="1429429"/>
                </a:lnTo>
                <a:lnTo>
                  <a:pt x="3731968" y="1433689"/>
                </a:lnTo>
                <a:lnTo>
                  <a:pt x="3739715" y="1435251"/>
                </a:lnTo>
                <a:lnTo>
                  <a:pt x="3747437" y="1433689"/>
                </a:lnTo>
                <a:lnTo>
                  <a:pt x="3753741" y="1429429"/>
                </a:lnTo>
                <a:lnTo>
                  <a:pt x="3757992" y="1423112"/>
                </a:lnTo>
                <a:lnTo>
                  <a:pt x="3759550" y="1415376"/>
                </a:lnTo>
                <a:lnTo>
                  <a:pt x="3757992" y="1407640"/>
                </a:lnTo>
                <a:lnTo>
                  <a:pt x="3753741" y="1401322"/>
                </a:lnTo>
                <a:lnTo>
                  <a:pt x="3747437" y="1397063"/>
                </a:lnTo>
                <a:lnTo>
                  <a:pt x="3739715" y="1395501"/>
                </a:lnTo>
                <a:close/>
              </a:path>
              <a:path w="5621655" h="3489960">
                <a:moveTo>
                  <a:pt x="3833218" y="1395884"/>
                </a:moveTo>
                <a:lnTo>
                  <a:pt x="3825647" y="1397418"/>
                </a:lnTo>
                <a:lnTo>
                  <a:pt x="3819457" y="1401598"/>
                </a:lnTo>
                <a:lnTo>
                  <a:pt x="3815279" y="1407794"/>
                </a:lnTo>
                <a:lnTo>
                  <a:pt x="3813746" y="1415376"/>
                </a:lnTo>
                <a:lnTo>
                  <a:pt x="3815279" y="1422956"/>
                </a:lnTo>
                <a:lnTo>
                  <a:pt x="3819457" y="1429144"/>
                </a:lnTo>
                <a:lnTo>
                  <a:pt x="3825647" y="1433317"/>
                </a:lnTo>
                <a:lnTo>
                  <a:pt x="3833218" y="1434847"/>
                </a:lnTo>
                <a:lnTo>
                  <a:pt x="3840794" y="1433317"/>
                </a:lnTo>
                <a:lnTo>
                  <a:pt x="3846976" y="1429144"/>
                </a:lnTo>
                <a:lnTo>
                  <a:pt x="3851142" y="1422956"/>
                </a:lnTo>
                <a:lnTo>
                  <a:pt x="3852669" y="1415376"/>
                </a:lnTo>
                <a:lnTo>
                  <a:pt x="3851142" y="1407794"/>
                </a:lnTo>
                <a:lnTo>
                  <a:pt x="3846976" y="1401598"/>
                </a:lnTo>
                <a:lnTo>
                  <a:pt x="3840794" y="1397418"/>
                </a:lnTo>
                <a:lnTo>
                  <a:pt x="3833218" y="1395884"/>
                </a:lnTo>
                <a:close/>
              </a:path>
              <a:path w="5621655" h="3489960">
                <a:moveTo>
                  <a:pt x="3926720" y="1396288"/>
                </a:moveTo>
                <a:lnTo>
                  <a:pt x="3919300" y="1397787"/>
                </a:lnTo>
                <a:lnTo>
                  <a:pt x="3913224" y="1401875"/>
                </a:lnTo>
                <a:lnTo>
                  <a:pt x="3909119" y="1407942"/>
                </a:lnTo>
                <a:lnTo>
                  <a:pt x="3907612" y="1415376"/>
                </a:lnTo>
                <a:lnTo>
                  <a:pt x="3909119" y="1422811"/>
                </a:lnTo>
                <a:lnTo>
                  <a:pt x="3913224" y="1428877"/>
                </a:lnTo>
                <a:lnTo>
                  <a:pt x="3919300" y="1432965"/>
                </a:lnTo>
                <a:lnTo>
                  <a:pt x="3926720" y="1434463"/>
                </a:lnTo>
                <a:lnTo>
                  <a:pt x="3934153" y="1432965"/>
                </a:lnTo>
                <a:lnTo>
                  <a:pt x="3940235" y="1428877"/>
                </a:lnTo>
                <a:lnTo>
                  <a:pt x="3944342" y="1422811"/>
                </a:lnTo>
                <a:lnTo>
                  <a:pt x="3945849" y="1415376"/>
                </a:lnTo>
                <a:lnTo>
                  <a:pt x="3944342" y="1407942"/>
                </a:lnTo>
                <a:lnTo>
                  <a:pt x="3940235" y="1401875"/>
                </a:lnTo>
                <a:lnTo>
                  <a:pt x="3934153" y="1397787"/>
                </a:lnTo>
                <a:lnTo>
                  <a:pt x="3926720" y="1396288"/>
                </a:lnTo>
                <a:close/>
              </a:path>
              <a:path w="5621655" h="3489960">
                <a:moveTo>
                  <a:pt x="4020243" y="1396672"/>
                </a:moveTo>
                <a:lnTo>
                  <a:pt x="4012954" y="1398142"/>
                </a:lnTo>
                <a:lnTo>
                  <a:pt x="4007009" y="1402150"/>
                </a:lnTo>
                <a:lnTo>
                  <a:pt x="4003006" y="1408095"/>
                </a:lnTo>
                <a:lnTo>
                  <a:pt x="4001539" y="1415376"/>
                </a:lnTo>
                <a:lnTo>
                  <a:pt x="4003006" y="1422657"/>
                </a:lnTo>
                <a:lnTo>
                  <a:pt x="4007009" y="1428602"/>
                </a:lnTo>
                <a:lnTo>
                  <a:pt x="4012954" y="1432610"/>
                </a:lnTo>
                <a:lnTo>
                  <a:pt x="4020243" y="1434080"/>
                </a:lnTo>
                <a:lnTo>
                  <a:pt x="4027519" y="1432610"/>
                </a:lnTo>
                <a:lnTo>
                  <a:pt x="4033472" y="1428602"/>
                </a:lnTo>
                <a:lnTo>
                  <a:pt x="4037492" y="1422657"/>
                </a:lnTo>
                <a:lnTo>
                  <a:pt x="4038968" y="1415376"/>
                </a:lnTo>
                <a:lnTo>
                  <a:pt x="4037492" y="1408095"/>
                </a:lnTo>
                <a:lnTo>
                  <a:pt x="4033472" y="1402150"/>
                </a:lnTo>
                <a:lnTo>
                  <a:pt x="4027519" y="1398142"/>
                </a:lnTo>
                <a:lnTo>
                  <a:pt x="4020243" y="1396672"/>
                </a:lnTo>
                <a:close/>
              </a:path>
              <a:path w="5621655" h="3489960">
                <a:moveTo>
                  <a:pt x="4113746" y="1397055"/>
                </a:moveTo>
                <a:lnTo>
                  <a:pt x="4106613" y="1398496"/>
                </a:lnTo>
                <a:lnTo>
                  <a:pt x="4100797" y="1402425"/>
                </a:lnTo>
                <a:lnTo>
                  <a:pt x="4096880" y="1408249"/>
                </a:lnTo>
                <a:lnTo>
                  <a:pt x="4095445" y="1415376"/>
                </a:lnTo>
                <a:lnTo>
                  <a:pt x="4096880" y="1422500"/>
                </a:lnTo>
                <a:lnTo>
                  <a:pt x="4100797" y="1428317"/>
                </a:lnTo>
                <a:lnTo>
                  <a:pt x="4106613" y="1432238"/>
                </a:lnTo>
                <a:lnTo>
                  <a:pt x="4113746" y="1433676"/>
                </a:lnTo>
                <a:lnTo>
                  <a:pt x="4120879" y="1432238"/>
                </a:lnTo>
                <a:lnTo>
                  <a:pt x="4126695" y="1428317"/>
                </a:lnTo>
                <a:lnTo>
                  <a:pt x="4130611" y="1422500"/>
                </a:lnTo>
                <a:lnTo>
                  <a:pt x="4132046" y="1415376"/>
                </a:lnTo>
                <a:lnTo>
                  <a:pt x="4130611" y="1408249"/>
                </a:lnTo>
                <a:lnTo>
                  <a:pt x="4126695" y="1402425"/>
                </a:lnTo>
                <a:lnTo>
                  <a:pt x="4120879" y="1398496"/>
                </a:lnTo>
                <a:lnTo>
                  <a:pt x="4113746" y="1397055"/>
                </a:lnTo>
                <a:close/>
              </a:path>
              <a:path w="5621655" h="3489960">
                <a:moveTo>
                  <a:pt x="4207248" y="1397378"/>
                </a:moveTo>
                <a:lnTo>
                  <a:pt x="4200246" y="1398791"/>
                </a:lnTo>
                <a:lnTo>
                  <a:pt x="4194539" y="1402647"/>
                </a:lnTo>
                <a:lnTo>
                  <a:pt x="4190697" y="1408367"/>
                </a:lnTo>
                <a:lnTo>
                  <a:pt x="4189290" y="1415376"/>
                </a:lnTo>
                <a:lnTo>
                  <a:pt x="4190697" y="1422385"/>
                </a:lnTo>
                <a:lnTo>
                  <a:pt x="4194539" y="1428105"/>
                </a:lnTo>
                <a:lnTo>
                  <a:pt x="4200246" y="1431960"/>
                </a:lnTo>
                <a:lnTo>
                  <a:pt x="4207248" y="1433374"/>
                </a:lnTo>
                <a:lnTo>
                  <a:pt x="4214274" y="1431960"/>
                </a:lnTo>
                <a:lnTo>
                  <a:pt x="4219993" y="1428105"/>
                </a:lnTo>
                <a:lnTo>
                  <a:pt x="4223839" y="1422385"/>
                </a:lnTo>
                <a:lnTo>
                  <a:pt x="4225247" y="1415376"/>
                </a:lnTo>
                <a:lnTo>
                  <a:pt x="4223839" y="1408367"/>
                </a:lnTo>
                <a:lnTo>
                  <a:pt x="4219993" y="1402647"/>
                </a:lnTo>
                <a:lnTo>
                  <a:pt x="4214274" y="1398791"/>
                </a:lnTo>
                <a:lnTo>
                  <a:pt x="4207248" y="1397378"/>
                </a:lnTo>
                <a:close/>
              </a:path>
              <a:path w="5621655" h="3489960">
                <a:moveTo>
                  <a:pt x="4310497" y="1397762"/>
                </a:moveTo>
                <a:lnTo>
                  <a:pt x="4291066" y="1397762"/>
                </a:lnTo>
                <a:lnTo>
                  <a:pt x="4283156" y="1405651"/>
                </a:lnTo>
                <a:lnTo>
                  <a:pt x="4283156" y="1425101"/>
                </a:lnTo>
                <a:lnTo>
                  <a:pt x="4291066" y="1432990"/>
                </a:lnTo>
                <a:lnTo>
                  <a:pt x="4310497" y="1432990"/>
                </a:lnTo>
                <a:lnTo>
                  <a:pt x="4318366" y="1425101"/>
                </a:lnTo>
                <a:lnTo>
                  <a:pt x="4318366" y="1405651"/>
                </a:lnTo>
                <a:lnTo>
                  <a:pt x="4310497" y="1397762"/>
                </a:lnTo>
                <a:close/>
              </a:path>
              <a:path w="5621655" h="3489960">
                <a:moveTo>
                  <a:pt x="4403817" y="1398145"/>
                </a:moveTo>
                <a:lnTo>
                  <a:pt x="4384790" y="1398145"/>
                </a:lnTo>
                <a:lnTo>
                  <a:pt x="4377083" y="1405873"/>
                </a:lnTo>
                <a:lnTo>
                  <a:pt x="4377083" y="1424880"/>
                </a:lnTo>
                <a:lnTo>
                  <a:pt x="4384790" y="1432587"/>
                </a:lnTo>
                <a:lnTo>
                  <a:pt x="4403817" y="1432587"/>
                </a:lnTo>
                <a:lnTo>
                  <a:pt x="4411525" y="1424880"/>
                </a:lnTo>
                <a:lnTo>
                  <a:pt x="4411525" y="1405873"/>
                </a:lnTo>
                <a:lnTo>
                  <a:pt x="4403817" y="1398145"/>
                </a:lnTo>
                <a:close/>
              </a:path>
              <a:path w="5621655" h="3489960">
                <a:moveTo>
                  <a:pt x="4497118" y="1398548"/>
                </a:moveTo>
                <a:lnTo>
                  <a:pt x="4478535" y="1398548"/>
                </a:lnTo>
                <a:lnTo>
                  <a:pt x="4470989" y="1406074"/>
                </a:lnTo>
                <a:lnTo>
                  <a:pt x="4470989" y="1424678"/>
                </a:lnTo>
                <a:lnTo>
                  <a:pt x="4478535" y="1432204"/>
                </a:lnTo>
                <a:lnTo>
                  <a:pt x="4497118" y="1432204"/>
                </a:lnTo>
                <a:lnTo>
                  <a:pt x="4504645" y="1424678"/>
                </a:lnTo>
                <a:lnTo>
                  <a:pt x="4504645" y="1406074"/>
                </a:lnTo>
                <a:lnTo>
                  <a:pt x="4497118" y="1398548"/>
                </a:lnTo>
                <a:close/>
              </a:path>
              <a:path w="5621655" h="3489960">
                <a:moveTo>
                  <a:pt x="4590400" y="1398931"/>
                </a:moveTo>
                <a:lnTo>
                  <a:pt x="4572240" y="1398931"/>
                </a:lnTo>
                <a:lnTo>
                  <a:pt x="4564875" y="1406296"/>
                </a:lnTo>
                <a:lnTo>
                  <a:pt x="4564875" y="1424456"/>
                </a:lnTo>
                <a:lnTo>
                  <a:pt x="4572240" y="1431820"/>
                </a:lnTo>
                <a:lnTo>
                  <a:pt x="4590400" y="1431820"/>
                </a:lnTo>
                <a:lnTo>
                  <a:pt x="4597744" y="1424456"/>
                </a:lnTo>
                <a:lnTo>
                  <a:pt x="4597744" y="1406296"/>
                </a:lnTo>
                <a:lnTo>
                  <a:pt x="4590400" y="1398931"/>
                </a:lnTo>
                <a:close/>
              </a:path>
              <a:path w="5621655" h="3489960">
                <a:moveTo>
                  <a:pt x="4683720" y="1399315"/>
                </a:moveTo>
                <a:lnTo>
                  <a:pt x="4665963" y="1399315"/>
                </a:lnTo>
                <a:lnTo>
                  <a:pt x="4658780" y="1406518"/>
                </a:lnTo>
                <a:lnTo>
                  <a:pt x="4658780" y="1424233"/>
                </a:lnTo>
                <a:lnTo>
                  <a:pt x="4665963" y="1431437"/>
                </a:lnTo>
                <a:lnTo>
                  <a:pt x="4683720" y="1431437"/>
                </a:lnTo>
                <a:lnTo>
                  <a:pt x="4690904" y="1424233"/>
                </a:lnTo>
                <a:lnTo>
                  <a:pt x="4690904" y="1406518"/>
                </a:lnTo>
                <a:lnTo>
                  <a:pt x="4683720" y="1399315"/>
                </a:lnTo>
                <a:close/>
              </a:path>
              <a:path w="5621655" h="3489960">
                <a:moveTo>
                  <a:pt x="4776980" y="1399719"/>
                </a:moveTo>
                <a:lnTo>
                  <a:pt x="4759708" y="1399719"/>
                </a:lnTo>
                <a:lnTo>
                  <a:pt x="4752686" y="1406720"/>
                </a:lnTo>
                <a:lnTo>
                  <a:pt x="4752686" y="1424031"/>
                </a:lnTo>
                <a:lnTo>
                  <a:pt x="4759708" y="1431033"/>
                </a:lnTo>
                <a:lnTo>
                  <a:pt x="4776980" y="1431033"/>
                </a:lnTo>
                <a:lnTo>
                  <a:pt x="4784022" y="1424031"/>
                </a:lnTo>
                <a:lnTo>
                  <a:pt x="4784022" y="1406720"/>
                </a:lnTo>
                <a:lnTo>
                  <a:pt x="4776980" y="1399719"/>
                </a:lnTo>
                <a:close/>
              </a:path>
              <a:path w="5621655" h="3489960">
                <a:moveTo>
                  <a:pt x="4870301" y="1400102"/>
                </a:moveTo>
                <a:lnTo>
                  <a:pt x="4853433" y="1400102"/>
                </a:lnTo>
                <a:lnTo>
                  <a:pt x="4846572" y="1406942"/>
                </a:lnTo>
                <a:lnTo>
                  <a:pt x="4846572" y="1423810"/>
                </a:lnTo>
                <a:lnTo>
                  <a:pt x="4853433" y="1430649"/>
                </a:lnTo>
                <a:lnTo>
                  <a:pt x="4870301" y="1430649"/>
                </a:lnTo>
                <a:lnTo>
                  <a:pt x="4877141" y="1423810"/>
                </a:lnTo>
                <a:lnTo>
                  <a:pt x="4877141" y="1406942"/>
                </a:lnTo>
                <a:lnTo>
                  <a:pt x="4870301" y="1400102"/>
                </a:lnTo>
                <a:close/>
              </a:path>
              <a:path w="5621655" h="3489960">
                <a:moveTo>
                  <a:pt x="4963622" y="1400486"/>
                </a:moveTo>
                <a:lnTo>
                  <a:pt x="4947158" y="1400486"/>
                </a:lnTo>
                <a:lnTo>
                  <a:pt x="4940479" y="1407163"/>
                </a:lnTo>
                <a:lnTo>
                  <a:pt x="4940479" y="1423588"/>
                </a:lnTo>
                <a:lnTo>
                  <a:pt x="4947158" y="1430266"/>
                </a:lnTo>
                <a:lnTo>
                  <a:pt x="4963622" y="1430266"/>
                </a:lnTo>
                <a:lnTo>
                  <a:pt x="4970240" y="1423588"/>
                </a:lnTo>
                <a:lnTo>
                  <a:pt x="4970240" y="1407163"/>
                </a:lnTo>
                <a:lnTo>
                  <a:pt x="4963622" y="1400486"/>
                </a:lnTo>
                <a:close/>
              </a:path>
              <a:path w="5621655" h="3489960">
                <a:moveTo>
                  <a:pt x="5056883" y="1400888"/>
                </a:moveTo>
                <a:lnTo>
                  <a:pt x="5040882" y="1400888"/>
                </a:lnTo>
                <a:lnTo>
                  <a:pt x="5034405" y="1407365"/>
                </a:lnTo>
                <a:lnTo>
                  <a:pt x="5034405" y="1423386"/>
                </a:lnTo>
                <a:lnTo>
                  <a:pt x="5040882" y="1429863"/>
                </a:lnTo>
                <a:lnTo>
                  <a:pt x="5056883" y="1429863"/>
                </a:lnTo>
                <a:lnTo>
                  <a:pt x="5063360" y="1423386"/>
                </a:lnTo>
                <a:lnTo>
                  <a:pt x="5063360" y="1407365"/>
                </a:lnTo>
                <a:lnTo>
                  <a:pt x="5056883" y="1400888"/>
                </a:lnTo>
                <a:close/>
              </a:path>
              <a:path w="5621655" h="3489960">
                <a:moveTo>
                  <a:pt x="53229" y="1448890"/>
                </a:moveTo>
                <a:lnTo>
                  <a:pt x="38593" y="1448890"/>
                </a:lnTo>
                <a:lnTo>
                  <a:pt x="32666" y="1454821"/>
                </a:lnTo>
                <a:lnTo>
                  <a:pt x="32666" y="1469450"/>
                </a:lnTo>
                <a:lnTo>
                  <a:pt x="38593" y="1475383"/>
                </a:lnTo>
                <a:lnTo>
                  <a:pt x="53229" y="1475383"/>
                </a:lnTo>
                <a:lnTo>
                  <a:pt x="59157" y="1469450"/>
                </a:lnTo>
                <a:lnTo>
                  <a:pt x="59157" y="1454821"/>
                </a:lnTo>
                <a:lnTo>
                  <a:pt x="53229" y="1448890"/>
                </a:lnTo>
                <a:close/>
              </a:path>
              <a:path w="5621655" h="3489960">
                <a:moveTo>
                  <a:pt x="146952" y="1448487"/>
                </a:moveTo>
                <a:lnTo>
                  <a:pt x="131891" y="1448487"/>
                </a:lnTo>
                <a:lnTo>
                  <a:pt x="125790" y="1454600"/>
                </a:lnTo>
                <a:lnTo>
                  <a:pt x="125790" y="1469652"/>
                </a:lnTo>
                <a:lnTo>
                  <a:pt x="131891" y="1475766"/>
                </a:lnTo>
                <a:lnTo>
                  <a:pt x="146952" y="1475766"/>
                </a:lnTo>
                <a:lnTo>
                  <a:pt x="153062" y="1469652"/>
                </a:lnTo>
                <a:lnTo>
                  <a:pt x="153062" y="1454600"/>
                </a:lnTo>
                <a:lnTo>
                  <a:pt x="146952" y="1448487"/>
                </a:lnTo>
                <a:close/>
              </a:path>
              <a:path w="5621655" h="3489960">
                <a:moveTo>
                  <a:pt x="240684" y="1448103"/>
                </a:moveTo>
                <a:lnTo>
                  <a:pt x="225188" y="1448103"/>
                </a:lnTo>
                <a:lnTo>
                  <a:pt x="218913" y="1454378"/>
                </a:lnTo>
                <a:lnTo>
                  <a:pt x="218913" y="1469873"/>
                </a:lnTo>
                <a:lnTo>
                  <a:pt x="225188" y="1476148"/>
                </a:lnTo>
                <a:lnTo>
                  <a:pt x="240684" y="1476148"/>
                </a:lnTo>
                <a:lnTo>
                  <a:pt x="246966" y="1469873"/>
                </a:lnTo>
                <a:lnTo>
                  <a:pt x="246966" y="1454378"/>
                </a:lnTo>
                <a:lnTo>
                  <a:pt x="240684" y="1448103"/>
                </a:lnTo>
                <a:close/>
              </a:path>
              <a:path w="5621655" h="3489960">
                <a:moveTo>
                  <a:pt x="334415" y="1447719"/>
                </a:moveTo>
                <a:lnTo>
                  <a:pt x="318485" y="1447719"/>
                </a:lnTo>
                <a:lnTo>
                  <a:pt x="312038" y="1454176"/>
                </a:lnTo>
                <a:lnTo>
                  <a:pt x="312038" y="1470096"/>
                </a:lnTo>
                <a:lnTo>
                  <a:pt x="318485" y="1476552"/>
                </a:lnTo>
                <a:lnTo>
                  <a:pt x="334415" y="1476552"/>
                </a:lnTo>
                <a:lnTo>
                  <a:pt x="340870" y="1470096"/>
                </a:lnTo>
                <a:lnTo>
                  <a:pt x="340870" y="1454176"/>
                </a:lnTo>
                <a:lnTo>
                  <a:pt x="334415" y="1447719"/>
                </a:lnTo>
                <a:close/>
              </a:path>
              <a:path w="5621655" h="3489960">
                <a:moveTo>
                  <a:pt x="428145" y="1447316"/>
                </a:moveTo>
                <a:lnTo>
                  <a:pt x="411782" y="1447316"/>
                </a:lnTo>
                <a:lnTo>
                  <a:pt x="405161" y="1453954"/>
                </a:lnTo>
                <a:lnTo>
                  <a:pt x="405161" y="1470298"/>
                </a:lnTo>
                <a:lnTo>
                  <a:pt x="411782" y="1476936"/>
                </a:lnTo>
                <a:lnTo>
                  <a:pt x="428145" y="1476936"/>
                </a:lnTo>
                <a:lnTo>
                  <a:pt x="434774" y="1470298"/>
                </a:lnTo>
                <a:lnTo>
                  <a:pt x="434774" y="1453954"/>
                </a:lnTo>
                <a:lnTo>
                  <a:pt x="428145" y="1447316"/>
                </a:lnTo>
                <a:close/>
              </a:path>
              <a:path w="5621655" h="3489960">
                <a:moveTo>
                  <a:pt x="521868" y="1446932"/>
                </a:moveTo>
                <a:lnTo>
                  <a:pt x="505088" y="1446932"/>
                </a:lnTo>
                <a:lnTo>
                  <a:pt x="498285" y="1453733"/>
                </a:lnTo>
                <a:lnTo>
                  <a:pt x="498285" y="1470520"/>
                </a:lnTo>
                <a:lnTo>
                  <a:pt x="505088" y="1477319"/>
                </a:lnTo>
                <a:lnTo>
                  <a:pt x="521868" y="1477319"/>
                </a:lnTo>
                <a:lnTo>
                  <a:pt x="528678" y="1470520"/>
                </a:lnTo>
                <a:lnTo>
                  <a:pt x="528678" y="1453733"/>
                </a:lnTo>
                <a:lnTo>
                  <a:pt x="521868" y="1446932"/>
                </a:lnTo>
                <a:close/>
              </a:path>
              <a:path w="5621655" h="3489960">
                <a:moveTo>
                  <a:pt x="615598" y="1446550"/>
                </a:moveTo>
                <a:lnTo>
                  <a:pt x="598385" y="1446550"/>
                </a:lnTo>
                <a:lnTo>
                  <a:pt x="591410" y="1453531"/>
                </a:lnTo>
                <a:lnTo>
                  <a:pt x="591410" y="1470742"/>
                </a:lnTo>
                <a:lnTo>
                  <a:pt x="598385" y="1477723"/>
                </a:lnTo>
                <a:lnTo>
                  <a:pt x="615598" y="1477723"/>
                </a:lnTo>
                <a:lnTo>
                  <a:pt x="622574" y="1470742"/>
                </a:lnTo>
                <a:lnTo>
                  <a:pt x="622574" y="1453531"/>
                </a:lnTo>
                <a:lnTo>
                  <a:pt x="615598" y="1446550"/>
                </a:lnTo>
                <a:close/>
              </a:path>
              <a:path w="5621655" h="3489960">
                <a:moveTo>
                  <a:pt x="709329" y="1446146"/>
                </a:moveTo>
                <a:lnTo>
                  <a:pt x="691682" y="1446146"/>
                </a:lnTo>
                <a:lnTo>
                  <a:pt x="684533" y="1453309"/>
                </a:lnTo>
                <a:lnTo>
                  <a:pt x="684533" y="1470943"/>
                </a:lnTo>
                <a:lnTo>
                  <a:pt x="691682" y="1478107"/>
                </a:lnTo>
                <a:lnTo>
                  <a:pt x="709329" y="1478107"/>
                </a:lnTo>
                <a:lnTo>
                  <a:pt x="716478" y="1470943"/>
                </a:lnTo>
                <a:lnTo>
                  <a:pt x="716478" y="1453309"/>
                </a:lnTo>
                <a:lnTo>
                  <a:pt x="709329" y="1446146"/>
                </a:lnTo>
                <a:close/>
              </a:path>
              <a:path w="5621655" h="3489960">
                <a:moveTo>
                  <a:pt x="803060" y="1445762"/>
                </a:moveTo>
                <a:lnTo>
                  <a:pt x="784978" y="1445762"/>
                </a:lnTo>
                <a:lnTo>
                  <a:pt x="777658" y="1453087"/>
                </a:lnTo>
                <a:lnTo>
                  <a:pt x="777658" y="1471165"/>
                </a:lnTo>
                <a:lnTo>
                  <a:pt x="784978" y="1478489"/>
                </a:lnTo>
                <a:lnTo>
                  <a:pt x="803060" y="1478489"/>
                </a:lnTo>
                <a:lnTo>
                  <a:pt x="810382" y="1471165"/>
                </a:lnTo>
                <a:lnTo>
                  <a:pt x="810382" y="1453087"/>
                </a:lnTo>
                <a:lnTo>
                  <a:pt x="803060" y="1445762"/>
                </a:lnTo>
                <a:close/>
              </a:path>
              <a:path w="5621655" h="3489960">
                <a:moveTo>
                  <a:pt x="896784" y="1445379"/>
                </a:moveTo>
                <a:lnTo>
                  <a:pt x="878277" y="1445379"/>
                </a:lnTo>
                <a:lnTo>
                  <a:pt x="870781" y="1452885"/>
                </a:lnTo>
                <a:lnTo>
                  <a:pt x="870781" y="1471387"/>
                </a:lnTo>
                <a:lnTo>
                  <a:pt x="878277" y="1478893"/>
                </a:lnTo>
                <a:lnTo>
                  <a:pt x="896784" y="1478893"/>
                </a:lnTo>
                <a:lnTo>
                  <a:pt x="904286" y="1471387"/>
                </a:lnTo>
                <a:lnTo>
                  <a:pt x="904286" y="1452885"/>
                </a:lnTo>
                <a:lnTo>
                  <a:pt x="896784" y="1445379"/>
                </a:lnTo>
                <a:close/>
              </a:path>
              <a:path w="5621655" h="3489960">
                <a:moveTo>
                  <a:pt x="990515" y="1444995"/>
                </a:moveTo>
                <a:lnTo>
                  <a:pt x="971582" y="1444995"/>
                </a:lnTo>
                <a:lnTo>
                  <a:pt x="963905" y="1452662"/>
                </a:lnTo>
                <a:lnTo>
                  <a:pt x="963905" y="1471589"/>
                </a:lnTo>
                <a:lnTo>
                  <a:pt x="971582" y="1479276"/>
                </a:lnTo>
                <a:lnTo>
                  <a:pt x="990515" y="1479276"/>
                </a:lnTo>
                <a:lnTo>
                  <a:pt x="998190" y="1471589"/>
                </a:lnTo>
                <a:lnTo>
                  <a:pt x="998190" y="1452662"/>
                </a:lnTo>
                <a:lnTo>
                  <a:pt x="990515" y="1444995"/>
                </a:lnTo>
                <a:close/>
              </a:path>
              <a:path w="5621655" h="3489960">
                <a:moveTo>
                  <a:pt x="1084246" y="1444593"/>
                </a:moveTo>
                <a:lnTo>
                  <a:pt x="1064878" y="1444593"/>
                </a:lnTo>
                <a:lnTo>
                  <a:pt x="1057030" y="1452441"/>
                </a:lnTo>
                <a:lnTo>
                  <a:pt x="1057030" y="1471811"/>
                </a:lnTo>
                <a:lnTo>
                  <a:pt x="1064878" y="1479660"/>
                </a:lnTo>
                <a:lnTo>
                  <a:pt x="1084246" y="1479660"/>
                </a:lnTo>
                <a:lnTo>
                  <a:pt x="1092088" y="1471811"/>
                </a:lnTo>
                <a:lnTo>
                  <a:pt x="1092088" y="1452441"/>
                </a:lnTo>
                <a:lnTo>
                  <a:pt x="1084246" y="1444593"/>
                </a:lnTo>
                <a:close/>
              </a:path>
              <a:path w="5621655" h="3489960">
                <a:moveTo>
                  <a:pt x="1177976" y="1444209"/>
                </a:moveTo>
                <a:lnTo>
                  <a:pt x="1158175" y="1444209"/>
                </a:lnTo>
                <a:lnTo>
                  <a:pt x="1150152" y="1452239"/>
                </a:lnTo>
                <a:lnTo>
                  <a:pt x="1150152" y="1472032"/>
                </a:lnTo>
                <a:lnTo>
                  <a:pt x="1158175" y="1480064"/>
                </a:lnTo>
                <a:lnTo>
                  <a:pt x="1177976" y="1480064"/>
                </a:lnTo>
                <a:lnTo>
                  <a:pt x="1186001" y="1472032"/>
                </a:lnTo>
                <a:lnTo>
                  <a:pt x="1186001" y="1452239"/>
                </a:lnTo>
                <a:lnTo>
                  <a:pt x="1177976" y="1444209"/>
                </a:lnTo>
                <a:close/>
              </a:path>
              <a:path w="5621655" h="3489960">
                <a:moveTo>
                  <a:pt x="1261585" y="1443826"/>
                </a:moveTo>
                <a:lnTo>
                  <a:pt x="1254459" y="1445264"/>
                </a:lnTo>
                <a:lnTo>
                  <a:pt x="1248639" y="1449185"/>
                </a:lnTo>
                <a:lnTo>
                  <a:pt x="1244715" y="1455002"/>
                </a:lnTo>
                <a:lnTo>
                  <a:pt x="1243276" y="1462126"/>
                </a:lnTo>
                <a:lnTo>
                  <a:pt x="1244715" y="1469253"/>
                </a:lnTo>
                <a:lnTo>
                  <a:pt x="1248639" y="1475077"/>
                </a:lnTo>
                <a:lnTo>
                  <a:pt x="1254459" y="1479005"/>
                </a:lnTo>
                <a:lnTo>
                  <a:pt x="1261585" y="1480446"/>
                </a:lnTo>
                <a:lnTo>
                  <a:pt x="1268714" y="1479005"/>
                </a:lnTo>
                <a:lnTo>
                  <a:pt x="1274537" y="1475077"/>
                </a:lnTo>
                <a:lnTo>
                  <a:pt x="1278464" y="1469253"/>
                </a:lnTo>
                <a:lnTo>
                  <a:pt x="1279904" y="1462126"/>
                </a:lnTo>
                <a:lnTo>
                  <a:pt x="1278464" y="1455002"/>
                </a:lnTo>
                <a:lnTo>
                  <a:pt x="1274537" y="1449185"/>
                </a:lnTo>
                <a:lnTo>
                  <a:pt x="1268714" y="1445264"/>
                </a:lnTo>
                <a:lnTo>
                  <a:pt x="1261585" y="1443826"/>
                </a:lnTo>
                <a:close/>
              </a:path>
              <a:path w="5621655" h="3489960">
                <a:moveTo>
                  <a:pt x="1355104" y="1443422"/>
                </a:moveTo>
                <a:lnTo>
                  <a:pt x="1347822" y="1444892"/>
                </a:lnTo>
                <a:lnTo>
                  <a:pt x="1341878" y="1448900"/>
                </a:lnTo>
                <a:lnTo>
                  <a:pt x="1337871" y="1454845"/>
                </a:lnTo>
                <a:lnTo>
                  <a:pt x="1336402" y="1462126"/>
                </a:lnTo>
                <a:lnTo>
                  <a:pt x="1337871" y="1469407"/>
                </a:lnTo>
                <a:lnTo>
                  <a:pt x="1341878" y="1475352"/>
                </a:lnTo>
                <a:lnTo>
                  <a:pt x="1347822" y="1479360"/>
                </a:lnTo>
                <a:lnTo>
                  <a:pt x="1355104" y="1480830"/>
                </a:lnTo>
                <a:lnTo>
                  <a:pt x="1362382" y="1479360"/>
                </a:lnTo>
                <a:lnTo>
                  <a:pt x="1368328" y="1475352"/>
                </a:lnTo>
                <a:lnTo>
                  <a:pt x="1372338" y="1469407"/>
                </a:lnTo>
                <a:lnTo>
                  <a:pt x="1373808" y="1462126"/>
                </a:lnTo>
                <a:lnTo>
                  <a:pt x="1372338" y="1454845"/>
                </a:lnTo>
                <a:lnTo>
                  <a:pt x="1368328" y="1448900"/>
                </a:lnTo>
                <a:lnTo>
                  <a:pt x="1362382" y="1444892"/>
                </a:lnTo>
                <a:lnTo>
                  <a:pt x="1355104" y="1443422"/>
                </a:lnTo>
                <a:close/>
              </a:path>
              <a:path w="5621655" h="3489960">
                <a:moveTo>
                  <a:pt x="1448615" y="1443038"/>
                </a:moveTo>
                <a:lnTo>
                  <a:pt x="1441183" y="1444540"/>
                </a:lnTo>
                <a:lnTo>
                  <a:pt x="1435115" y="1448632"/>
                </a:lnTo>
                <a:lnTo>
                  <a:pt x="1431024" y="1454700"/>
                </a:lnTo>
                <a:lnTo>
                  <a:pt x="1429524" y="1462126"/>
                </a:lnTo>
                <a:lnTo>
                  <a:pt x="1431024" y="1469560"/>
                </a:lnTo>
                <a:lnTo>
                  <a:pt x="1435115" y="1475627"/>
                </a:lnTo>
                <a:lnTo>
                  <a:pt x="1441183" y="1479715"/>
                </a:lnTo>
                <a:lnTo>
                  <a:pt x="1448615" y="1481213"/>
                </a:lnTo>
                <a:lnTo>
                  <a:pt x="1456048" y="1479715"/>
                </a:lnTo>
                <a:lnTo>
                  <a:pt x="1462118" y="1475627"/>
                </a:lnTo>
                <a:lnTo>
                  <a:pt x="1466211" y="1469560"/>
                </a:lnTo>
                <a:lnTo>
                  <a:pt x="1467712" y="1462126"/>
                </a:lnTo>
                <a:lnTo>
                  <a:pt x="1466211" y="1454700"/>
                </a:lnTo>
                <a:lnTo>
                  <a:pt x="1462118" y="1448632"/>
                </a:lnTo>
                <a:lnTo>
                  <a:pt x="1456048" y="1444540"/>
                </a:lnTo>
                <a:lnTo>
                  <a:pt x="1448615" y="1443038"/>
                </a:lnTo>
                <a:close/>
              </a:path>
              <a:path w="5621655" h="3489960">
                <a:moveTo>
                  <a:pt x="1542123" y="1442655"/>
                </a:moveTo>
                <a:lnTo>
                  <a:pt x="1534543" y="1444185"/>
                </a:lnTo>
                <a:lnTo>
                  <a:pt x="1528355" y="1448358"/>
                </a:lnTo>
                <a:lnTo>
                  <a:pt x="1524182" y="1454547"/>
                </a:lnTo>
                <a:lnTo>
                  <a:pt x="1522652" y="1462126"/>
                </a:lnTo>
                <a:lnTo>
                  <a:pt x="1524182" y="1469709"/>
                </a:lnTo>
                <a:lnTo>
                  <a:pt x="1528355" y="1475905"/>
                </a:lnTo>
                <a:lnTo>
                  <a:pt x="1534543" y="1480084"/>
                </a:lnTo>
                <a:lnTo>
                  <a:pt x="1542123" y="1481617"/>
                </a:lnTo>
                <a:lnTo>
                  <a:pt x="1549714" y="1480084"/>
                </a:lnTo>
                <a:lnTo>
                  <a:pt x="1555909" y="1475905"/>
                </a:lnTo>
                <a:lnTo>
                  <a:pt x="1560084" y="1469709"/>
                </a:lnTo>
                <a:lnTo>
                  <a:pt x="1561615" y="1462126"/>
                </a:lnTo>
                <a:lnTo>
                  <a:pt x="1560084" y="1454547"/>
                </a:lnTo>
                <a:lnTo>
                  <a:pt x="1555909" y="1448358"/>
                </a:lnTo>
                <a:lnTo>
                  <a:pt x="1549714" y="1444185"/>
                </a:lnTo>
                <a:lnTo>
                  <a:pt x="1542123" y="1442655"/>
                </a:lnTo>
                <a:close/>
              </a:path>
              <a:path w="5621655" h="3489960">
                <a:moveTo>
                  <a:pt x="1635645" y="1442252"/>
                </a:moveTo>
                <a:lnTo>
                  <a:pt x="1627909" y="1443814"/>
                </a:lnTo>
                <a:lnTo>
                  <a:pt x="1621592" y="1448073"/>
                </a:lnTo>
                <a:lnTo>
                  <a:pt x="1617333" y="1454390"/>
                </a:lnTo>
                <a:lnTo>
                  <a:pt x="1615771" y="1462126"/>
                </a:lnTo>
                <a:lnTo>
                  <a:pt x="1617333" y="1469862"/>
                </a:lnTo>
                <a:lnTo>
                  <a:pt x="1621592" y="1476179"/>
                </a:lnTo>
                <a:lnTo>
                  <a:pt x="1627909" y="1480439"/>
                </a:lnTo>
                <a:lnTo>
                  <a:pt x="1635645" y="1482001"/>
                </a:lnTo>
                <a:lnTo>
                  <a:pt x="1643382" y="1480439"/>
                </a:lnTo>
                <a:lnTo>
                  <a:pt x="1649699" y="1476179"/>
                </a:lnTo>
                <a:lnTo>
                  <a:pt x="1653959" y="1469862"/>
                </a:lnTo>
                <a:lnTo>
                  <a:pt x="1655521" y="1462126"/>
                </a:lnTo>
                <a:lnTo>
                  <a:pt x="1653959" y="1454390"/>
                </a:lnTo>
                <a:lnTo>
                  <a:pt x="1649699" y="1448073"/>
                </a:lnTo>
                <a:lnTo>
                  <a:pt x="1643382" y="1443814"/>
                </a:lnTo>
                <a:lnTo>
                  <a:pt x="1635645" y="1442252"/>
                </a:lnTo>
                <a:close/>
              </a:path>
              <a:path w="5621655" h="3489960">
                <a:moveTo>
                  <a:pt x="1729148" y="1441869"/>
                </a:moveTo>
                <a:lnTo>
                  <a:pt x="1721267" y="1443462"/>
                </a:lnTo>
                <a:lnTo>
                  <a:pt x="1714828" y="1447806"/>
                </a:lnTo>
                <a:lnTo>
                  <a:pt x="1710484" y="1454245"/>
                </a:lnTo>
                <a:lnTo>
                  <a:pt x="1708890" y="1462126"/>
                </a:lnTo>
                <a:lnTo>
                  <a:pt x="1710484" y="1470016"/>
                </a:lnTo>
                <a:lnTo>
                  <a:pt x="1714828" y="1476454"/>
                </a:lnTo>
                <a:lnTo>
                  <a:pt x="1721267" y="1480794"/>
                </a:lnTo>
                <a:lnTo>
                  <a:pt x="1729148" y="1482384"/>
                </a:lnTo>
                <a:lnTo>
                  <a:pt x="1737041" y="1480794"/>
                </a:lnTo>
                <a:lnTo>
                  <a:pt x="1743487" y="1476454"/>
                </a:lnTo>
                <a:lnTo>
                  <a:pt x="1747833" y="1470016"/>
                </a:lnTo>
                <a:lnTo>
                  <a:pt x="1749427" y="1462126"/>
                </a:lnTo>
                <a:lnTo>
                  <a:pt x="1747833" y="1454245"/>
                </a:lnTo>
                <a:lnTo>
                  <a:pt x="1743487" y="1447806"/>
                </a:lnTo>
                <a:lnTo>
                  <a:pt x="1737041" y="1443462"/>
                </a:lnTo>
                <a:lnTo>
                  <a:pt x="1729148" y="1441869"/>
                </a:lnTo>
                <a:close/>
              </a:path>
              <a:path w="5621655" h="3489960">
                <a:moveTo>
                  <a:pt x="1822671" y="1441485"/>
                </a:moveTo>
                <a:lnTo>
                  <a:pt x="1814636" y="1443107"/>
                </a:lnTo>
                <a:lnTo>
                  <a:pt x="1808075" y="1447530"/>
                </a:lnTo>
                <a:lnTo>
                  <a:pt x="1803652" y="1454091"/>
                </a:lnTo>
                <a:lnTo>
                  <a:pt x="1802029" y="1462126"/>
                </a:lnTo>
                <a:lnTo>
                  <a:pt x="1803652" y="1470164"/>
                </a:lnTo>
                <a:lnTo>
                  <a:pt x="1808075" y="1476731"/>
                </a:lnTo>
                <a:lnTo>
                  <a:pt x="1814636" y="1481162"/>
                </a:lnTo>
                <a:lnTo>
                  <a:pt x="1822671" y="1482787"/>
                </a:lnTo>
                <a:lnTo>
                  <a:pt x="1830709" y="1481162"/>
                </a:lnTo>
                <a:lnTo>
                  <a:pt x="1837277" y="1476731"/>
                </a:lnTo>
                <a:lnTo>
                  <a:pt x="1841707" y="1470164"/>
                </a:lnTo>
                <a:lnTo>
                  <a:pt x="1843332" y="1462126"/>
                </a:lnTo>
                <a:lnTo>
                  <a:pt x="1841707" y="1454091"/>
                </a:lnTo>
                <a:lnTo>
                  <a:pt x="1837277" y="1447530"/>
                </a:lnTo>
                <a:lnTo>
                  <a:pt x="1830709" y="1443107"/>
                </a:lnTo>
                <a:lnTo>
                  <a:pt x="1822671" y="1441485"/>
                </a:lnTo>
                <a:close/>
              </a:path>
              <a:path w="5621655" h="3489960">
                <a:moveTo>
                  <a:pt x="1916194" y="1441162"/>
                </a:moveTo>
                <a:lnTo>
                  <a:pt x="1908032" y="1442809"/>
                </a:lnTo>
                <a:lnTo>
                  <a:pt x="1901369" y="1447301"/>
                </a:lnTo>
                <a:lnTo>
                  <a:pt x="1896877" y="1453964"/>
                </a:lnTo>
                <a:lnTo>
                  <a:pt x="1895230" y="1462126"/>
                </a:lnTo>
                <a:lnTo>
                  <a:pt x="1896877" y="1470288"/>
                </a:lnTo>
                <a:lnTo>
                  <a:pt x="1901369" y="1476951"/>
                </a:lnTo>
                <a:lnTo>
                  <a:pt x="1908032" y="1481443"/>
                </a:lnTo>
                <a:lnTo>
                  <a:pt x="1916194" y="1483090"/>
                </a:lnTo>
                <a:lnTo>
                  <a:pt x="1924347" y="1481443"/>
                </a:lnTo>
                <a:lnTo>
                  <a:pt x="1931012" y="1476951"/>
                </a:lnTo>
                <a:lnTo>
                  <a:pt x="1935509" y="1470288"/>
                </a:lnTo>
                <a:lnTo>
                  <a:pt x="1937159" y="1462126"/>
                </a:lnTo>
                <a:lnTo>
                  <a:pt x="1935509" y="1453964"/>
                </a:lnTo>
                <a:lnTo>
                  <a:pt x="1931012" y="1447301"/>
                </a:lnTo>
                <a:lnTo>
                  <a:pt x="1924347" y="1442809"/>
                </a:lnTo>
                <a:lnTo>
                  <a:pt x="1916194" y="1441162"/>
                </a:lnTo>
                <a:close/>
              </a:path>
              <a:path w="5621655" h="3489960">
                <a:moveTo>
                  <a:pt x="2009696" y="1440779"/>
                </a:moveTo>
                <a:lnTo>
                  <a:pt x="2001389" y="1442457"/>
                </a:lnTo>
                <a:lnTo>
                  <a:pt x="1994604" y="1447034"/>
                </a:lnTo>
                <a:lnTo>
                  <a:pt x="1990027" y="1453819"/>
                </a:lnTo>
                <a:lnTo>
                  <a:pt x="1988349" y="1462126"/>
                </a:lnTo>
                <a:lnTo>
                  <a:pt x="1990027" y="1470441"/>
                </a:lnTo>
                <a:lnTo>
                  <a:pt x="1994604" y="1477226"/>
                </a:lnTo>
                <a:lnTo>
                  <a:pt x="2001389" y="1481798"/>
                </a:lnTo>
                <a:lnTo>
                  <a:pt x="2009696" y="1483474"/>
                </a:lnTo>
                <a:lnTo>
                  <a:pt x="2018012" y="1481798"/>
                </a:lnTo>
                <a:lnTo>
                  <a:pt x="2024797" y="1477226"/>
                </a:lnTo>
                <a:lnTo>
                  <a:pt x="2029369" y="1470441"/>
                </a:lnTo>
                <a:lnTo>
                  <a:pt x="2031045" y="1462126"/>
                </a:lnTo>
                <a:lnTo>
                  <a:pt x="2029369" y="1453819"/>
                </a:lnTo>
                <a:lnTo>
                  <a:pt x="2024797" y="1447034"/>
                </a:lnTo>
                <a:lnTo>
                  <a:pt x="2018012" y="1442457"/>
                </a:lnTo>
                <a:lnTo>
                  <a:pt x="2009696" y="1440779"/>
                </a:lnTo>
                <a:close/>
              </a:path>
              <a:path w="5621655" h="3489960">
                <a:moveTo>
                  <a:pt x="2103219" y="1440395"/>
                </a:moveTo>
                <a:lnTo>
                  <a:pt x="2094755" y="1442103"/>
                </a:lnTo>
                <a:lnTo>
                  <a:pt x="2087841" y="1446759"/>
                </a:lnTo>
                <a:lnTo>
                  <a:pt x="2083178" y="1453666"/>
                </a:lnTo>
                <a:lnTo>
                  <a:pt x="2081468" y="1462126"/>
                </a:lnTo>
                <a:lnTo>
                  <a:pt x="2083178" y="1470590"/>
                </a:lnTo>
                <a:lnTo>
                  <a:pt x="2087841" y="1477503"/>
                </a:lnTo>
                <a:lnTo>
                  <a:pt x="2094755" y="1482166"/>
                </a:lnTo>
                <a:lnTo>
                  <a:pt x="2103219" y="1483876"/>
                </a:lnTo>
                <a:lnTo>
                  <a:pt x="2111680" y="1482166"/>
                </a:lnTo>
                <a:lnTo>
                  <a:pt x="2118587" y="1477503"/>
                </a:lnTo>
                <a:lnTo>
                  <a:pt x="2123243" y="1470590"/>
                </a:lnTo>
                <a:lnTo>
                  <a:pt x="2124950" y="1462126"/>
                </a:lnTo>
                <a:lnTo>
                  <a:pt x="2123243" y="1453666"/>
                </a:lnTo>
                <a:lnTo>
                  <a:pt x="2118587" y="1446759"/>
                </a:lnTo>
                <a:lnTo>
                  <a:pt x="2111680" y="1442103"/>
                </a:lnTo>
                <a:lnTo>
                  <a:pt x="2103219" y="1440395"/>
                </a:lnTo>
                <a:close/>
              </a:path>
              <a:path w="5621655" h="3489960">
                <a:moveTo>
                  <a:pt x="2196721" y="1440073"/>
                </a:moveTo>
                <a:lnTo>
                  <a:pt x="2188143" y="1441808"/>
                </a:lnTo>
                <a:lnTo>
                  <a:pt x="2181132" y="1446537"/>
                </a:lnTo>
                <a:lnTo>
                  <a:pt x="2176403" y="1453548"/>
                </a:lnTo>
                <a:lnTo>
                  <a:pt x="2174668" y="1462126"/>
                </a:lnTo>
                <a:lnTo>
                  <a:pt x="2176403" y="1470714"/>
                </a:lnTo>
                <a:lnTo>
                  <a:pt x="2181132" y="1477723"/>
                </a:lnTo>
                <a:lnTo>
                  <a:pt x="2188143" y="1482448"/>
                </a:lnTo>
                <a:lnTo>
                  <a:pt x="2196721" y="1484180"/>
                </a:lnTo>
                <a:lnTo>
                  <a:pt x="2205309" y="1482448"/>
                </a:lnTo>
                <a:lnTo>
                  <a:pt x="2212319" y="1477723"/>
                </a:lnTo>
                <a:lnTo>
                  <a:pt x="2217044" y="1470714"/>
                </a:lnTo>
                <a:lnTo>
                  <a:pt x="2218776" y="1462126"/>
                </a:lnTo>
                <a:lnTo>
                  <a:pt x="2217044" y="1453548"/>
                </a:lnTo>
                <a:lnTo>
                  <a:pt x="2212319" y="1446537"/>
                </a:lnTo>
                <a:lnTo>
                  <a:pt x="2205309" y="1441808"/>
                </a:lnTo>
                <a:lnTo>
                  <a:pt x="2196721" y="1440073"/>
                </a:lnTo>
                <a:close/>
              </a:path>
              <a:path w="5621655" h="3489960">
                <a:moveTo>
                  <a:pt x="2290244" y="1439689"/>
                </a:moveTo>
                <a:lnTo>
                  <a:pt x="2281503" y="1441453"/>
                </a:lnTo>
                <a:lnTo>
                  <a:pt x="2274372" y="1446262"/>
                </a:lnTo>
                <a:lnTo>
                  <a:pt x="2269568" y="1453394"/>
                </a:lnTo>
                <a:lnTo>
                  <a:pt x="2267807" y="1462126"/>
                </a:lnTo>
                <a:lnTo>
                  <a:pt x="2269568" y="1470867"/>
                </a:lnTo>
                <a:lnTo>
                  <a:pt x="2274372" y="1477997"/>
                </a:lnTo>
                <a:lnTo>
                  <a:pt x="2281503" y="1482801"/>
                </a:lnTo>
                <a:lnTo>
                  <a:pt x="2290244" y="1484562"/>
                </a:lnTo>
                <a:lnTo>
                  <a:pt x="2298977" y="1482801"/>
                </a:lnTo>
                <a:lnTo>
                  <a:pt x="2306109" y="1477997"/>
                </a:lnTo>
                <a:lnTo>
                  <a:pt x="2310919" y="1470867"/>
                </a:lnTo>
                <a:lnTo>
                  <a:pt x="2312682" y="1462126"/>
                </a:lnTo>
                <a:lnTo>
                  <a:pt x="2310919" y="1453394"/>
                </a:lnTo>
                <a:lnTo>
                  <a:pt x="2306109" y="1446262"/>
                </a:lnTo>
                <a:lnTo>
                  <a:pt x="2298977" y="1441453"/>
                </a:lnTo>
                <a:lnTo>
                  <a:pt x="2290244" y="1439689"/>
                </a:lnTo>
                <a:close/>
              </a:path>
              <a:path w="5621655" h="3489960">
                <a:moveTo>
                  <a:pt x="2383747" y="1439367"/>
                </a:moveTo>
                <a:lnTo>
                  <a:pt x="2374899" y="1441155"/>
                </a:lnTo>
                <a:lnTo>
                  <a:pt x="2367671" y="1446033"/>
                </a:lnTo>
                <a:lnTo>
                  <a:pt x="2362795" y="1453267"/>
                </a:lnTo>
                <a:lnTo>
                  <a:pt x="2361007" y="1462126"/>
                </a:lnTo>
                <a:lnTo>
                  <a:pt x="2362795" y="1470986"/>
                </a:lnTo>
                <a:lnTo>
                  <a:pt x="2367671" y="1478220"/>
                </a:lnTo>
                <a:lnTo>
                  <a:pt x="2374899" y="1483098"/>
                </a:lnTo>
                <a:lnTo>
                  <a:pt x="2383747" y="1484886"/>
                </a:lnTo>
                <a:lnTo>
                  <a:pt x="2392606" y="1483098"/>
                </a:lnTo>
                <a:lnTo>
                  <a:pt x="2399841" y="1478220"/>
                </a:lnTo>
                <a:lnTo>
                  <a:pt x="2404719" y="1470986"/>
                </a:lnTo>
                <a:lnTo>
                  <a:pt x="2406508" y="1462126"/>
                </a:lnTo>
                <a:lnTo>
                  <a:pt x="2404719" y="1453267"/>
                </a:lnTo>
                <a:lnTo>
                  <a:pt x="2399841" y="1446033"/>
                </a:lnTo>
                <a:lnTo>
                  <a:pt x="2392606" y="1441155"/>
                </a:lnTo>
                <a:lnTo>
                  <a:pt x="2383747" y="1439367"/>
                </a:lnTo>
                <a:close/>
              </a:path>
              <a:path w="5621655" h="3489960">
                <a:moveTo>
                  <a:pt x="2477269" y="1439063"/>
                </a:moveTo>
                <a:lnTo>
                  <a:pt x="2468295" y="1440876"/>
                </a:lnTo>
                <a:lnTo>
                  <a:pt x="2460964" y="1445820"/>
                </a:lnTo>
                <a:lnTo>
                  <a:pt x="2456020" y="1453152"/>
                </a:lnTo>
                <a:lnTo>
                  <a:pt x="2454207" y="1462126"/>
                </a:lnTo>
                <a:lnTo>
                  <a:pt x="2456020" y="1471110"/>
                </a:lnTo>
                <a:lnTo>
                  <a:pt x="2460964" y="1478439"/>
                </a:lnTo>
                <a:lnTo>
                  <a:pt x="2468295" y="1483378"/>
                </a:lnTo>
                <a:lnTo>
                  <a:pt x="2477269" y="1485188"/>
                </a:lnTo>
                <a:lnTo>
                  <a:pt x="2486244" y="1483378"/>
                </a:lnTo>
                <a:lnTo>
                  <a:pt x="2493575" y="1478439"/>
                </a:lnTo>
                <a:lnTo>
                  <a:pt x="2498519" y="1471110"/>
                </a:lnTo>
                <a:lnTo>
                  <a:pt x="2500333" y="1462126"/>
                </a:lnTo>
                <a:lnTo>
                  <a:pt x="2498519" y="1453152"/>
                </a:lnTo>
                <a:lnTo>
                  <a:pt x="2493575" y="1445820"/>
                </a:lnTo>
                <a:lnTo>
                  <a:pt x="2486244" y="1440876"/>
                </a:lnTo>
                <a:lnTo>
                  <a:pt x="2477269" y="1439063"/>
                </a:lnTo>
                <a:close/>
              </a:path>
              <a:path w="5621655" h="3489960">
                <a:moveTo>
                  <a:pt x="2477269" y="1907353"/>
                </a:moveTo>
                <a:lnTo>
                  <a:pt x="2468295" y="1908623"/>
                </a:lnTo>
                <a:lnTo>
                  <a:pt x="2460964" y="1913703"/>
                </a:lnTo>
                <a:lnTo>
                  <a:pt x="2456020" y="1921323"/>
                </a:lnTo>
                <a:lnTo>
                  <a:pt x="2454207" y="1930213"/>
                </a:lnTo>
                <a:lnTo>
                  <a:pt x="2456020" y="1939103"/>
                </a:lnTo>
                <a:lnTo>
                  <a:pt x="2460964" y="1946723"/>
                </a:lnTo>
                <a:lnTo>
                  <a:pt x="2468295" y="1951803"/>
                </a:lnTo>
                <a:lnTo>
                  <a:pt x="2477269" y="1953073"/>
                </a:lnTo>
                <a:lnTo>
                  <a:pt x="2486244" y="1951803"/>
                </a:lnTo>
                <a:lnTo>
                  <a:pt x="2493575" y="1946723"/>
                </a:lnTo>
                <a:lnTo>
                  <a:pt x="2498519" y="1939103"/>
                </a:lnTo>
                <a:lnTo>
                  <a:pt x="2500333" y="1930213"/>
                </a:lnTo>
                <a:lnTo>
                  <a:pt x="2498519" y="1921323"/>
                </a:lnTo>
                <a:lnTo>
                  <a:pt x="2493575" y="1913703"/>
                </a:lnTo>
                <a:lnTo>
                  <a:pt x="2486244" y="1908623"/>
                </a:lnTo>
                <a:lnTo>
                  <a:pt x="2477269" y="1907353"/>
                </a:lnTo>
                <a:close/>
              </a:path>
              <a:path w="5621655" h="3489960">
                <a:moveTo>
                  <a:pt x="2570772" y="1907353"/>
                </a:moveTo>
                <a:lnTo>
                  <a:pt x="2561712" y="1908623"/>
                </a:lnTo>
                <a:lnTo>
                  <a:pt x="2554310" y="1913703"/>
                </a:lnTo>
                <a:lnTo>
                  <a:pt x="2549318" y="1921323"/>
                </a:lnTo>
                <a:lnTo>
                  <a:pt x="2547488" y="1930213"/>
                </a:lnTo>
                <a:lnTo>
                  <a:pt x="2549318" y="1939103"/>
                </a:lnTo>
                <a:lnTo>
                  <a:pt x="2554310" y="1946723"/>
                </a:lnTo>
                <a:lnTo>
                  <a:pt x="2561712" y="1951803"/>
                </a:lnTo>
                <a:lnTo>
                  <a:pt x="2570772" y="1953073"/>
                </a:lnTo>
                <a:lnTo>
                  <a:pt x="2579845" y="1951803"/>
                </a:lnTo>
                <a:lnTo>
                  <a:pt x="2587252" y="1946723"/>
                </a:lnTo>
                <a:lnTo>
                  <a:pt x="2592247" y="1939103"/>
                </a:lnTo>
                <a:lnTo>
                  <a:pt x="2594078" y="1930213"/>
                </a:lnTo>
                <a:lnTo>
                  <a:pt x="2592247" y="1921323"/>
                </a:lnTo>
                <a:lnTo>
                  <a:pt x="2587252" y="1913703"/>
                </a:lnTo>
                <a:lnTo>
                  <a:pt x="2579845" y="1908623"/>
                </a:lnTo>
                <a:lnTo>
                  <a:pt x="2570772" y="1907353"/>
                </a:lnTo>
                <a:close/>
              </a:path>
              <a:path w="5621655" h="3489960">
                <a:moveTo>
                  <a:pt x="2664295" y="1907353"/>
                </a:moveTo>
                <a:lnTo>
                  <a:pt x="2655193" y="1908623"/>
                </a:lnTo>
                <a:lnTo>
                  <a:pt x="2647759" y="1913703"/>
                </a:lnTo>
                <a:lnTo>
                  <a:pt x="2642747" y="1921323"/>
                </a:lnTo>
                <a:lnTo>
                  <a:pt x="2640909" y="1930213"/>
                </a:lnTo>
                <a:lnTo>
                  <a:pt x="2642747" y="1939103"/>
                </a:lnTo>
                <a:lnTo>
                  <a:pt x="2647759" y="1946723"/>
                </a:lnTo>
                <a:lnTo>
                  <a:pt x="2655193" y="1951803"/>
                </a:lnTo>
                <a:lnTo>
                  <a:pt x="2664295" y="1953073"/>
                </a:lnTo>
                <a:lnTo>
                  <a:pt x="2673397" y="1951803"/>
                </a:lnTo>
                <a:lnTo>
                  <a:pt x="2680830" y="1946723"/>
                </a:lnTo>
                <a:lnTo>
                  <a:pt x="2685842" y="1939103"/>
                </a:lnTo>
                <a:lnTo>
                  <a:pt x="2687680" y="1930213"/>
                </a:lnTo>
                <a:lnTo>
                  <a:pt x="2685842" y="1921323"/>
                </a:lnTo>
                <a:lnTo>
                  <a:pt x="2680830" y="1913703"/>
                </a:lnTo>
                <a:lnTo>
                  <a:pt x="2673397" y="1908623"/>
                </a:lnTo>
                <a:lnTo>
                  <a:pt x="2664295" y="1907353"/>
                </a:lnTo>
                <a:close/>
              </a:path>
              <a:path w="5621655" h="3489960">
                <a:moveTo>
                  <a:pt x="2757817" y="1907353"/>
                </a:moveTo>
                <a:lnTo>
                  <a:pt x="2748716" y="1908623"/>
                </a:lnTo>
                <a:lnTo>
                  <a:pt x="2741282" y="1913703"/>
                </a:lnTo>
                <a:lnTo>
                  <a:pt x="2736270" y="1921323"/>
                </a:lnTo>
                <a:lnTo>
                  <a:pt x="2734432" y="1930213"/>
                </a:lnTo>
                <a:lnTo>
                  <a:pt x="2736270" y="1939103"/>
                </a:lnTo>
                <a:lnTo>
                  <a:pt x="2741282" y="1946723"/>
                </a:lnTo>
                <a:lnTo>
                  <a:pt x="2748716" y="1951803"/>
                </a:lnTo>
                <a:lnTo>
                  <a:pt x="2757817" y="1953073"/>
                </a:lnTo>
                <a:lnTo>
                  <a:pt x="2766908" y="1951803"/>
                </a:lnTo>
                <a:lnTo>
                  <a:pt x="2774336" y="1946723"/>
                </a:lnTo>
                <a:lnTo>
                  <a:pt x="2779345" y="1939103"/>
                </a:lnTo>
                <a:lnTo>
                  <a:pt x="2781183" y="1930213"/>
                </a:lnTo>
                <a:lnTo>
                  <a:pt x="2779345" y="1921323"/>
                </a:lnTo>
                <a:lnTo>
                  <a:pt x="2774336" y="1913703"/>
                </a:lnTo>
                <a:lnTo>
                  <a:pt x="2766908" y="1908623"/>
                </a:lnTo>
                <a:lnTo>
                  <a:pt x="2757817" y="1907353"/>
                </a:lnTo>
                <a:close/>
              </a:path>
              <a:path w="5621655" h="3489960">
                <a:moveTo>
                  <a:pt x="2851320" y="1907353"/>
                </a:moveTo>
                <a:lnTo>
                  <a:pt x="2842278" y="1908623"/>
                </a:lnTo>
                <a:lnTo>
                  <a:pt x="2834896" y="1913703"/>
                </a:lnTo>
                <a:lnTo>
                  <a:pt x="2829920" y="1921323"/>
                </a:lnTo>
                <a:lnTo>
                  <a:pt x="2828095" y="1930213"/>
                </a:lnTo>
                <a:lnTo>
                  <a:pt x="2829920" y="1939103"/>
                </a:lnTo>
                <a:lnTo>
                  <a:pt x="2834896" y="1946723"/>
                </a:lnTo>
                <a:lnTo>
                  <a:pt x="2842278" y="1951803"/>
                </a:lnTo>
                <a:lnTo>
                  <a:pt x="2851320" y="1953073"/>
                </a:lnTo>
                <a:lnTo>
                  <a:pt x="2860363" y="1951803"/>
                </a:lnTo>
                <a:lnTo>
                  <a:pt x="2867745" y="1946723"/>
                </a:lnTo>
                <a:lnTo>
                  <a:pt x="2872720" y="1939103"/>
                </a:lnTo>
                <a:lnTo>
                  <a:pt x="2874544" y="1930213"/>
                </a:lnTo>
                <a:lnTo>
                  <a:pt x="2872720" y="1921323"/>
                </a:lnTo>
                <a:lnTo>
                  <a:pt x="2867745" y="1913703"/>
                </a:lnTo>
                <a:lnTo>
                  <a:pt x="2860363" y="1908623"/>
                </a:lnTo>
                <a:lnTo>
                  <a:pt x="2851320" y="1907353"/>
                </a:lnTo>
                <a:close/>
              </a:path>
              <a:path w="5621655" h="3489960">
                <a:moveTo>
                  <a:pt x="2944843" y="1907353"/>
                </a:moveTo>
                <a:lnTo>
                  <a:pt x="2935886" y="1908623"/>
                </a:lnTo>
                <a:lnTo>
                  <a:pt x="2928575" y="1913703"/>
                </a:lnTo>
                <a:lnTo>
                  <a:pt x="2923647" y="1921323"/>
                </a:lnTo>
                <a:lnTo>
                  <a:pt x="2921840" y="1930213"/>
                </a:lnTo>
                <a:lnTo>
                  <a:pt x="2923647" y="1939103"/>
                </a:lnTo>
                <a:lnTo>
                  <a:pt x="2928575" y="1946723"/>
                </a:lnTo>
                <a:lnTo>
                  <a:pt x="2935886" y="1951803"/>
                </a:lnTo>
                <a:lnTo>
                  <a:pt x="2944843" y="1953073"/>
                </a:lnTo>
                <a:lnTo>
                  <a:pt x="2953788" y="1951803"/>
                </a:lnTo>
                <a:lnTo>
                  <a:pt x="2961093" y="1946723"/>
                </a:lnTo>
                <a:lnTo>
                  <a:pt x="2966019" y="1939103"/>
                </a:lnTo>
                <a:lnTo>
                  <a:pt x="2967825" y="1930213"/>
                </a:lnTo>
                <a:lnTo>
                  <a:pt x="2966019" y="1921323"/>
                </a:lnTo>
                <a:lnTo>
                  <a:pt x="2961093" y="1913703"/>
                </a:lnTo>
                <a:lnTo>
                  <a:pt x="2953788" y="1908623"/>
                </a:lnTo>
                <a:lnTo>
                  <a:pt x="2944843" y="1907353"/>
                </a:lnTo>
                <a:close/>
              </a:path>
              <a:path w="5621655" h="3489960">
                <a:moveTo>
                  <a:pt x="2524021" y="1860363"/>
                </a:moveTo>
                <a:lnTo>
                  <a:pt x="2514949" y="1861633"/>
                </a:lnTo>
                <a:lnTo>
                  <a:pt x="2507541" y="1866713"/>
                </a:lnTo>
                <a:lnTo>
                  <a:pt x="2502547" y="1874333"/>
                </a:lnTo>
                <a:lnTo>
                  <a:pt x="2500716" y="1883223"/>
                </a:lnTo>
                <a:lnTo>
                  <a:pt x="2502547" y="1892113"/>
                </a:lnTo>
                <a:lnTo>
                  <a:pt x="2507541" y="1899733"/>
                </a:lnTo>
                <a:lnTo>
                  <a:pt x="2514949" y="1904813"/>
                </a:lnTo>
                <a:lnTo>
                  <a:pt x="2524021" y="1907353"/>
                </a:lnTo>
                <a:lnTo>
                  <a:pt x="2533093" y="1904813"/>
                </a:lnTo>
                <a:lnTo>
                  <a:pt x="2540501" y="1899733"/>
                </a:lnTo>
                <a:lnTo>
                  <a:pt x="2545495" y="1892113"/>
                </a:lnTo>
                <a:lnTo>
                  <a:pt x="2547326" y="1883223"/>
                </a:lnTo>
                <a:lnTo>
                  <a:pt x="2545495" y="1874333"/>
                </a:lnTo>
                <a:lnTo>
                  <a:pt x="2540501" y="1866713"/>
                </a:lnTo>
                <a:lnTo>
                  <a:pt x="2533093" y="1861633"/>
                </a:lnTo>
                <a:lnTo>
                  <a:pt x="2524021" y="1860363"/>
                </a:lnTo>
                <a:close/>
              </a:path>
              <a:path w="5621655" h="3489960">
                <a:moveTo>
                  <a:pt x="2617543" y="1860363"/>
                </a:moveTo>
                <a:lnTo>
                  <a:pt x="2608382" y="1861633"/>
                </a:lnTo>
                <a:lnTo>
                  <a:pt x="2600897" y="1866713"/>
                </a:lnTo>
                <a:lnTo>
                  <a:pt x="2595848" y="1874333"/>
                </a:lnTo>
                <a:lnTo>
                  <a:pt x="2593996" y="1883223"/>
                </a:lnTo>
                <a:lnTo>
                  <a:pt x="2595848" y="1892113"/>
                </a:lnTo>
                <a:lnTo>
                  <a:pt x="2600897" y="1899733"/>
                </a:lnTo>
                <a:lnTo>
                  <a:pt x="2608382" y="1904813"/>
                </a:lnTo>
                <a:lnTo>
                  <a:pt x="2617543" y="1907353"/>
                </a:lnTo>
                <a:lnTo>
                  <a:pt x="2626702" y="1904813"/>
                </a:lnTo>
                <a:lnTo>
                  <a:pt x="2634180" y="1899733"/>
                </a:lnTo>
                <a:lnTo>
                  <a:pt x="2639221" y="1892113"/>
                </a:lnTo>
                <a:lnTo>
                  <a:pt x="2641070" y="1883223"/>
                </a:lnTo>
                <a:lnTo>
                  <a:pt x="2639221" y="1874333"/>
                </a:lnTo>
                <a:lnTo>
                  <a:pt x="2634180" y="1866713"/>
                </a:lnTo>
                <a:lnTo>
                  <a:pt x="2626702" y="1861633"/>
                </a:lnTo>
                <a:lnTo>
                  <a:pt x="2617543" y="1860363"/>
                </a:lnTo>
                <a:close/>
              </a:path>
              <a:path w="5621655" h="3489960">
                <a:moveTo>
                  <a:pt x="2711046" y="1860363"/>
                </a:moveTo>
                <a:lnTo>
                  <a:pt x="2701859" y="1861633"/>
                </a:lnTo>
                <a:lnTo>
                  <a:pt x="2694355" y="1866713"/>
                </a:lnTo>
                <a:lnTo>
                  <a:pt x="2689295" y="1874333"/>
                </a:lnTo>
                <a:lnTo>
                  <a:pt x="2687439" y="1883223"/>
                </a:lnTo>
                <a:lnTo>
                  <a:pt x="2689295" y="1893383"/>
                </a:lnTo>
                <a:lnTo>
                  <a:pt x="2694355" y="1899733"/>
                </a:lnTo>
                <a:lnTo>
                  <a:pt x="2701859" y="1904813"/>
                </a:lnTo>
                <a:lnTo>
                  <a:pt x="2711046" y="1907353"/>
                </a:lnTo>
                <a:lnTo>
                  <a:pt x="2720246" y="1904813"/>
                </a:lnTo>
                <a:lnTo>
                  <a:pt x="2727756" y="1899733"/>
                </a:lnTo>
                <a:lnTo>
                  <a:pt x="2732818" y="1893383"/>
                </a:lnTo>
                <a:lnTo>
                  <a:pt x="2734674" y="1883223"/>
                </a:lnTo>
                <a:lnTo>
                  <a:pt x="2732818" y="1874333"/>
                </a:lnTo>
                <a:lnTo>
                  <a:pt x="2727756" y="1866713"/>
                </a:lnTo>
                <a:lnTo>
                  <a:pt x="2720246" y="1861633"/>
                </a:lnTo>
                <a:lnTo>
                  <a:pt x="2711046" y="1860363"/>
                </a:lnTo>
                <a:close/>
              </a:path>
              <a:path w="5621655" h="3489960">
                <a:moveTo>
                  <a:pt x="2804569" y="1860363"/>
                </a:moveTo>
                <a:lnTo>
                  <a:pt x="2795437" y="1861633"/>
                </a:lnTo>
                <a:lnTo>
                  <a:pt x="2787978" y="1866713"/>
                </a:lnTo>
                <a:lnTo>
                  <a:pt x="2782948" y="1874333"/>
                </a:lnTo>
                <a:lnTo>
                  <a:pt x="2781103" y="1883223"/>
                </a:lnTo>
                <a:lnTo>
                  <a:pt x="2782948" y="1892113"/>
                </a:lnTo>
                <a:lnTo>
                  <a:pt x="2787978" y="1899733"/>
                </a:lnTo>
                <a:lnTo>
                  <a:pt x="2795437" y="1904813"/>
                </a:lnTo>
                <a:lnTo>
                  <a:pt x="2804569" y="1907353"/>
                </a:lnTo>
                <a:lnTo>
                  <a:pt x="2813697" y="1904813"/>
                </a:lnTo>
                <a:lnTo>
                  <a:pt x="2821150" y="1899733"/>
                </a:lnTo>
                <a:lnTo>
                  <a:pt x="2826174" y="1892113"/>
                </a:lnTo>
                <a:lnTo>
                  <a:pt x="2828015" y="1883223"/>
                </a:lnTo>
                <a:lnTo>
                  <a:pt x="2826174" y="1874333"/>
                </a:lnTo>
                <a:lnTo>
                  <a:pt x="2821150" y="1866713"/>
                </a:lnTo>
                <a:lnTo>
                  <a:pt x="2813697" y="1861633"/>
                </a:lnTo>
                <a:lnTo>
                  <a:pt x="2804569" y="1860363"/>
                </a:lnTo>
                <a:close/>
              </a:path>
              <a:path w="5621655" h="3489960">
                <a:moveTo>
                  <a:pt x="2898071" y="1860363"/>
                </a:moveTo>
                <a:lnTo>
                  <a:pt x="2889037" y="1861633"/>
                </a:lnTo>
                <a:lnTo>
                  <a:pt x="2881655" y="1866713"/>
                </a:lnTo>
                <a:lnTo>
                  <a:pt x="2876674" y="1874333"/>
                </a:lnTo>
                <a:lnTo>
                  <a:pt x="2874847" y="1883223"/>
                </a:lnTo>
                <a:lnTo>
                  <a:pt x="2876674" y="1892113"/>
                </a:lnTo>
                <a:lnTo>
                  <a:pt x="2881655" y="1899733"/>
                </a:lnTo>
                <a:lnTo>
                  <a:pt x="2889037" y="1904813"/>
                </a:lnTo>
                <a:lnTo>
                  <a:pt x="2898071" y="1907353"/>
                </a:lnTo>
                <a:lnTo>
                  <a:pt x="2907114" y="1904813"/>
                </a:lnTo>
                <a:lnTo>
                  <a:pt x="2914496" y="1899733"/>
                </a:lnTo>
                <a:lnTo>
                  <a:pt x="2919472" y="1892113"/>
                </a:lnTo>
                <a:lnTo>
                  <a:pt x="2921296" y="1883223"/>
                </a:lnTo>
                <a:lnTo>
                  <a:pt x="2919472" y="1874333"/>
                </a:lnTo>
                <a:lnTo>
                  <a:pt x="2914496" y="1866713"/>
                </a:lnTo>
                <a:lnTo>
                  <a:pt x="2907114" y="1861633"/>
                </a:lnTo>
                <a:lnTo>
                  <a:pt x="2898071" y="1860363"/>
                </a:lnTo>
                <a:close/>
              </a:path>
              <a:path w="5621655" h="3489960">
                <a:moveTo>
                  <a:pt x="2430518" y="1860363"/>
                </a:moveTo>
                <a:lnTo>
                  <a:pt x="2421532" y="1862903"/>
                </a:lnTo>
                <a:lnTo>
                  <a:pt x="2414195" y="1866713"/>
                </a:lnTo>
                <a:lnTo>
                  <a:pt x="2409249" y="1874333"/>
                </a:lnTo>
                <a:lnTo>
                  <a:pt x="2407436" y="1883223"/>
                </a:lnTo>
                <a:lnTo>
                  <a:pt x="2409249" y="1892113"/>
                </a:lnTo>
                <a:lnTo>
                  <a:pt x="2414195" y="1899733"/>
                </a:lnTo>
                <a:lnTo>
                  <a:pt x="2421532" y="1904813"/>
                </a:lnTo>
                <a:lnTo>
                  <a:pt x="2430518" y="1906083"/>
                </a:lnTo>
                <a:lnTo>
                  <a:pt x="2439493" y="1904813"/>
                </a:lnTo>
                <a:lnTo>
                  <a:pt x="2446824" y="1899733"/>
                </a:lnTo>
                <a:lnTo>
                  <a:pt x="2451768" y="1892113"/>
                </a:lnTo>
                <a:lnTo>
                  <a:pt x="2453581" y="1883223"/>
                </a:lnTo>
                <a:lnTo>
                  <a:pt x="2451768" y="1874333"/>
                </a:lnTo>
                <a:lnTo>
                  <a:pt x="2446824" y="1866713"/>
                </a:lnTo>
                <a:lnTo>
                  <a:pt x="2439493" y="1862903"/>
                </a:lnTo>
                <a:lnTo>
                  <a:pt x="2430518" y="1860363"/>
                </a:lnTo>
                <a:close/>
              </a:path>
              <a:path w="5621655" h="3489960">
                <a:moveTo>
                  <a:pt x="2477269" y="1813373"/>
                </a:moveTo>
                <a:lnTo>
                  <a:pt x="2468197" y="1815913"/>
                </a:lnTo>
                <a:lnTo>
                  <a:pt x="2460790" y="1819723"/>
                </a:lnTo>
                <a:lnTo>
                  <a:pt x="2455796" y="1827343"/>
                </a:lnTo>
                <a:lnTo>
                  <a:pt x="2453965" y="1836233"/>
                </a:lnTo>
                <a:lnTo>
                  <a:pt x="2455796" y="1846393"/>
                </a:lnTo>
                <a:lnTo>
                  <a:pt x="2460790" y="1852743"/>
                </a:lnTo>
                <a:lnTo>
                  <a:pt x="2468197" y="1857823"/>
                </a:lnTo>
                <a:lnTo>
                  <a:pt x="2477269" y="1860363"/>
                </a:lnTo>
                <a:lnTo>
                  <a:pt x="2486342" y="1857823"/>
                </a:lnTo>
                <a:lnTo>
                  <a:pt x="2493750" y="1852743"/>
                </a:lnTo>
                <a:lnTo>
                  <a:pt x="2498744" y="1846393"/>
                </a:lnTo>
                <a:lnTo>
                  <a:pt x="2500575" y="1836233"/>
                </a:lnTo>
                <a:lnTo>
                  <a:pt x="2498744" y="1827343"/>
                </a:lnTo>
                <a:lnTo>
                  <a:pt x="2493750" y="1819723"/>
                </a:lnTo>
                <a:lnTo>
                  <a:pt x="2486342" y="1815913"/>
                </a:lnTo>
                <a:lnTo>
                  <a:pt x="2477269" y="1813373"/>
                </a:lnTo>
                <a:close/>
              </a:path>
              <a:path w="5621655" h="3489960">
                <a:moveTo>
                  <a:pt x="2570772" y="1813373"/>
                </a:moveTo>
                <a:lnTo>
                  <a:pt x="2561585" y="1814643"/>
                </a:lnTo>
                <a:lnTo>
                  <a:pt x="2554081" y="1819723"/>
                </a:lnTo>
                <a:lnTo>
                  <a:pt x="2549021" y="1827343"/>
                </a:lnTo>
                <a:lnTo>
                  <a:pt x="2547165" y="1836233"/>
                </a:lnTo>
                <a:lnTo>
                  <a:pt x="2549021" y="1846393"/>
                </a:lnTo>
                <a:lnTo>
                  <a:pt x="2554081" y="1854013"/>
                </a:lnTo>
                <a:lnTo>
                  <a:pt x="2561585" y="1859093"/>
                </a:lnTo>
                <a:lnTo>
                  <a:pt x="2570772" y="1860363"/>
                </a:lnTo>
                <a:lnTo>
                  <a:pt x="2579972" y="1859093"/>
                </a:lnTo>
                <a:lnTo>
                  <a:pt x="2587482" y="1854013"/>
                </a:lnTo>
                <a:lnTo>
                  <a:pt x="2592544" y="1846393"/>
                </a:lnTo>
                <a:lnTo>
                  <a:pt x="2594400" y="1836233"/>
                </a:lnTo>
                <a:lnTo>
                  <a:pt x="2592544" y="1827343"/>
                </a:lnTo>
                <a:lnTo>
                  <a:pt x="2587482" y="1819723"/>
                </a:lnTo>
                <a:lnTo>
                  <a:pt x="2579972" y="1814643"/>
                </a:lnTo>
                <a:lnTo>
                  <a:pt x="2570772" y="1813373"/>
                </a:lnTo>
                <a:close/>
              </a:path>
              <a:path w="5621655" h="3489960">
                <a:moveTo>
                  <a:pt x="2664295" y="1813373"/>
                </a:moveTo>
                <a:lnTo>
                  <a:pt x="2655039" y="1814643"/>
                </a:lnTo>
                <a:lnTo>
                  <a:pt x="2647484" y="1819723"/>
                </a:lnTo>
                <a:lnTo>
                  <a:pt x="2642392" y="1827343"/>
                </a:lnTo>
                <a:lnTo>
                  <a:pt x="2640525" y="1836233"/>
                </a:lnTo>
                <a:lnTo>
                  <a:pt x="2642392" y="1846393"/>
                </a:lnTo>
                <a:lnTo>
                  <a:pt x="2647484" y="1854013"/>
                </a:lnTo>
                <a:lnTo>
                  <a:pt x="2655039" y="1859093"/>
                </a:lnTo>
                <a:lnTo>
                  <a:pt x="2664295" y="1860363"/>
                </a:lnTo>
                <a:lnTo>
                  <a:pt x="2673550" y="1859093"/>
                </a:lnTo>
                <a:lnTo>
                  <a:pt x="2681105" y="1854013"/>
                </a:lnTo>
                <a:lnTo>
                  <a:pt x="2686197" y="1846393"/>
                </a:lnTo>
                <a:lnTo>
                  <a:pt x="2688064" y="1836233"/>
                </a:lnTo>
                <a:lnTo>
                  <a:pt x="2686197" y="1827343"/>
                </a:lnTo>
                <a:lnTo>
                  <a:pt x="2681105" y="1819723"/>
                </a:lnTo>
                <a:lnTo>
                  <a:pt x="2673550" y="1814643"/>
                </a:lnTo>
                <a:lnTo>
                  <a:pt x="2664295" y="1813373"/>
                </a:lnTo>
                <a:close/>
              </a:path>
              <a:path w="5621655" h="3489960">
                <a:moveTo>
                  <a:pt x="2757817" y="1813373"/>
                </a:moveTo>
                <a:lnTo>
                  <a:pt x="2748562" y="1814643"/>
                </a:lnTo>
                <a:lnTo>
                  <a:pt x="2741007" y="1819723"/>
                </a:lnTo>
                <a:lnTo>
                  <a:pt x="2735915" y="1827343"/>
                </a:lnTo>
                <a:lnTo>
                  <a:pt x="2734048" y="1836233"/>
                </a:lnTo>
                <a:lnTo>
                  <a:pt x="2735915" y="1846393"/>
                </a:lnTo>
                <a:lnTo>
                  <a:pt x="2741007" y="1854013"/>
                </a:lnTo>
                <a:lnTo>
                  <a:pt x="2748562" y="1859093"/>
                </a:lnTo>
                <a:lnTo>
                  <a:pt x="2757817" y="1860363"/>
                </a:lnTo>
                <a:lnTo>
                  <a:pt x="2767061" y="1859093"/>
                </a:lnTo>
                <a:lnTo>
                  <a:pt x="2774610" y="1854013"/>
                </a:lnTo>
                <a:lnTo>
                  <a:pt x="2779700" y="1846393"/>
                </a:lnTo>
                <a:lnTo>
                  <a:pt x="2781566" y="1836233"/>
                </a:lnTo>
                <a:lnTo>
                  <a:pt x="2779700" y="1827343"/>
                </a:lnTo>
                <a:lnTo>
                  <a:pt x="2774610" y="1819723"/>
                </a:lnTo>
                <a:lnTo>
                  <a:pt x="2767061" y="1814643"/>
                </a:lnTo>
                <a:lnTo>
                  <a:pt x="2757817" y="1813373"/>
                </a:lnTo>
                <a:close/>
              </a:path>
              <a:path w="5621655" h="3489960">
                <a:moveTo>
                  <a:pt x="2851320" y="1813373"/>
                </a:moveTo>
                <a:lnTo>
                  <a:pt x="2842162" y="1814643"/>
                </a:lnTo>
                <a:lnTo>
                  <a:pt x="2834684" y="1819723"/>
                </a:lnTo>
                <a:lnTo>
                  <a:pt x="2829642" y="1827343"/>
                </a:lnTo>
                <a:lnTo>
                  <a:pt x="2827793" y="1836233"/>
                </a:lnTo>
                <a:lnTo>
                  <a:pt x="2829642" y="1846393"/>
                </a:lnTo>
                <a:lnTo>
                  <a:pt x="2834684" y="1854013"/>
                </a:lnTo>
                <a:lnTo>
                  <a:pt x="2842162" y="1859093"/>
                </a:lnTo>
                <a:lnTo>
                  <a:pt x="2851320" y="1860363"/>
                </a:lnTo>
                <a:lnTo>
                  <a:pt x="2860478" y="1859093"/>
                </a:lnTo>
                <a:lnTo>
                  <a:pt x="2867956" y="1854013"/>
                </a:lnTo>
                <a:lnTo>
                  <a:pt x="2872998" y="1846393"/>
                </a:lnTo>
                <a:lnTo>
                  <a:pt x="2874847" y="1836233"/>
                </a:lnTo>
                <a:lnTo>
                  <a:pt x="2872998" y="1827343"/>
                </a:lnTo>
                <a:lnTo>
                  <a:pt x="2867956" y="1819723"/>
                </a:lnTo>
                <a:lnTo>
                  <a:pt x="2860478" y="1814643"/>
                </a:lnTo>
                <a:lnTo>
                  <a:pt x="2851320" y="1813373"/>
                </a:lnTo>
                <a:close/>
              </a:path>
              <a:path w="5621655" h="3489960">
                <a:moveTo>
                  <a:pt x="2944843" y="1813373"/>
                </a:moveTo>
                <a:lnTo>
                  <a:pt x="2935800" y="1815913"/>
                </a:lnTo>
                <a:lnTo>
                  <a:pt x="2928418" y="1820993"/>
                </a:lnTo>
                <a:lnTo>
                  <a:pt x="2923443" y="1827343"/>
                </a:lnTo>
                <a:lnTo>
                  <a:pt x="2921618" y="1836233"/>
                </a:lnTo>
                <a:lnTo>
                  <a:pt x="2923443" y="1846393"/>
                </a:lnTo>
                <a:lnTo>
                  <a:pt x="2928418" y="1852743"/>
                </a:lnTo>
                <a:lnTo>
                  <a:pt x="2935800" y="1857823"/>
                </a:lnTo>
                <a:lnTo>
                  <a:pt x="2944843" y="1860363"/>
                </a:lnTo>
                <a:lnTo>
                  <a:pt x="2953877" y="1857823"/>
                </a:lnTo>
                <a:lnTo>
                  <a:pt x="2961260" y="1852743"/>
                </a:lnTo>
                <a:lnTo>
                  <a:pt x="2966240" y="1846393"/>
                </a:lnTo>
                <a:lnTo>
                  <a:pt x="2968067" y="1836233"/>
                </a:lnTo>
                <a:lnTo>
                  <a:pt x="2966240" y="1827343"/>
                </a:lnTo>
                <a:lnTo>
                  <a:pt x="2961260" y="1820993"/>
                </a:lnTo>
                <a:lnTo>
                  <a:pt x="2953877" y="1815913"/>
                </a:lnTo>
                <a:lnTo>
                  <a:pt x="2944843" y="1813373"/>
                </a:lnTo>
                <a:close/>
              </a:path>
              <a:path w="5621655" h="3489960">
                <a:moveTo>
                  <a:pt x="2711046" y="1766383"/>
                </a:moveTo>
                <a:lnTo>
                  <a:pt x="2701705" y="1767653"/>
                </a:lnTo>
                <a:lnTo>
                  <a:pt x="2694080" y="1772733"/>
                </a:lnTo>
                <a:lnTo>
                  <a:pt x="2688940" y="1780353"/>
                </a:lnTo>
                <a:lnTo>
                  <a:pt x="2687056" y="1790513"/>
                </a:lnTo>
                <a:lnTo>
                  <a:pt x="2688940" y="1799403"/>
                </a:lnTo>
                <a:lnTo>
                  <a:pt x="2694080" y="1807023"/>
                </a:lnTo>
                <a:lnTo>
                  <a:pt x="2701705" y="1812103"/>
                </a:lnTo>
                <a:lnTo>
                  <a:pt x="2711046" y="1814643"/>
                </a:lnTo>
                <a:lnTo>
                  <a:pt x="2720391" y="1812103"/>
                </a:lnTo>
                <a:lnTo>
                  <a:pt x="2728023" y="1807023"/>
                </a:lnTo>
                <a:lnTo>
                  <a:pt x="2733170" y="1799403"/>
                </a:lnTo>
                <a:lnTo>
                  <a:pt x="2735058" y="1790513"/>
                </a:lnTo>
                <a:lnTo>
                  <a:pt x="2733170" y="1780353"/>
                </a:lnTo>
                <a:lnTo>
                  <a:pt x="2728023" y="1772733"/>
                </a:lnTo>
                <a:lnTo>
                  <a:pt x="2720391" y="1767653"/>
                </a:lnTo>
                <a:lnTo>
                  <a:pt x="2711046" y="1766383"/>
                </a:lnTo>
                <a:close/>
              </a:path>
              <a:path w="5621655" h="3489960">
                <a:moveTo>
                  <a:pt x="2430518" y="1766383"/>
                </a:moveTo>
                <a:lnTo>
                  <a:pt x="2421476" y="1768923"/>
                </a:lnTo>
                <a:lnTo>
                  <a:pt x="2414094" y="1774003"/>
                </a:lnTo>
                <a:lnTo>
                  <a:pt x="2409118" y="1781623"/>
                </a:lnTo>
                <a:lnTo>
                  <a:pt x="2407294" y="1790513"/>
                </a:lnTo>
                <a:lnTo>
                  <a:pt x="2409118" y="1799403"/>
                </a:lnTo>
                <a:lnTo>
                  <a:pt x="2414094" y="1807023"/>
                </a:lnTo>
                <a:lnTo>
                  <a:pt x="2421476" y="1810833"/>
                </a:lnTo>
                <a:lnTo>
                  <a:pt x="2430518" y="1813373"/>
                </a:lnTo>
                <a:lnTo>
                  <a:pt x="2439552" y="1810833"/>
                </a:lnTo>
                <a:lnTo>
                  <a:pt x="2446935" y="1807023"/>
                </a:lnTo>
                <a:lnTo>
                  <a:pt x="2451916" y="1799403"/>
                </a:lnTo>
                <a:lnTo>
                  <a:pt x="2453743" y="1790513"/>
                </a:lnTo>
                <a:lnTo>
                  <a:pt x="2451916" y="1781623"/>
                </a:lnTo>
                <a:lnTo>
                  <a:pt x="2446935" y="1774003"/>
                </a:lnTo>
                <a:lnTo>
                  <a:pt x="2439552" y="1768923"/>
                </a:lnTo>
                <a:lnTo>
                  <a:pt x="2430518" y="1766383"/>
                </a:lnTo>
                <a:close/>
              </a:path>
              <a:path w="5621655" h="3489960">
                <a:moveTo>
                  <a:pt x="2524021" y="1766383"/>
                </a:moveTo>
                <a:lnTo>
                  <a:pt x="2514863" y="1768923"/>
                </a:lnTo>
                <a:lnTo>
                  <a:pt x="2507385" y="1774003"/>
                </a:lnTo>
                <a:lnTo>
                  <a:pt x="2502343" y="1780353"/>
                </a:lnTo>
                <a:lnTo>
                  <a:pt x="2500494" y="1790513"/>
                </a:lnTo>
                <a:lnTo>
                  <a:pt x="2502343" y="1799403"/>
                </a:lnTo>
                <a:lnTo>
                  <a:pt x="2507385" y="1807023"/>
                </a:lnTo>
                <a:lnTo>
                  <a:pt x="2514863" y="1812103"/>
                </a:lnTo>
                <a:lnTo>
                  <a:pt x="2524021" y="1813373"/>
                </a:lnTo>
                <a:lnTo>
                  <a:pt x="2533182" y="1812103"/>
                </a:lnTo>
                <a:lnTo>
                  <a:pt x="2540667" y="1807023"/>
                </a:lnTo>
                <a:lnTo>
                  <a:pt x="2545716" y="1799403"/>
                </a:lnTo>
                <a:lnTo>
                  <a:pt x="2547568" y="1790513"/>
                </a:lnTo>
                <a:lnTo>
                  <a:pt x="2545716" y="1780353"/>
                </a:lnTo>
                <a:lnTo>
                  <a:pt x="2540667" y="1774003"/>
                </a:lnTo>
                <a:lnTo>
                  <a:pt x="2533182" y="1768923"/>
                </a:lnTo>
                <a:lnTo>
                  <a:pt x="2524021" y="1766383"/>
                </a:lnTo>
                <a:close/>
              </a:path>
              <a:path w="5621655" h="3489960">
                <a:moveTo>
                  <a:pt x="2617543" y="1766383"/>
                </a:moveTo>
                <a:lnTo>
                  <a:pt x="2608259" y="1767653"/>
                </a:lnTo>
                <a:lnTo>
                  <a:pt x="2600678" y="1772733"/>
                </a:lnTo>
                <a:lnTo>
                  <a:pt x="2595568" y="1780353"/>
                </a:lnTo>
                <a:lnTo>
                  <a:pt x="2593694" y="1790513"/>
                </a:lnTo>
                <a:lnTo>
                  <a:pt x="2595568" y="1799403"/>
                </a:lnTo>
                <a:lnTo>
                  <a:pt x="2600678" y="1807023"/>
                </a:lnTo>
                <a:lnTo>
                  <a:pt x="2608259" y="1812103"/>
                </a:lnTo>
                <a:lnTo>
                  <a:pt x="2617543" y="1813373"/>
                </a:lnTo>
                <a:lnTo>
                  <a:pt x="2626820" y="1812103"/>
                </a:lnTo>
                <a:lnTo>
                  <a:pt x="2634402" y="1807023"/>
                </a:lnTo>
                <a:lnTo>
                  <a:pt x="2639517" y="1799403"/>
                </a:lnTo>
                <a:lnTo>
                  <a:pt x="2641394" y="1790513"/>
                </a:lnTo>
                <a:lnTo>
                  <a:pt x="2639517" y="1780353"/>
                </a:lnTo>
                <a:lnTo>
                  <a:pt x="2634402" y="1772733"/>
                </a:lnTo>
                <a:lnTo>
                  <a:pt x="2626820" y="1767653"/>
                </a:lnTo>
                <a:lnTo>
                  <a:pt x="2617543" y="1766383"/>
                </a:lnTo>
                <a:close/>
              </a:path>
              <a:path w="5621655" h="3489960">
                <a:moveTo>
                  <a:pt x="2804569" y="1766383"/>
                </a:moveTo>
                <a:lnTo>
                  <a:pt x="2795313" y="1767653"/>
                </a:lnTo>
                <a:lnTo>
                  <a:pt x="2787758" y="1772733"/>
                </a:lnTo>
                <a:lnTo>
                  <a:pt x="2782666" y="1780353"/>
                </a:lnTo>
                <a:lnTo>
                  <a:pt x="2780799" y="1790513"/>
                </a:lnTo>
                <a:lnTo>
                  <a:pt x="2782666" y="1799403"/>
                </a:lnTo>
                <a:lnTo>
                  <a:pt x="2787758" y="1807023"/>
                </a:lnTo>
                <a:lnTo>
                  <a:pt x="2795313" y="1812103"/>
                </a:lnTo>
                <a:lnTo>
                  <a:pt x="2804569" y="1813373"/>
                </a:lnTo>
                <a:lnTo>
                  <a:pt x="2813816" y="1812103"/>
                </a:lnTo>
                <a:lnTo>
                  <a:pt x="2821372" y="1807023"/>
                </a:lnTo>
                <a:lnTo>
                  <a:pt x="2826468" y="1799403"/>
                </a:lnTo>
                <a:lnTo>
                  <a:pt x="2828338" y="1790513"/>
                </a:lnTo>
                <a:lnTo>
                  <a:pt x="2826468" y="1780353"/>
                </a:lnTo>
                <a:lnTo>
                  <a:pt x="2821372" y="1772733"/>
                </a:lnTo>
                <a:lnTo>
                  <a:pt x="2813816" y="1767653"/>
                </a:lnTo>
                <a:lnTo>
                  <a:pt x="2804569" y="1766383"/>
                </a:lnTo>
                <a:close/>
              </a:path>
              <a:path w="5621655" h="3489960">
                <a:moveTo>
                  <a:pt x="2898071" y="1766383"/>
                </a:moveTo>
                <a:lnTo>
                  <a:pt x="2888943" y="1768923"/>
                </a:lnTo>
                <a:lnTo>
                  <a:pt x="2881491" y="1774003"/>
                </a:lnTo>
                <a:lnTo>
                  <a:pt x="2876467" y="1780353"/>
                </a:lnTo>
                <a:lnTo>
                  <a:pt x="2874626" y="1790513"/>
                </a:lnTo>
                <a:lnTo>
                  <a:pt x="2876467" y="1799403"/>
                </a:lnTo>
                <a:lnTo>
                  <a:pt x="2881491" y="1807023"/>
                </a:lnTo>
                <a:lnTo>
                  <a:pt x="2888943" y="1812103"/>
                </a:lnTo>
                <a:lnTo>
                  <a:pt x="2898071" y="1813373"/>
                </a:lnTo>
                <a:lnTo>
                  <a:pt x="2907203" y="1812103"/>
                </a:lnTo>
                <a:lnTo>
                  <a:pt x="2914662" y="1807023"/>
                </a:lnTo>
                <a:lnTo>
                  <a:pt x="2919693" y="1799403"/>
                </a:lnTo>
                <a:lnTo>
                  <a:pt x="2921538" y="1790513"/>
                </a:lnTo>
                <a:lnTo>
                  <a:pt x="2919693" y="1780353"/>
                </a:lnTo>
                <a:lnTo>
                  <a:pt x="2914662" y="1774003"/>
                </a:lnTo>
                <a:lnTo>
                  <a:pt x="2907203" y="1768923"/>
                </a:lnTo>
                <a:lnTo>
                  <a:pt x="2898071" y="1766383"/>
                </a:lnTo>
                <a:close/>
              </a:path>
              <a:path w="5621655" h="3489960">
                <a:moveTo>
                  <a:pt x="2570772" y="1719393"/>
                </a:moveTo>
                <a:lnTo>
                  <a:pt x="2561498" y="1721933"/>
                </a:lnTo>
                <a:lnTo>
                  <a:pt x="2553924" y="1727013"/>
                </a:lnTo>
                <a:lnTo>
                  <a:pt x="2548816" y="1734633"/>
                </a:lnTo>
                <a:lnTo>
                  <a:pt x="2546943" y="1743523"/>
                </a:lnTo>
                <a:lnTo>
                  <a:pt x="2548816" y="1752413"/>
                </a:lnTo>
                <a:lnTo>
                  <a:pt x="2553924" y="1760033"/>
                </a:lnTo>
                <a:lnTo>
                  <a:pt x="2561498" y="1765113"/>
                </a:lnTo>
                <a:lnTo>
                  <a:pt x="2570772" y="1767653"/>
                </a:lnTo>
                <a:lnTo>
                  <a:pt x="2580057" y="1765113"/>
                </a:lnTo>
                <a:lnTo>
                  <a:pt x="2587638" y="1760033"/>
                </a:lnTo>
                <a:lnTo>
                  <a:pt x="2592749" y="1752413"/>
                </a:lnTo>
                <a:lnTo>
                  <a:pt x="2594622" y="1743523"/>
                </a:lnTo>
                <a:lnTo>
                  <a:pt x="2592749" y="1734633"/>
                </a:lnTo>
                <a:lnTo>
                  <a:pt x="2587638" y="1727013"/>
                </a:lnTo>
                <a:lnTo>
                  <a:pt x="2580057" y="1721933"/>
                </a:lnTo>
                <a:lnTo>
                  <a:pt x="2570772" y="1719393"/>
                </a:lnTo>
                <a:close/>
              </a:path>
              <a:path w="5621655" h="3489960">
                <a:moveTo>
                  <a:pt x="2664295" y="1719393"/>
                </a:moveTo>
                <a:lnTo>
                  <a:pt x="2654894" y="1720663"/>
                </a:lnTo>
                <a:lnTo>
                  <a:pt x="2647217" y="1725743"/>
                </a:lnTo>
                <a:lnTo>
                  <a:pt x="2642041" y="1733363"/>
                </a:lnTo>
                <a:lnTo>
                  <a:pt x="2640143" y="1743523"/>
                </a:lnTo>
                <a:lnTo>
                  <a:pt x="2642041" y="1752413"/>
                </a:lnTo>
                <a:lnTo>
                  <a:pt x="2647217" y="1760033"/>
                </a:lnTo>
                <a:lnTo>
                  <a:pt x="2654894" y="1765113"/>
                </a:lnTo>
                <a:lnTo>
                  <a:pt x="2664295" y="1767653"/>
                </a:lnTo>
                <a:lnTo>
                  <a:pt x="2673695" y="1765113"/>
                </a:lnTo>
                <a:lnTo>
                  <a:pt x="2681373" y="1760033"/>
                </a:lnTo>
                <a:lnTo>
                  <a:pt x="2686549" y="1752413"/>
                </a:lnTo>
                <a:lnTo>
                  <a:pt x="2688448" y="1743523"/>
                </a:lnTo>
                <a:lnTo>
                  <a:pt x="2686549" y="1733363"/>
                </a:lnTo>
                <a:lnTo>
                  <a:pt x="2681373" y="1725743"/>
                </a:lnTo>
                <a:lnTo>
                  <a:pt x="2673695" y="1720663"/>
                </a:lnTo>
                <a:lnTo>
                  <a:pt x="2664295" y="1719393"/>
                </a:lnTo>
                <a:close/>
              </a:path>
              <a:path w="5621655" h="3489960">
                <a:moveTo>
                  <a:pt x="2757817" y="1719393"/>
                </a:moveTo>
                <a:lnTo>
                  <a:pt x="2748435" y="1720663"/>
                </a:lnTo>
                <a:lnTo>
                  <a:pt x="2740778" y="1725743"/>
                </a:lnTo>
                <a:lnTo>
                  <a:pt x="2735617" y="1733363"/>
                </a:lnTo>
                <a:lnTo>
                  <a:pt x="2733726" y="1743523"/>
                </a:lnTo>
                <a:lnTo>
                  <a:pt x="2735617" y="1752413"/>
                </a:lnTo>
                <a:lnTo>
                  <a:pt x="2740778" y="1760033"/>
                </a:lnTo>
                <a:lnTo>
                  <a:pt x="2748435" y="1765113"/>
                </a:lnTo>
                <a:lnTo>
                  <a:pt x="2757817" y="1767653"/>
                </a:lnTo>
                <a:lnTo>
                  <a:pt x="2767188" y="1765113"/>
                </a:lnTo>
                <a:lnTo>
                  <a:pt x="2774840" y="1760033"/>
                </a:lnTo>
                <a:lnTo>
                  <a:pt x="2779998" y="1752413"/>
                </a:lnTo>
                <a:lnTo>
                  <a:pt x="2781889" y="1743523"/>
                </a:lnTo>
                <a:lnTo>
                  <a:pt x="2779998" y="1733363"/>
                </a:lnTo>
                <a:lnTo>
                  <a:pt x="2774840" y="1725743"/>
                </a:lnTo>
                <a:lnTo>
                  <a:pt x="2767188" y="1720663"/>
                </a:lnTo>
                <a:lnTo>
                  <a:pt x="2757817" y="1719393"/>
                </a:lnTo>
                <a:close/>
              </a:path>
              <a:path w="5621655" h="3489960">
                <a:moveTo>
                  <a:pt x="2477269" y="1719393"/>
                </a:moveTo>
                <a:lnTo>
                  <a:pt x="2468138" y="1721933"/>
                </a:lnTo>
                <a:lnTo>
                  <a:pt x="2460679" y="1727013"/>
                </a:lnTo>
                <a:lnTo>
                  <a:pt x="2455648" y="1734633"/>
                </a:lnTo>
                <a:lnTo>
                  <a:pt x="2453804" y="1743523"/>
                </a:lnTo>
                <a:lnTo>
                  <a:pt x="2455648" y="1752413"/>
                </a:lnTo>
                <a:lnTo>
                  <a:pt x="2460679" y="1760033"/>
                </a:lnTo>
                <a:lnTo>
                  <a:pt x="2468138" y="1765113"/>
                </a:lnTo>
                <a:lnTo>
                  <a:pt x="2477269" y="1766383"/>
                </a:lnTo>
                <a:lnTo>
                  <a:pt x="2486398" y="1765113"/>
                </a:lnTo>
                <a:lnTo>
                  <a:pt x="2493850" y="1760033"/>
                </a:lnTo>
                <a:lnTo>
                  <a:pt x="2498874" y="1752413"/>
                </a:lnTo>
                <a:lnTo>
                  <a:pt x="2500716" y="1743523"/>
                </a:lnTo>
                <a:lnTo>
                  <a:pt x="2498874" y="1734633"/>
                </a:lnTo>
                <a:lnTo>
                  <a:pt x="2493850" y="1727013"/>
                </a:lnTo>
                <a:lnTo>
                  <a:pt x="2486398" y="1721933"/>
                </a:lnTo>
                <a:lnTo>
                  <a:pt x="2477269" y="1719393"/>
                </a:lnTo>
                <a:close/>
              </a:path>
              <a:path w="5621655" h="3489960">
                <a:moveTo>
                  <a:pt x="2851320" y="1719393"/>
                </a:moveTo>
                <a:lnTo>
                  <a:pt x="2842103" y="1721933"/>
                </a:lnTo>
                <a:lnTo>
                  <a:pt x="2834573" y="1727013"/>
                </a:lnTo>
                <a:lnTo>
                  <a:pt x="2829495" y="1734633"/>
                </a:lnTo>
                <a:lnTo>
                  <a:pt x="2827632" y="1743523"/>
                </a:lnTo>
                <a:lnTo>
                  <a:pt x="2829495" y="1752413"/>
                </a:lnTo>
                <a:lnTo>
                  <a:pt x="2834573" y="1760033"/>
                </a:lnTo>
                <a:lnTo>
                  <a:pt x="2842103" y="1765113"/>
                </a:lnTo>
                <a:lnTo>
                  <a:pt x="2851320" y="1766383"/>
                </a:lnTo>
                <a:lnTo>
                  <a:pt x="2860546" y="1765113"/>
                </a:lnTo>
                <a:lnTo>
                  <a:pt x="2868075" y="1760033"/>
                </a:lnTo>
                <a:lnTo>
                  <a:pt x="2873149" y="1752413"/>
                </a:lnTo>
                <a:lnTo>
                  <a:pt x="2875009" y="1743523"/>
                </a:lnTo>
                <a:lnTo>
                  <a:pt x="2873149" y="1734633"/>
                </a:lnTo>
                <a:lnTo>
                  <a:pt x="2868075" y="1727013"/>
                </a:lnTo>
                <a:lnTo>
                  <a:pt x="2860546" y="1721933"/>
                </a:lnTo>
                <a:lnTo>
                  <a:pt x="2851320" y="1719393"/>
                </a:lnTo>
                <a:close/>
              </a:path>
              <a:path w="5621655" h="3489960">
                <a:moveTo>
                  <a:pt x="2944843" y="1719393"/>
                </a:moveTo>
                <a:lnTo>
                  <a:pt x="2935771" y="1721933"/>
                </a:lnTo>
                <a:lnTo>
                  <a:pt x="2928363" y="1727013"/>
                </a:lnTo>
                <a:lnTo>
                  <a:pt x="2923369" y="1734633"/>
                </a:lnTo>
                <a:lnTo>
                  <a:pt x="2921538" y="1743523"/>
                </a:lnTo>
                <a:lnTo>
                  <a:pt x="2923369" y="1752413"/>
                </a:lnTo>
                <a:lnTo>
                  <a:pt x="2928363" y="1760033"/>
                </a:lnTo>
                <a:lnTo>
                  <a:pt x="2935771" y="1765113"/>
                </a:lnTo>
                <a:lnTo>
                  <a:pt x="2944843" y="1766383"/>
                </a:lnTo>
                <a:lnTo>
                  <a:pt x="2953904" y="1765113"/>
                </a:lnTo>
                <a:lnTo>
                  <a:pt x="2961306" y="1760033"/>
                </a:lnTo>
                <a:lnTo>
                  <a:pt x="2966297" y="1752413"/>
                </a:lnTo>
                <a:lnTo>
                  <a:pt x="2968128" y="1743523"/>
                </a:lnTo>
                <a:lnTo>
                  <a:pt x="2966297" y="1734633"/>
                </a:lnTo>
                <a:lnTo>
                  <a:pt x="2961306" y="1727013"/>
                </a:lnTo>
                <a:lnTo>
                  <a:pt x="2953904" y="1721933"/>
                </a:lnTo>
                <a:lnTo>
                  <a:pt x="2944843" y="1719393"/>
                </a:lnTo>
                <a:close/>
              </a:path>
              <a:path w="5621655" h="3489960">
                <a:moveTo>
                  <a:pt x="2524021" y="1672403"/>
                </a:moveTo>
                <a:lnTo>
                  <a:pt x="2514803" y="1674943"/>
                </a:lnTo>
                <a:lnTo>
                  <a:pt x="2507274" y="1680023"/>
                </a:lnTo>
                <a:lnTo>
                  <a:pt x="2502195" y="1687643"/>
                </a:lnTo>
                <a:lnTo>
                  <a:pt x="2500333" y="1696533"/>
                </a:lnTo>
                <a:lnTo>
                  <a:pt x="2502195" y="1705423"/>
                </a:lnTo>
                <a:lnTo>
                  <a:pt x="2507274" y="1713043"/>
                </a:lnTo>
                <a:lnTo>
                  <a:pt x="2514803" y="1718123"/>
                </a:lnTo>
                <a:lnTo>
                  <a:pt x="2524021" y="1720663"/>
                </a:lnTo>
                <a:lnTo>
                  <a:pt x="2533247" y="1718123"/>
                </a:lnTo>
                <a:lnTo>
                  <a:pt x="2540776" y="1713043"/>
                </a:lnTo>
                <a:lnTo>
                  <a:pt x="2545850" y="1705423"/>
                </a:lnTo>
                <a:lnTo>
                  <a:pt x="2547710" y="1696533"/>
                </a:lnTo>
                <a:lnTo>
                  <a:pt x="2545850" y="1687643"/>
                </a:lnTo>
                <a:lnTo>
                  <a:pt x="2540776" y="1680023"/>
                </a:lnTo>
                <a:lnTo>
                  <a:pt x="2533247" y="1674943"/>
                </a:lnTo>
                <a:lnTo>
                  <a:pt x="2524021" y="1672403"/>
                </a:lnTo>
                <a:close/>
              </a:path>
              <a:path w="5621655" h="3489960">
                <a:moveTo>
                  <a:pt x="2617543" y="1672403"/>
                </a:moveTo>
                <a:lnTo>
                  <a:pt x="2608169" y="1674943"/>
                </a:lnTo>
                <a:lnTo>
                  <a:pt x="2600511" y="1680023"/>
                </a:lnTo>
                <a:lnTo>
                  <a:pt x="2595346" y="1687643"/>
                </a:lnTo>
                <a:lnTo>
                  <a:pt x="2593452" y="1696533"/>
                </a:lnTo>
                <a:lnTo>
                  <a:pt x="2595346" y="1705423"/>
                </a:lnTo>
                <a:lnTo>
                  <a:pt x="2600511" y="1713043"/>
                </a:lnTo>
                <a:lnTo>
                  <a:pt x="2608169" y="1718123"/>
                </a:lnTo>
                <a:lnTo>
                  <a:pt x="2617543" y="1720663"/>
                </a:lnTo>
                <a:lnTo>
                  <a:pt x="2626914" y="1718123"/>
                </a:lnTo>
                <a:lnTo>
                  <a:pt x="2634566" y="1713043"/>
                </a:lnTo>
                <a:lnTo>
                  <a:pt x="2639724" y="1705423"/>
                </a:lnTo>
                <a:lnTo>
                  <a:pt x="2641615" y="1696533"/>
                </a:lnTo>
                <a:lnTo>
                  <a:pt x="2639724" y="1687643"/>
                </a:lnTo>
                <a:lnTo>
                  <a:pt x="2634566" y="1680023"/>
                </a:lnTo>
                <a:lnTo>
                  <a:pt x="2626914" y="1674943"/>
                </a:lnTo>
                <a:lnTo>
                  <a:pt x="2617543" y="1672403"/>
                </a:lnTo>
                <a:close/>
              </a:path>
              <a:path w="5621655" h="3489960">
                <a:moveTo>
                  <a:pt x="2711046" y="1672403"/>
                </a:moveTo>
                <a:lnTo>
                  <a:pt x="2701586" y="1673673"/>
                </a:lnTo>
                <a:lnTo>
                  <a:pt x="2693857" y="1678753"/>
                </a:lnTo>
                <a:lnTo>
                  <a:pt x="2688644" y="1687643"/>
                </a:lnTo>
                <a:lnTo>
                  <a:pt x="2686732" y="1696533"/>
                </a:lnTo>
                <a:lnTo>
                  <a:pt x="2688644" y="1705423"/>
                </a:lnTo>
                <a:lnTo>
                  <a:pt x="2693857" y="1714313"/>
                </a:lnTo>
                <a:lnTo>
                  <a:pt x="2701586" y="1719393"/>
                </a:lnTo>
                <a:lnTo>
                  <a:pt x="2711046" y="1720663"/>
                </a:lnTo>
                <a:lnTo>
                  <a:pt x="2720515" y="1719393"/>
                </a:lnTo>
                <a:lnTo>
                  <a:pt x="2728243" y="1714313"/>
                </a:lnTo>
                <a:lnTo>
                  <a:pt x="2733451" y="1705423"/>
                </a:lnTo>
                <a:lnTo>
                  <a:pt x="2735360" y="1696533"/>
                </a:lnTo>
                <a:lnTo>
                  <a:pt x="2733451" y="1687643"/>
                </a:lnTo>
                <a:lnTo>
                  <a:pt x="2728243" y="1678753"/>
                </a:lnTo>
                <a:lnTo>
                  <a:pt x="2720515" y="1673673"/>
                </a:lnTo>
                <a:lnTo>
                  <a:pt x="2711046" y="1672403"/>
                </a:lnTo>
                <a:close/>
              </a:path>
              <a:path w="5621655" h="3489960">
                <a:moveTo>
                  <a:pt x="2804569" y="1672403"/>
                </a:moveTo>
                <a:lnTo>
                  <a:pt x="2795254" y="1674943"/>
                </a:lnTo>
                <a:lnTo>
                  <a:pt x="2787648" y="1680023"/>
                </a:lnTo>
                <a:lnTo>
                  <a:pt x="2782519" y="1687643"/>
                </a:lnTo>
                <a:lnTo>
                  <a:pt x="2780638" y="1696533"/>
                </a:lnTo>
                <a:lnTo>
                  <a:pt x="2782519" y="1705423"/>
                </a:lnTo>
                <a:lnTo>
                  <a:pt x="2787648" y="1713043"/>
                </a:lnTo>
                <a:lnTo>
                  <a:pt x="2795254" y="1718123"/>
                </a:lnTo>
                <a:lnTo>
                  <a:pt x="2804569" y="1720663"/>
                </a:lnTo>
                <a:lnTo>
                  <a:pt x="2813881" y="1718123"/>
                </a:lnTo>
                <a:lnTo>
                  <a:pt x="2821480" y="1713043"/>
                </a:lnTo>
                <a:lnTo>
                  <a:pt x="2826602" y="1705423"/>
                </a:lnTo>
                <a:lnTo>
                  <a:pt x="2828479" y="1696533"/>
                </a:lnTo>
                <a:lnTo>
                  <a:pt x="2826602" y="1687643"/>
                </a:lnTo>
                <a:lnTo>
                  <a:pt x="2821480" y="1680023"/>
                </a:lnTo>
                <a:lnTo>
                  <a:pt x="2813881" y="1674943"/>
                </a:lnTo>
                <a:lnTo>
                  <a:pt x="2804569" y="1672403"/>
                </a:lnTo>
                <a:close/>
              </a:path>
              <a:path w="5621655" h="3489960">
                <a:moveTo>
                  <a:pt x="2898071" y="1672403"/>
                </a:moveTo>
                <a:lnTo>
                  <a:pt x="2888914" y="1674943"/>
                </a:lnTo>
                <a:lnTo>
                  <a:pt x="2881435" y="1680023"/>
                </a:lnTo>
                <a:lnTo>
                  <a:pt x="2876393" y="1687643"/>
                </a:lnTo>
                <a:lnTo>
                  <a:pt x="2874544" y="1696533"/>
                </a:lnTo>
                <a:lnTo>
                  <a:pt x="2876393" y="1705423"/>
                </a:lnTo>
                <a:lnTo>
                  <a:pt x="2881435" y="1713043"/>
                </a:lnTo>
                <a:lnTo>
                  <a:pt x="2888914" y="1718123"/>
                </a:lnTo>
                <a:lnTo>
                  <a:pt x="2898071" y="1720663"/>
                </a:lnTo>
                <a:lnTo>
                  <a:pt x="2907241" y="1718123"/>
                </a:lnTo>
                <a:lnTo>
                  <a:pt x="2914725" y="1713043"/>
                </a:lnTo>
                <a:lnTo>
                  <a:pt x="2919769" y="1705423"/>
                </a:lnTo>
                <a:lnTo>
                  <a:pt x="2921618" y="1696533"/>
                </a:lnTo>
                <a:lnTo>
                  <a:pt x="2919769" y="1687643"/>
                </a:lnTo>
                <a:lnTo>
                  <a:pt x="2914725" y="1680023"/>
                </a:lnTo>
                <a:lnTo>
                  <a:pt x="2907241" y="1674943"/>
                </a:lnTo>
                <a:lnTo>
                  <a:pt x="2898071" y="1672403"/>
                </a:lnTo>
                <a:close/>
              </a:path>
              <a:path w="5621655" h="3489960">
                <a:moveTo>
                  <a:pt x="2430518" y="1673673"/>
                </a:moveTo>
                <a:lnTo>
                  <a:pt x="2421446" y="1674943"/>
                </a:lnTo>
                <a:lnTo>
                  <a:pt x="2414039" y="1680023"/>
                </a:lnTo>
                <a:lnTo>
                  <a:pt x="2409045" y="1687643"/>
                </a:lnTo>
                <a:lnTo>
                  <a:pt x="2407214" y="1696533"/>
                </a:lnTo>
                <a:lnTo>
                  <a:pt x="2409045" y="1705423"/>
                </a:lnTo>
                <a:lnTo>
                  <a:pt x="2414039" y="1713043"/>
                </a:lnTo>
                <a:lnTo>
                  <a:pt x="2421446" y="1718123"/>
                </a:lnTo>
                <a:lnTo>
                  <a:pt x="2430518" y="1719393"/>
                </a:lnTo>
                <a:lnTo>
                  <a:pt x="2439579" y="1718123"/>
                </a:lnTo>
                <a:lnTo>
                  <a:pt x="2446981" y="1713043"/>
                </a:lnTo>
                <a:lnTo>
                  <a:pt x="2451973" y="1705423"/>
                </a:lnTo>
                <a:lnTo>
                  <a:pt x="2453804" y="1696533"/>
                </a:lnTo>
                <a:lnTo>
                  <a:pt x="2451973" y="1687643"/>
                </a:lnTo>
                <a:lnTo>
                  <a:pt x="2446981" y="1680023"/>
                </a:lnTo>
                <a:lnTo>
                  <a:pt x="2439579" y="1674943"/>
                </a:lnTo>
                <a:lnTo>
                  <a:pt x="2430518" y="1673673"/>
                </a:lnTo>
                <a:close/>
              </a:path>
              <a:path w="5621655" h="3489960">
                <a:moveTo>
                  <a:pt x="2477269" y="1626683"/>
                </a:moveTo>
                <a:lnTo>
                  <a:pt x="2468138" y="1627953"/>
                </a:lnTo>
                <a:lnTo>
                  <a:pt x="2460679" y="1633033"/>
                </a:lnTo>
                <a:lnTo>
                  <a:pt x="2455648" y="1640653"/>
                </a:lnTo>
                <a:lnTo>
                  <a:pt x="2453804" y="1649543"/>
                </a:lnTo>
                <a:lnTo>
                  <a:pt x="2455648" y="1658433"/>
                </a:lnTo>
                <a:lnTo>
                  <a:pt x="2460679" y="1666053"/>
                </a:lnTo>
                <a:lnTo>
                  <a:pt x="2468138" y="1671133"/>
                </a:lnTo>
                <a:lnTo>
                  <a:pt x="2477269" y="1673673"/>
                </a:lnTo>
                <a:lnTo>
                  <a:pt x="2486398" y="1671133"/>
                </a:lnTo>
                <a:lnTo>
                  <a:pt x="2493850" y="1666053"/>
                </a:lnTo>
                <a:lnTo>
                  <a:pt x="2498874" y="1658433"/>
                </a:lnTo>
                <a:lnTo>
                  <a:pt x="2500716" y="1649543"/>
                </a:lnTo>
                <a:lnTo>
                  <a:pt x="2498874" y="1640653"/>
                </a:lnTo>
                <a:lnTo>
                  <a:pt x="2493850" y="1633033"/>
                </a:lnTo>
                <a:lnTo>
                  <a:pt x="2486398" y="1627953"/>
                </a:lnTo>
                <a:lnTo>
                  <a:pt x="2477269" y="1626683"/>
                </a:lnTo>
                <a:close/>
              </a:path>
              <a:path w="5621655" h="3489960">
                <a:moveTo>
                  <a:pt x="2570772" y="1625413"/>
                </a:moveTo>
                <a:lnTo>
                  <a:pt x="2561498" y="1627953"/>
                </a:lnTo>
                <a:lnTo>
                  <a:pt x="2553924" y="1633033"/>
                </a:lnTo>
                <a:lnTo>
                  <a:pt x="2548816" y="1640653"/>
                </a:lnTo>
                <a:lnTo>
                  <a:pt x="2546943" y="1649543"/>
                </a:lnTo>
                <a:lnTo>
                  <a:pt x="2548816" y="1658433"/>
                </a:lnTo>
                <a:lnTo>
                  <a:pt x="2553924" y="1666053"/>
                </a:lnTo>
                <a:lnTo>
                  <a:pt x="2561498" y="1671133"/>
                </a:lnTo>
                <a:lnTo>
                  <a:pt x="2570772" y="1673673"/>
                </a:lnTo>
                <a:lnTo>
                  <a:pt x="2580057" y="1671133"/>
                </a:lnTo>
                <a:lnTo>
                  <a:pt x="2587638" y="1666053"/>
                </a:lnTo>
                <a:lnTo>
                  <a:pt x="2592749" y="1658433"/>
                </a:lnTo>
                <a:lnTo>
                  <a:pt x="2594622" y="1649543"/>
                </a:lnTo>
                <a:lnTo>
                  <a:pt x="2592749" y="1640653"/>
                </a:lnTo>
                <a:lnTo>
                  <a:pt x="2587638" y="1633033"/>
                </a:lnTo>
                <a:lnTo>
                  <a:pt x="2580057" y="1627953"/>
                </a:lnTo>
                <a:lnTo>
                  <a:pt x="2570772" y="1625413"/>
                </a:lnTo>
                <a:close/>
              </a:path>
              <a:path w="5621655" h="3489960">
                <a:moveTo>
                  <a:pt x="2664295" y="1625413"/>
                </a:moveTo>
                <a:lnTo>
                  <a:pt x="2654894" y="1627953"/>
                </a:lnTo>
                <a:lnTo>
                  <a:pt x="2647217" y="1633033"/>
                </a:lnTo>
                <a:lnTo>
                  <a:pt x="2642041" y="1640653"/>
                </a:lnTo>
                <a:lnTo>
                  <a:pt x="2640143" y="1649543"/>
                </a:lnTo>
                <a:lnTo>
                  <a:pt x="2642041" y="1659703"/>
                </a:lnTo>
                <a:lnTo>
                  <a:pt x="2647217" y="1667323"/>
                </a:lnTo>
                <a:lnTo>
                  <a:pt x="2654894" y="1672403"/>
                </a:lnTo>
                <a:lnTo>
                  <a:pt x="2664295" y="1673673"/>
                </a:lnTo>
                <a:lnTo>
                  <a:pt x="2673695" y="1672403"/>
                </a:lnTo>
                <a:lnTo>
                  <a:pt x="2681373" y="1667323"/>
                </a:lnTo>
                <a:lnTo>
                  <a:pt x="2686549" y="1659703"/>
                </a:lnTo>
                <a:lnTo>
                  <a:pt x="2688448" y="1649543"/>
                </a:lnTo>
                <a:lnTo>
                  <a:pt x="2686549" y="1640653"/>
                </a:lnTo>
                <a:lnTo>
                  <a:pt x="2681373" y="1633033"/>
                </a:lnTo>
                <a:lnTo>
                  <a:pt x="2673695" y="1627953"/>
                </a:lnTo>
                <a:lnTo>
                  <a:pt x="2664295" y="1625413"/>
                </a:lnTo>
                <a:close/>
              </a:path>
              <a:path w="5621655" h="3489960">
                <a:moveTo>
                  <a:pt x="2757817" y="1625413"/>
                </a:moveTo>
                <a:lnTo>
                  <a:pt x="2748435" y="1627953"/>
                </a:lnTo>
                <a:lnTo>
                  <a:pt x="2740778" y="1633033"/>
                </a:lnTo>
                <a:lnTo>
                  <a:pt x="2735617" y="1640653"/>
                </a:lnTo>
                <a:lnTo>
                  <a:pt x="2733726" y="1649543"/>
                </a:lnTo>
                <a:lnTo>
                  <a:pt x="2735617" y="1659703"/>
                </a:lnTo>
                <a:lnTo>
                  <a:pt x="2740778" y="1667323"/>
                </a:lnTo>
                <a:lnTo>
                  <a:pt x="2748435" y="1672403"/>
                </a:lnTo>
                <a:lnTo>
                  <a:pt x="2757817" y="1673673"/>
                </a:lnTo>
                <a:lnTo>
                  <a:pt x="2767188" y="1672403"/>
                </a:lnTo>
                <a:lnTo>
                  <a:pt x="2774840" y="1667323"/>
                </a:lnTo>
                <a:lnTo>
                  <a:pt x="2779998" y="1659703"/>
                </a:lnTo>
                <a:lnTo>
                  <a:pt x="2781889" y="1649543"/>
                </a:lnTo>
                <a:lnTo>
                  <a:pt x="2779998" y="1640653"/>
                </a:lnTo>
                <a:lnTo>
                  <a:pt x="2774840" y="1633033"/>
                </a:lnTo>
                <a:lnTo>
                  <a:pt x="2767188" y="1627953"/>
                </a:lnTo>
                <a:lnTo>
                  <a:pt x="2757817" y="1625413"/>
                </a:lnTo>
                <a:close/>
              </a:path>
              <a:path w="5621655" h="3489960">
                <a:moveTo>
                  <a:pt x="2851320" y="1626683"/>
                </a:moveTo>
                <a:lnTo>
                  <a:pt x="2842103" y="1627953"/>
                </a:lnTo>
                <a:lnTo>
                  <a:pt x="2834573" y="1633033"/>
                </a:lnTo>
                <a:lnTo>
                  <a:pt x="2829495" y="1640653"/>
                </a:lnTo>
                <a:lnTo>
                  <a:pt x="2827632" y="1649543"/>
                </a:lnTo>
                <a:lnTo>
                  <a:pt x="2829495" y="1658433"/>
                </a:lnTo>
                <a:lnTo>
                  <a:pt x="2834573" y="1666053"/>
                </a:lnTo>
                <a:lnTo>
                  <a:pt x="2842103" y="1671133"/>
                </a:lnTo>
                <a:lnTo>
                  <a:pt x="2851320" y="1673673"/>
                </a:lnTo>
                <a:lnTo>
                  <a:pt x="2860546" y="1671133"/>
                </a:lnTo>
                <a:lnTo>
                  <a:pt x="2868075" y="1666053"/>
                </a:lnTo>
                <a:lnTo>
                  <a:pt x="2873149" y="1658433"/>
                </a:lnTo>
                <a:lnTo>
                  <a:pt x="2875009" y="1649543"/>
                </a:lnTo>
                <a:lnTo>
                  <a:pt x="2873149" y="1640653"/>
                </a:lnTo>
                <a:lnTo>
                  <a:pt x="2868075" y="1633033"/>
                </a:lnTo>
                <a:lnTo>
                  <a:pt x="2860546" y="1627953"/>
                </a:lnTo>
                <a:lnTo>
                  <a:pt x="2851320" y="1626683"/>
                </a:lnTo>
                <a:close/>
              </a:path>
              <a:path w="5621655" h="3489960">
                <a:moveTo>
                  <a:pt x="2944843" y="1626683"/>
                </a:moveTo>
                <a:lnTo>
                  <a:pt x="2935771" y="1627953"/>
                </a:lnTo>
                <a:lnTo>
                  <a:pt x="2928363" y="1633033"/>
                </a:lnTo>
                <a:lnTo>
                  <a:pt x="2923369" y="1640653"/>
                </a:lnTo>
                <a:lnTo>
                  <a:pt x="2921538" y="1649543"/>
                </a:lnTo>
                <a:lnTo>
                  <a:pt x="2923369" y="1658433"/>
                </a:lnTo>
                <a:lnTo>
                  <a:pt x="2928363" y="1666053"/>
                </a:lnTo>
                <a:lnTo>
                  <a:pt x="2935771" y="1671133"/>
                </a:lnTo>
                <a:lnTo>
                  <a:pt x="2944843" y="1673673"/>
                </a:lnTo>
                <a:lnTo>
                  <a:pt x="2953904" y="1671133"/>
                </a:lnTo>
                <a:lnTo>
                  <a:pt x="2961306" y="1666053"/>
                </a:lnTo>
                <a:lnTo>
                  <a:pt x="2966297" y="1658433"/>
                </a:lnTo>
                <a:lnTo>
                  <a:pt x="2968128" y="1649543"/>
                </a:lnTo>
                <a:lnTo>
                  <a:pt x="2966297" y="1640653"/>
                </a:lnTo>
                <a:lnTo>
                  <a:pt x="2961306" y="1633033"/>
                </a:lnTo>
                <a:lnTo>
                  <a:pt x="2953904" y="1627953"/>
                </a:lnTo>
                <a:lnTo>
                  <a:pt x="2944843" y="1626683"/>
                </a:lnTo>
                <a:close/>
              </a:path>
              <a:path w="5621655" h="3489960">
                <a:moveTo>
                  <a:pt x="2430518" y="1579693"/>
                </a:moveTo>
                <a:lnTo>
                  <a:pt x="2421476" y="1582233"/>
                </a:lnTo>
                <a:lnTo>
                  <a:pt x="2414094" y="1586043"/>
                </a:lnTo>
                <a:lnTo>
                  <a:pt x="2409118" y="1593663"/>
                </a:lnTo>
                <a:lnTo>
                  <a:pt x="2407294" y="1602553"/>
                </a:lnTo>
                <a:lnTo>
                  <a:pt x="2409118" y="1611443"/>
                </a:lnTo>
                <a:lnTo>
                  <a:pt x="2414094" y="1619063"/>
                </a:lnTo>
                <a:lnTo>
                  <a:pt x="2421476" y="1624143"/>
                </a:lnTo>
                <a:lnTo>
                  <a:pt x="2430518" y="1626683"/>
                </a:lnTo>
                <a:lnTo>
                  <a:pt x="2439552" y="1624143"/>
                </a:lnTo>
                <a:lnTo>
                  <a:pt x="2446935" y="1619063"/>
                </a:lnTo>
                <a:lnTo>
                  <a:pt x="2451916" y="1611443"/>
                </a:lnTo>
                <a:lnTo>
                  <a:pt x="2453743" y="1602553"/>
                </a:lnTo>
                <a:lnTo>
                  <a:pt x="2451916" y="1593663"/>
                </a:lnTo>
                <a:lnTo>
                  <a:pt x="2446935" y="1586043"/>
                </a:lnTo>
                <a:lnTo>
                  <a:pt x="2439552" y="1582233"/>
                </a:lnTo>
                <a:lnTo>
                  <a:pt x="2430518" y="1579693"/>
                </a:lnTo>
                <a:close/>
              </a:path>
              <a:path w="5621655" h="3489960">
                <a:moveTo>
                  <a:pt x="2524021" y="1579693"/>
                </a:moveTo>
                <a:lnTo>
                  <a:pt x="2514863" y="1580963"/>
                </a:lnTo>
                <a:lnTo>
                  <a:pt x="2507385" y="1586043"/>
                </a:lnTo>
                <a:lnTo>
                  <a:pt x="2502343" y="1593663"/>
                </a:lnTo>
                <a:lnTo>
                  <a:pt x="2500494" y="1602553"/>
                </a:lnTo>
                <a:lnTo>
                  <a:pt x="2502343" y="1612713"/>
                </a:lnTo>
                <a:lnTo>
                  <a:pt x="2507385" y="1619063"/>
                </a:lnTo>
                <a:lnTo>
                  <a:pt x="2514863" y="1624143"/>
                </a:lnTo>
                <a:lnTo>
                  <a:pt x="2524021" y="1626683"/>
                </a:lnTo>
                <a:lnTo>
                  <a:pt x="2533182" y="1624143"/>
                </a:lnTo>
                <a:lnTo>
                  <a:pt x="2540667" y="1619063"/>
                </a:lnTo>
                <a:lnTo>
                  <a:pt x="2545716" y="1612713"/>
                </a:lnTo>
                <a:lnTo>
                  <a:pt x="2547568" y="1602553"/>
                </a:lnTo>
                <a:lnTo>
                  <a:pt x="2545716" y="1593663"/>
                </a:lnTo>
                <a:lnTo>
                  <a:pt x="2540667" y="1586043"/>
                </a:lnTo>
                <a:lnTo>
                  <a:pt x="2533182" y="1580963"/>
                </a:lnTo>
                <a:lnTo>
                  <a:pt x="2524021" y="1579693"/>
                </a:lnTo>
                <a:close/>
              </a:path>
              <a:path w="5621655" h="3489960">
                <a:moveTo>
                  <a:pt x="2617543" y="1579693"/>
                </a:moveTo>
                <a:lnTo>
                  <a:pt x="2608259" y="1580963"/>
                </a:lnTo>
                <a:lnTo>
                  <a:pt x="2600678" y="1586043"/>
                </a:lnTo>
                <a:lnTo>
                  <a:pt x="2595568" y="1593663"/>
                </a:lnTo>
                <a:lnTo>
                  <a:pt x="2593694" y="1602553"/>
                </a:lnTo>
                <a:lnTo>
                  <a:pt x="2595568" y="1612713"/>
                </a:lnTo>
                <a:lnTo>
                  <a:pt x="2600678" y="1620333"/>
                </a:lnTo>
                <a:lnTo>
                  <a:pt x="2608259" y="1625413"/>
                </a:lnTo>
                <a:lnTo>
                  <a:pt x="2617543" y="1626683"/>
                </a:lnTo>
                <a:lnTo>
                  <a:pt x="2626820" y="1625413"/>
                </a:lnTo>
                <a:lnTo>
                  <a:pt x="2634402" y="1620333"/>
                </a:lnTo>
                <a:lnTo>
                  <a:pt x="2639517" y="1612713"/>
                </a:lnTo>
                <a:lnTo>
                  <a:pt x="2641394" y="1602553"/>
                </a:lnTo>
                <a:lnTo>
                  <a:pt x="2639517" y="1593663"/>
                </a:lnTo>
                <a:lnTo>
                  <a:pt x="2634402" y="1586043"/>
                </a:lnTo>
                <a:lnTo>
                  <a:pt x="2626820" y="1580963"/>
                </a:lnTo>
                <a:lnTo>
                  <a:pt x="2617543" y="1579693"/>
                </a:lnTo>
                <a:close/>
              </a:path>
              <a:path w="5621655" h="3489960">
                <a:moveTo>
                  <a:pt x="2711046" y="1578423"/>
                </a:moveTo>
                <a:lnTo>
                  <a:pt x="2701705" y="1580963"/>
                </a:lnTo>
                <a:lnTo>
                  <a:pt x="2694080" y="1586043"/>
                </a:lnTo>
                <a:lnTo>
                  <a:pt x="2688940" y="1593663"/>
                </a:lnTo>
                <a:lnTo>
                  <a:pt x="2687056" y="1602553"/>
                </a:lnTo>
                <a:lnTo>
                  <a:pt x="2688940" y="1612713"/>
                </a:lnTo>
                <a:lnTo>
                  <a:pt x="2694080" y="1620333"/>
                </a:lnTo>
                <a:lnTo>
                  <a:pt x="2701705" y="1625413"/>
                </a:lnTo>
                <a:lnTo>
                  <a:pt x="2711046" y="1626683"/>
                </a:lnTo>
                <a:lnTo>
                  <a:pt x="2720391" y="1625413"/>
                </a:lnTo>
                <a:lnTo>
                  <a:pt x="2728023" y="1620333"/>
                </a:lnTo>
                <a:lnTo>
                  <a:pt x="2733170" y="1612713"/>
                </a:lnTo>
                <a:lnTo>
                  <a:pt x="2735058" y="1602553"/>
                </a:lnTo>
                <a:lnTo>
                  <a:pt x="2733170" y="1593663"/>
                </a:lnTo>
                <a:lnTo>
                  <a:pt x="2728023" y="1586043"/>
                </a:lnTo>
                <a:lnTo>
                  <a:pt x="2720391" y="1580963"/>
                </a:lnTo>
                <a:lnTo>
                  <a:pt x="2711046" y="1578423"/>
                </a:lnTo>
                <a:close/>
              </a:path>
              <a:path w="5621655" h="3489960">
                <a:moveTo>
                  <a:pt x="2804569" y="1579693"/>
                </a:moveTo>
                <a:lnTo>
                  <a:pt x="2795313" y="1580963"/>
                </a:lnTo>
                <a:lnTo>
                  <a:pt x="2787758" y="1586043"/>
                </a:lnTo>
                <a:lnTo>
                  <a:pt x="2782666" y="1593663"/>
                </a:lnTo>
                <a:lnTo>
                  <a:pt x="2780799" y="1602553"/>
                </a:lnTo>
                <a:lnTo>
                  <a:pt x="2782666" y="1612713"/>
                </a:lnTo>
                <a:lnTo>
                  <a:pt x="2787758" y="1620333"/>
                </a:lnTo>
                <a:lnTo>
                  <a:pt x="2795313" y="1625413"/>
                </a:lnTo>
                <a:lnTo>
                  <a:pt x="2804569" y="1626683"/>
                </a:lnTo>
                <a:lnTo>
                  <a:pt x="2813816" y="1625413"/>
                </a:lnTo>
                <a:lnTo>
                  <a:pt x="2821372" y="1620333"/>
                </a:lnTo>
                <a:lnTo>
                  <a:pt x="2826468" y="1612713"/>
                </a:lnTo>
                <a:lnTo>
                  <a:pt x="2828338" y="1602553"/>
                </a:lnTo>
                <a:lnTo>
                  <a:pt x="2826468" y="1593663"/>
                </a:lnTo>
                <a:lnTo>
                  <a:pt x="2821372" y="1586043"/>
                </a:lnTo>
                <a:lnTo>
                  <a:pt x="2813816" y="1580963"/>
                </a:lnTo>
                <a:lnTo>
                  <a:pt x="2804569" y="1579693"/>
                </a:lnTo>
                <a:close/>
              </a:path>
              <a:path w="5621655" h="3489960">
                <a:moveTo>
                  <a:pt x="2898071" y="1579693"/>
                </a:moveTo>
                <a:lnTo>
                  <a:pt x="2888943" y="1580963"/>
                </a:lnTo>
                <a:lnTo>
                  <a:pt x="2881491" y="1586043"/>
                </a:lnTo>
                <a:lnTo>
                  <a:pt x="2876467" y="1593663"/>
                </a:lnTo>
                <a:lnTo>
                  <a:pt x="2874626" y="1602553"/>
                </a:lnTo>
                <a:lnTo>
                  <a:pt x="2876467" y="1612713"/>
                </a:lnTo>
                <a:lnTo>
                  <a:pt x="2881491" y="1619063"/>
                </a:lnTo>
                <a:lnTo>
                  <a:pt x="2888943" y="1624143"/>
                </a:lnTo>
                <a:lnTo>
                  <a:pt x="2898071" y="1626683"/>
                </a:lnTo>
                <a:lnTo>
                  <a:pt x="2907203" y="1624143"/>
                </a:lnTo>
                <a:lnTo>
                  <a:pt x="2914662" y="1619063"/>
                </a:lnTo>
                <a:lnTo>
                  <a:pt x="2919693" y="1612713"/>
                </a:lnTo>
                <a:lnTo>
                  <a:pt x="2921538" y="1602553"/>
                </a:lnTo>
                <a:lnTo>
                  <a:pt x="2919693" y="1593663"/>
                </a:lnTo>
                <a:lnTo>
                  <a:pt x="2914662" y="1586043"/>
                </a:lnTo>
                <a:lnTo>
                  <a:pt x="2907203" y="1580963"/>
                </a:lnTo>
                <a:lnTo>
                  <a:pt x="2898071" y="1579693"/>
                </a:lnTo>
                <a:close/>
              </a:path>
              <a:path w="5621655" h="3489960">
                <a:moveTo>
                  <a:pt x="2477269" y="1532703"/>
                </a:moveTo>
                <a:lnTo>
                  <a:pt x="2468197" y="1535243"/>
                </a:lnTo>
                <a:lnTo>
                  <a:pt x="2460790" y="1540323"/>
                </a:lnTo>
                <a:lnTo>
                  <a:pt x="2455796" y="1546673"/>
                </a:lnTo>
                <a:lnTo>
                  <a:pt x="2453965" y="1556833"/>
                </a:lnTo>
                <a:lnTo>
                  <a:pt x="2455796" y="1565723"/>
                </a:lnTo>
                <a:lnTo>
                  <a:pt x="2460790" y="1573343"/>
                </a:lnTo>
                <a:lnTo>
                  <a:pt x="2468197" y="1577153"/>
                </a:lnTo>
                <a:lnTo>
                  <a:pt x="2477269" y="1579693"/>
                </a:lnTo>
                <a:lnTo>
                  <a:pt x="2486342" y="1577153"/>
                </a:lnTo>
                <a:lnTo>
                  <a:pt x="2493750" y="1573343"/>
                </a:lnTo>
                <a:lnTo>
                  <a:pt x="2498744" y="1565723"/>
                </a:lnTo>
                <a:lnTo>
                  <a:pt x="2500575" y="1556833"/>
                </a:lnTo>
                <a:lnTo>
                  <a:pt x="2498744" y="1546673"/>
                </a:lnTo>
                <a:lnTo>
                  <a:pt x="2493750" y="1540323"/>
                </a:lnTo>
                <a:lnTo>
                  <a:pt x="2486342" y="1535243"/>
                </a:lnTo>
                <a:lnTo>
                  <a:pt x="2477269" y="1532703"/>
                </a:lnTo>
                <a:close/>
              </a:path>
              <a:path w="5621655" h="3489960">
                <a:moveTo>
                  <a:pt x="2570772" y="1532703"/>
                </a:moveTo>
                <a:lnTo>
                  <a:pt x="2561585" y="1533973"/>
                </a:lnTo>
                <a:lnTo>
                  <a:pt x="2554081" y="1539053"/>
                </a:lnTo>
                <a:lnTo>
                  <a:pt x="2549021" y="1546673"/>
                </a:lnTo>
                <a:lnTo>
                  <a:pt x="2547165" y="1556833"/>
                </a:lnTo>
                <a:lnTo>
                  <a:pt x="2549021" y="1565723"/>
                </a:lnTo>
                <a:lnTo>
                  <a:pt x="2554081" y="1573343"/>
                </a:lnTo>
                <a:lnTo>
                  <a:pt x="2561585" y="1578423"/>
                </a:lnTo>
                <a:lnTo>
                  <a:pt x="2570772" y="1579693"/>
                </a:lnTo>
                <a:lnTo>
                  <a:pt x="2579972" y="1578423"/>
                </a:lnTo>
                <a:lnTo>
                  <a:pt x="2587482" y="1573343"/>
                </a:lnTo>
                <a:lnTo>
                  <a:pt x="2592544" y="1565723"/>
                </a:lnTo>
                <a:lnTo>
                  <a:pt x="2594400" y="1556833"/>
                </a:lnTo>
                <a:lnTo>
                  <a:pt x="2592544" y="1546673"/>
                </a:lnTo>
                <a:lnTo>
                  <a:pt x="2587482" y="1539053"/>
                </a:lnTo>
                <a:lnTo>
                  <a:pt x="2579972" y="1533973"/>
                </a:lnTo>
                <a:lnTo>
                  <a:pt x="2570772" y="1532703"/>
                </a:lnTo>
                <a:close/>
              </a:path>
              <a:path w="5621655" h="3489960">
                <a:moveTo>
                  <a:pt x="2664295" y="1532703"/>
                </a:moveTo>
                <a:lnTo>
                  <a:pt x="2655039" y="1533973"/>
                </a:lnTo>
                <a:lnTo>
                  <a:pt x="2647484" y="1539053"/>
                </a:lnTo>
                <a:lnTo>
                  <a:pt x="2642392" y="1546673"/>
                </a:lnTo>
                <a:lnTo>
                  <a:pt x="2640525" y="1556833"/>
                </a:lnTo>
                <a:lnTo>
                  <a:pt x="2642392" y="1565723"/>
                </a:lnTo>
                <a:lnTo>
                  <a:pt x="2647484" y="1573343"/>
                </a:lnTo>
                <a:lnTo>
                  <a:pt x="2655039" y="1578423"/>
                </a:lnTo>
                <a:lnTo>
                  <a:pt x="2664295" y="1579693"/>
                </a:lnTo>
                <a:lnTo>
                  <a:pt x="2673550" y="1578423"/>
                </a:lnTo>
                <a:lnTo>
                  <a:pt x="2681105" y="1573343"/>
                </a:lnTo>
                <a:lnTo>
                  <a:pt x="2686197" y="1565723"/>
                </a:lnTo>
                <a:lnTo>
                  <a:pt x="2688064" y="1556833"/>
                </a:lnTo>
                <a:lnTo>
                  <a:pt x="2686197" y="1546673"/>
                </a:lnTo>
                <a:lnTo>
                  <a:pt x="2681105" y="1539053"/>
                </a:lnTo>
                <a:lnTo>
                  <a:pt x="2673550" y="1533973"/>
                </a:lnTo>
                <a:lnTo>
                  <a:pt x="2664295" y="1532703"/>
                </a:lnTo>
                <a:close/>
              </a:path>
              <a:path w="5621655" h="3489960">
                <a:moveTo>
                  <a:pt x="2757817" y="1532703"/>
                </a:moveTo>
                <a:lnTo>
                  <a:pt x="2748562" y="1533973"/>
                </a:lnTo>
                <a:lnTo>
                  <a:pt x="2741007" y="1539053"/>
                </a:lnTo>
                <a:lnTo>
                  <a:pt x="2735915" y="1546673"/>
                </a:lnTo>
                <a:lnTo>
                  <a:pt x="2734048" y="1556833"/>
                </a:lnTo>
                <a:lnTo>
                  <a:pt x="2735915" y="1565723"/>
                </a:lnTo>
                <a:lnTo>
                  <a:pt x="2741007" y="1573343"/>
                </a:lnTo>
                <a:lnTo>
                  <a:pt x="2748562" y="1578423"/>
                </a:lnTo>
                <a:lnTo>
                  <a:pt x="2757817" y="1579693"/>
                </a:lnTo>
                <a:lnTo>
                  <a:pt x="2767061" y="1578423"/>
                </a:lnTo>
                <a:lnTo>
                  <a:pt x="2774610" y="1573343"/>
                </a:lnTo>
                <a:lnTo>
                  <a:pt x="2779700" y="1565723"/>
                </a:lnTo>
                <a:lnTo>
                  <a:pt x="2781566" y="1556833"/>
                </a:lnTo>
                <a:lnTo>
                  <a:pt x="2779700" y="1546673"/>
                </a:lnTo>
                <a:lnTo>
                  <a:pt x="2774610" y="1539053"/>
                </a:lnTo>
                <a:lnTo>
                  <a:pt x="2767061" y="1533973"/>
                </a:lnTo>
                <a:lnTo>
                  <a:pt x="2757817" y="1532703"/>
                </a:lnTo>
                <a:close/>
              </a:path>
              <a:path w="5621655" h="3489960">
                <a:moveTo>
                  <a:pt x="2851320" y="1532703"/>
                </a:moveTo>
                <a:lnTo>
                  <a:pt x="2842162" y="1533973"/>
                </a:lnTo>
                <a:lnTo>
                  <a:pt x="2834684" y="1539053"/>
                </a:lnTo>
                <a:lnTo>
                  <a:pt x="2829642" y="1546673"/>
                </a:lnTo>
                <a:lnTo>
                  <a:pt x="2827793" y="1556833"/>
                </a:lnTo>
                <a:lnTo>
                  <a:pt x="2829642" y="1565723"/>
                </a:lnTo>
                <a:lnTo>
                  <a:pt x="2834684" y="1573343"/>
                </a:lnTo>
                <a:lnTo>
                  <a:pt x="2842162" y="1578423"/>
                </a:lnTo>
                <a:lnTo>
                  <a:pt x="2851320" y="1579693"/>
                </a:lnTo>
                <a:lnTo>
                  <a:pt x="2860478" y="1578423"/>
                </a:lnTo>
                <a:lnTo>
                  <a:pt x="2867956" y="1573343"/>
                </a:lnTo>
                <a:lnTo>
                  <a:pt x="2872998" y="1565723"/>
                </a:lnTo>
                <a:lnTo>
                  <a:pt x="2874847" y="1556833"/>
                </a:lnTo>
                <a:lnTo>
                  <a:pt x="2872998" y="1546673"/>
                </a:lnTo>
                <a:lnTo>
                  <a:pt x="2867956" y="1539053"/>
                </a:lnTo>
                <a:lnTo>
                  <a:pt x="2860478" y="1533973"/>
                </a:lnTo>
                <a:lnTo>
                  <a:pt x="2851320" y="1532703"/>
                </a:lnTo>
                <a:close/>
              </a:path>
              <a:path w="5621655" h="3489960">
                <a:moveTo>
                  <a:pt x="2944843" y="1532703"/>
                </a:moveTo>
                <a:lnTo>
                  <a:pt x="2935800" y="1535243"/>
                </a:lnTo>
                <a:lnTo>
                  <a:pt x="2928418" y="1540323"/>
                </a:lnTo>
                <a:lnTo>
                  <a:pt x="2923443" y="1546673"/>
                </a:lnTo>
                <a:lnTo>
                  <a:pt x="2921618" y="1556833"/>
                </a:lnTo>
                <a:lnTo>
                  <a:pt x="2923443" y="1565723"/>
                </a:lnTo>
                <a:lnTo>
                  <a:pt x="2928418" y="1572073"/>
                </a:lnTo>
                <a:lnTo>
                  <a:pt x="2935800" y="1577153"/>
                </a:lnTo>
                <a:lnTo>
                  <a:pt x="2944843" y="1579693"/>
                </a:lnTo>
                <a:lnTo>
                  <a:pt x="2953877" y="1577153"/>
                </a:lnTo>
                <a:lnTo>
                  <a:pt x="2961260" y="1572073"/>
                </a:lnTo>
                <a:lnTo>
                  <a:pt x="2966240" y="1565723"/>
                </a:lnTo>
                <a:lnTo>
                  <a:pt x="2968067" y="1556833"/>
                </a:lnTo>
                <a:lnTo>
                  <a:pt x="2966240" y="1546673"/>
                </a:lnTo>
                <a:lnTo>
                  <a:pt x="2961260" y="1540323"/>
                </a:lnTo>
                <a:lnTo>
                  <a:pt x="2953877" y="1535243"/>
                </a:lnTo>
                <a:lnTo>
                  <a:pt x="2944843" y="1532703"/>
                </a:lnTo>
                <a:close/>
              </a:path>
              <a:path w="5621655" h="3489960">
                <a:moveTo>
                  <a:pt x="2430518" y="1486983"/>
                </a:moveTo>
                <a:lnTo>
                  <a:pt x="2421532" y="1488253"/>
                </a:lnTo>
                <a:lnTo>
                  <a:pt x="2414195" y="1493333"/>
                </a:lnTo>
                <a:lnTo>
                  <a:pt x="2409249" y="1500953"/>
                </a:lnTo>
                <a:lnTo>
                  <a:pt x="2407436" y="1509843"/>
                </a:lnTo>
                <a:lnTo>
                  <a:pt x="2409249" y="1518733"/>
                </a:lnTo>
                <a:lnTo>
                  <a:pt x="2414195" y="1526353"/>
                </a:lnTo>
                <a:lnTo>
                  <a:pt x="2421532" y="1530163"/>
                </a:lnTo>
                <a:lnTo>
                  <a:pt x="2430518" y="1532703"/>
                </a:lnTo>
                <a:lnTo>
                  <a:pt x="2439493" y="1530163"/>
                </a:lnTo>
                <a:lnTo>
                  <a:pt x="2446824" y="1526353"/>
                </a:lnTo>
                <a:lnTo>
                  <a:pt x="2451768" y="1518733"/>
                </a:lnTo>
                <a:lnTo>
                  <a:pt x="2453581" y="1509843"/>
                </a:lnTo>
                <a:lnTo>
                  <a:pt x="2451768" y="1500953"/>
                </a:lnTo>
                <a:lnTo>
                  <a:pt x="2446824" y="1493333"/>
                </a:lnTo>
                <a:lnTo>
                  <a:pt x="2439493" y="1488253"/>
                </a:lnTo>
                <a:lnTo>
                  <a:pt x="2430518" y="1486983"/>
                </a:lnTo>
                <a:close/>
              </a:path>
              <a:path w="5621655" h="3489960">
                <a:moveTo>
                  <a:pt x="2524021" y="1485713"/>
                </a:moveTo>
                <a:lnTo>
                  <a:pt x="2514949" y="1488253"/>
                </a:lnTo>
                <a:lnTo>
                  <a:pt x="2507541" y="1493333"/>
                </a:lnTo>
                <a:lnTo>
                  <a:pt x="2502547" y="1500953"/>
                </a:lnTo>
                <a:lnTo>
                  <a:pt x="2500716" y="1509843"/>
                </a:lnTo>
                <a:lnTo>
                  <a:pt x="2502547" y="1518733"/>
                </a:lnTo>
                <a:lnTo>
                  <a:pt x="2507541" y="1526353"/>
                </a:lnTo>
                <a:lnTo>
                  <a:pt x="2514949" y="1531433"/>
                </a:lnTo>
                <a:lnTo>
                  <a:pt x="2524021" y="1532703"/>
                </a:lnTo>
                <a:lnTo>
                  <a:pt x="2533093" y="1531433"/>
                </a:lnTo>
                <a:lnTo>
                  <a:pt x="2540501" y="1526353"/>
                </a:lnTo>
                <a:lnTo>
                  <a:pt x="2545495" y="1518733"/>
                </a:lnTo>
                <a:lnTo>
                  <a:pt x="2547326" y="1509843"/>
                </a:lnTo>
                <a:lnTo>
                  <a:pt x="2545495" y="1500953"/>
                </a:lnTo>
                <a:lnTo>
                  <a:pt x="2540501" y="1493333"/>
                </a:lnTo>
                <a:lnTo>
                  <a:pt x="2533093" y="1488253"/>
                </a:lnTo>
                <a:lnTo>
                  <a:pt x="2524021" y="1485713"/>
                </a:lnTo>
                <a:close/>
              </a:path>
              <a:path w="5621655" h="3489960">
                <a:moveTo>
                  <a:pt x="2617543" y="1485713"/>
                </a:moveTo>
                <a:lnTo>
                  <a:pt x="2608382" y="1488253"/>
                </a:lnTo>
                <a:lnTo>
                  <a:pt x="2600897" y="1493333"/>
                </a:lnTo>
                <a:lnTo>
                  <a:pt x="2595848" y="1500953"/>
                </a:lnTo>
                <a:lnTo>
                  <a:pt x="2593996" y="1509843"/>
                </a:lnTo>
                <a:lnTo>
                  <a:pt x="2595848" y="1518733"/>
                </a:lnTo>
                <a:lnTo>
                  <a:pt x="2600897" y="1526353"/>
                </a:lnTo>
                <a:lnTo>
                  <a:pt x="2608382" y="1531433"/>
                </a:lnTo>
                <a:lnTo>
                  <a:pt x="2617543" y="1532703"/>
                </a:lnTo>
                <a:lnTo>
                  <a:pt x="2626702" y="1531433"/>
                </a:lnTo>
                <a:lnTo>
                  <a:pt x="2634180" y="1526353"/>
                </a:lnTo>
                <a:lnTo>
                  <a:pt x="2639221" y="1518733"/>
                </a:lnTo>
                <a:lnTo>
                  <a:pt x="2641070" y="1509843"/>
                </a:lnTo>
                <a:lnTo>
                  <a:pt x="2639221" y="1500953"/>
                </a:lnTo>
                <a:lnTo>
                  <a:pt x="2634180" y="1493333"/>
                </a:lnTo>
                <a:lnTo>
                  <a:pt x="2626702" y="1488253"/>
                </a:lnTo>
                <a:lnTo>
                  <a:pt x="2617543" y="1485713"/>
                </a:lnTo>
                <a:close/>
              </a:path>
              <a:path w="5621655" h="3489960">
                <a:moveTo>
                  <a:pt x="2711046" y="1485713"/>
                </a:moveTo>
                <a:lnTo>
                  <a:pt x="2701859" y="1488253"/>
                </a:lnTo>
                <a:lnTo>
                  <a:pt x="2694355" y="1493333"/>
                </a:lnTo>
                <a:lnTo>
                  <a:pt x="2689295" y="1500953"/>
                </a:lnTo>
                <a:lnTo>
                  <a:pt x="2687439" y="1509843"/>
                </a:lnTo>
                <a:lnTo>
                  <a:pt x="2689295" y="1518733"/>
                </a:lnTo>
                <a:lnTo>
                  <a:pt x="2694355" y="1526353"/>
                </a:lnTo>
                <a:lnTo>
                  <a:pt x="2701859" y="1531433"/>
                </a:lnTo>
                <a:lnTo>
                  <a:pt x="2711046" y="1532703"/>
                </a:lnTo>
                <a:lnTo>
                  <a:pt x="2720246" y="1531433"/>
                </a:lnTo>
                <a:lnTo>
                  <a:pt x="2727756" y="1526353"/>
                </a:lnTo>
                <a:lnTo>
                  <a:pt x="2732818" y="1518733"/>
                </a:lnTo>
                <a:lnTo>
                  <a:pt x="2734674" y="1509843"/>
                </a:lnTo>
                <a:lnTo>
                  <a:pt x="2732818" y="1500953"/>
                </a:lnTo>
                <a:lnTo>
                  <a:pt x="2727756" y="1493333"/>
                </a:lnTo>
                <a:lnTo>
                  <a:pt x="2720246" y="1488253"/>
                </a:lnTo>
                <a:lnTo>
                  <a:pt x="2711046" y="1485713"/>
                </a:lnTo>
                <a:close/>
              </a:path>
              <a:path w="5621655" h="3489960">
                <a:moveTo>
                  <a:pt x="2804569" y="1485713"/>
                </a:moveTo>
                <a:lnTo>
                  <a:pt x="2795437" y="1488253"/>
                </a:lnTo>
                <a:lnTo>
                  <a:pt x="2787978" y="1493333"/>
                </a:lnTo>
                <a:lnTo>
                  <a:pt x="2782948" y="1500953"/>
                </a:lnTo>
                <a:lnTo>
                  <a:pt x="2781103" y="1509843"/>
                </a:lnTo>
                <a:lnTo>
                  <a:pt x="2782948" y="1518733"/>
                </a:lnTo>
                <a:lnTo>
                  <a:pt x="2787978" y="1526353"/>
                </a:lnTo>
                <a:lnTo>
                  <a:pt x="2795437" y="1531433"/>
                </a:lnTo>
                <a:lnTo>
                  <a:pt x="2804569" y="1532703"/>
                </a:lnTo>
                <a:lnTo>
                  <a:pt x="2813697" y="1531433"/>
                </a:lnTo>
                <a:lnTo>
                  <a:pt x="2821150" y="1526353"/>
                </a:lnTo>
                <a:lnTo>
                  <a:pt x="2826174" y="1518733"/>
                </a:lnTo>
                <a:lnTo>
                  <a:pt x="2828015" y="1509843"/>
                </a:lnTo>
                <a:lnTo>
                  <a:pt x="2826174" y="1500953"/>
                </a:lnTo>
                <a:lnTo>
                  <a:pt x="2821150" y="1493333"/>
                </a:lnTo>
                <a:lnTo>
                  <a:pt x="2813697" y="1488253"/>
                </a:lnTo>
                <a:lnTo>
                  <a:pt x="2804569" y="1485713"/>
                </a:lnTo>
                <a:close/>
              </a:path>
              <a:path w="5621655" h="3489960">
                <a:moveTo>
                  <a:pt x="2898071" y="1485713"/>
                </a:moveTo>
                <a:lnTo>
                  <a:pt x="2889037" y="1488253"/>
                </a:lnTo>
                <a:lnTo>
                  <a:pt x="2881655" y="1493333"/>
                </a:lnTo>
                <a:lnTo>
                  <a:pt x="2876674" y="1500953"/>
                </a:lnTo>
                <a:lnTo>
                  <a:pt x="2874847" y="1509843"/>
                </a:lnTo>
                <a:lnTo>
                  <a:pt x="2876674" y="1518733"/>
                </a:lnTo>
                <a:lnTo>
                  <a:pt x="2881655" y="1526353"/>
                </a:lnTo>
                <a:lnTo>
                  <a:pt x="2889037" y="1531433"/>
                </a:lnTo>
                <a:lnTo>
                  <a:pt x="2898071" y="1532703"/>
                </a:lnTo>
                <a:lnTo>
                  <a:pt x="2907114" y="1531433"/>
                </a:lnTo>
                <a:lnTo>
                  <a:pt x="2914496" y="1526353"/>
                </a:lnTo>
                <a:lnTo>
                  <a:pt x="2919472" y="1518733"/>
                </a:lnTo>
                <a:lnTo>
                  <a:pt x="2921296" y="1509843"/>
                </a:lnTo>
                <a:lnTo>
                  <a:pt x="2919472" y="1500953"/>
                </a:lnTo>
                <a:lnTo>
                  <a:pt x="2914496" y="1493333"/>
                </a:lnTo>
                <a:lnTo>
                  <a:pt x="2907114" y="1488253"/>
                </a:lnTo>
                <a:lnTo>
                  <a:pt x="2898071" y="1485713"/>
                </a:lnTo>
                <a:close/>
              </a:path>
              <a:path w="5621655" h="3489960">
                <a:moveTo>
                  <a:pt x="2570772" y="1439993"/>
                </a:moveTo>
                <a:lnTo>
                  <a:pt x="2561712" y="1441263"/>
                </a:lnTo>
                <a:lnTo>
                  <a:pt x="2554310" y="1446343"/>
                </a:lnTo>
                <a:lnTo>
                  <a:pt x="2549318" y="1453963"/>
                </a:lnTo>
                <a:lnTo>
                  <a:pt x="2547488" y="1462853"/>
                </a:lnTo>
                <a:lnTo>
                  <a:pt x="2549318" y="1471743"/>
                </a:lnTo>
                <a:lnTo>
                  <a:pt x="2554310" y="1479363"/>
                </a:lnTo>
                <a:lnTo>
                  <a:pt x="2561712" y="1484443"/>
                </a:lnTo>
                <a:lnTo>
                  <a:pt x="2570772" y="1485713"/>
                </a:lnTo>
                <a:lnTo>
                  <a:pt x="2579845" y="1484443"/>
                </a:lnTo>
                <a:lnTo>
                  <a:pt x="2587252" y="1479363"/>
                </a:lnTo>
                <a:lnTo>
                  <a:pt x="2592247" y="1471743"/>
                </a:lnTo>
                <a:lnTo>
                  <a:pt x="2594078" y="1462853"/>
                </a:lnTo>
                <a:lnTo>
                  <a:pt x="2592247" y="1453963"/>
                </a:lnTo>
                <a:lnTo>
                  <a:pt x="2587252" y="1446343"/>
                </a:lnTo>
                <a:lnTo>
                  <a:pt x="2579845" y="1441263"/>
                </a:lnTo>
                <a:lnTo>
                  <a:pt x="2570772" y="1439993"/>
                </a:lnTo>
                <a:close/>
              </a:path>
              <a:path w="5621655" h="3489960">
                <a:moveTo>
                  <a:pt x="2664295" y="1439993"/>
                </a:moveTo>
                <a:lnTo>
                  <a:pt x="2655193" y="1441263"/>
                </a:lnTo>
                <a:lnTo>
                  <a:pt x="2647759" y="1446343"/>
                </a:lnTo>
                <a:lnTo>
                  <a:pt x="2642747" y="1453963"/>
                </a:lnTo>
                <a:lnTo>
                  <a:pt x="2640909" y="1462853"/>
                </a:lnTo>
                <a:lnTo>
                  <a:pt x="2642747" y="1471743"/>
                </a:lnTo>
                <a:lnTo>
                  <a:pt x="2647759" y="1479363"/>
                </a:lnTo>
                <a:lnTo>
                  <a:pt x="2655193" y="1484443"/>
                </a:lnTo>
                <a:lnTo>
                  <a:pt x="2664295" y="1485713"/>
                </a:lnTo>
                <a:lnTo>
                  <a:pt x="2673397" y="1484443"/>
                </a:lnTo>
                <a:lnTo>
                  <a:pt x="2680830" y="1479363"/>
                </a:lnTo>
                <a:lnTo>
                  <a:pt x="2685842" y="1471743"/>
                </a:lnTo>
                <a:lnTo>
                  <a:pt x="2687680" y="1462853"/>
                </a:lnTo>
                <a:lnTo>
                  <a:pt x="2685842" y="1453963"/>
                </a:lnTo>
                <a:lnTo>
                  <a:pt x="2680830" y="1446343"/>
                </a:lnTo>
                <a:lnTo>
                  <a:pt x="2673397" y="1441263"/>
                </a:lnTo>
                <a:lnTo>
                  <a:pt x="2664295" y="1439993"/>
                </a:lnTo>
                <a:close/>
              </a:path>
              <a:path w="5621655" h="3489960">
                <a:moveTo>
                  <a:pt x="2757817" y="1439993"/>
                </a:moveTo>
                <a:lnTo>
                  <a:pt x="2748716" y="1441263"/>
                </a:lnTo>
                <a:lnTo>
                  <a:pt x="2741282" y="1446343"/>
                </a:lnTo>
                <a:lnTo>
                  <a:pt x="2736270" y="1453963"/>
                </a:lnTo>
                <a:lnTo>
                  <a:pt x="2734432" y="1462853"/>
                </a:lnTo>
                <a:lnTo>
                  <a:pt x="2736270" y="1471743"/>
                </a:lnTo>
                <a:lnTo>
                  <a:pt x="2741282" y="1479363"/>
                </a:lnTo>
                <a:lnTo>
                  <a:pt x="2748716" y="1484443"/>
                </a:lnTo>
                <a:lnTo>
                  <a:pt x="2757817" y="1485713"/>
                </a:lnTo>
                <a:lnTo>
                  <a:pt x="2766908" y="1484443"/>
                </a:lnTo>
                <a:lnTo>
                  <a:pt x="2774336" y="1479363"/>
                </a:lnTo>
                <a:lnTo>
                  <a:pt x="2779345" y="1471743"/>
                </a:lnTo>
                <a:lnTo>
                  <a:pt x="2781183" y="1462853"/>
                </a:lnTo>
                <a:lnTo>
                  <a:pt x="2779345" y="1453963"/>
                </a:lnTo>
                <a:lnTo>
                  <a:pt x="2774336" y="1446343"/>
                </a:lnTo>
                <a:lnTo>
                  <a:pt x="2766908" y="1441263"/>
                </a:lnTo>
                <a:lnTo>
                  <a:pt x="2757817" y="1439993"/>
                </a:lnTo>
                <a:close/>
              </a:path>
              <a:path w="5621655" h="3489960">
                <a:moveTo>
                  <a:pt x="2851320" y="1439993"/>
                </a:moveTo>
                <a:lnTo>
                  <a:pt x="2842278" y="1441263"/>
                </a:lnTo>
                <a:lnTo>
                  <a:pt x="2834896" y="1446343"/>
                </a:lnTo>
                <a:lnTo>
                  <a:pt x="2829920" y="1453963"/>
                </a:lnTo>
                <a:lnTo>
                  <a:pt x="2828095" y="1462853"/>
                </a:lnTo>
                <a:lnTo>
                  <a:pt x="2829920" y="1471743"/>
                </a:lnTo>
                <a:lnTo>
                  <a:pt x="2834896" y="1479363"/>
                </a:lnTo>
                <a:lnTo>
                  <a:pt x="2842278" y="1484443"/>
                </a:lnTo>
                <a:lnTo>
                  <a:pt x="2851320" y="1485713"/>
                </a:lnTo>
                <a:lnTo>
                  <a:pt x="2860363" y="1484443"/>
                </a:lnTo>
                <a:lnTo>
                  <a:pt x="2867745" y="1479363"/>
                </a:lnTo>
                <a:lnTo>
                  <a:pt x="2872720" y="1471743"/>
                </a:lnTo>
                <a:lnTo>
                  <a:pt x="2874544" y="1462853"/>
                </a:lnTo>
                <a:lnTo>
                  <a:pt x="2872720" y="1453963"/>
                </a:lnTo>
                <a:lnTo>
                  <a:pt x="2867745" y="1446343"/>
                </a:lnTo>
                <a:lnTo>
                  <a:pt x="2860363" y="1441263"/>
                </a:lnTo>
                <a:lnTo>
                  <a:pt x="2851320" y="1439993"/>
                </a:lnTo>
                <a:close/>
              </a:path>
              <a:path w="5621655" h="3489960">
                <a:moveTo>
                  <a:pt x="2944843" y="1439993"/>
                </a:moveTo>
                <a:lnTo>
                  <a:pt x="2935886" y="1441263"/>
                </a:lnTo>
                <a:lnTo>
                  <a:pt x="2928575" y="1446343"/>
                </a:lnTo>
                <a:lnTo>
                  <a:pt x="2923647" y="1453963"/>
                </a:lnTo>
                <a:lnTo>
                  <a:pt x="2921840" y="1462853"/>
                </a:lnTo>
                <a:lnTo>
                  <a:pt x="2923647" y="1471743"/>
                </a:lnTo>
                <a:lnTo>
                  <a:pt x="2928575" y="1479363"/>
                </a:lnTo>
                <a:lnTo>
                  <a:pt x="2935886" y="1484443"/>
                </a:lnTo>
                <a:lnTo>
                  <a:pt x="2944843" y="1485713"/>
                </a:lnTo>
                <a:lnTo>
                  <a:pt x="2953788" y="1484443"/>
                </a:lnTo>
                <a:lnTo>
                  <a:pt x="2961093" y="1479363"/>
                </a:lnTo>
                <a:lnTo>
                  <a:pt x="2966019" y="1471743"/>
                </a:lnTo>
                <a:lnTo>
                  <a:pt x="2967825" y="1462853"/>
                </a:lnTo>
                <a:lnTo>
                  <a:pt x="2966019" y="1453963"/>
                </a:lnTo>
                <a:lnTo>
                  <a:pt x="2961093" y="1446343"/>
                </a:lnTo>
                <a:lnTo>
                  <a:pt x="2953788" y="1441263"/>
                </a:lnTo>
                <a:lnTo>
                  <a:pt x="2944843" y="1439993"/>
                </a:lnTo>
                <a:close/>
              </a:path>
              <a:path w="5621655" h="3489960">
                <a:moveTo>
                  <a:pt x="3038345" y="1439447"/>
                </a:moveTo>
                <a:lnTo>
                  <a:pt x="3029524" y="1441231"/>
                </a:lnTo>
                <a:lnTo>
                  <a:pt x="3022314" y="1446095"/>
                </a:lnTo>
                <a:lnTo>
                  <a:pt x="3017450" y="1453305"/>
                </a:lnTo>
                <a:lnTo>
                  <a:pt x="3015666" y="1462126"/>
                </a:lnTo>
                <a:lnTo>
                  <a:pt x="3017450" y="1470956"/>
                </a:lnTo>
                <a:lnTo>
                  <a:pt x="3022314" y="1478164"/>
                </a:lnTo>
                <a:lnTo>
                  <a:pt x="3029524" y="1483023"/>
                </a:lnTo>
                <a:lnTo>
                  <a:pt x="3038345" y="1484805"/>
                </a:lnTo>
                <a:lnTo>
                  <a:pt x="3047175" y="1483023"/>
                </a:lnTo>
                <a:lnTo>
                  <a:pt x="3054384" y="1478164"/>
                </a:lnTo>
                <a:lnTo>
                  <a:pt x="3059243" y="1470956"/>
                </a:lnTo>
                <a:lnTo>
                  <a:pt x="3061025" y="1462126"/>
                </a:lnTo>
                <a:lnTo>
                  <a:pt x="3059243" y="1453305"/>
                </a:lnTo>
                <a:lnTo>
                  <a:pt x="3054384" y="1446095"/>
                </a:lnTo>
                <a:lnTo>
                  <a:pt x="3047175" y="1441231"/>
                </a:lnTo>
                <a:lnTo>
                  <a:pt x="3038345" y="1439447"/>
                </a:lnTo>
                <a:close/>
              </a:path>
              <a:path w="5621655" h="3489960">
                <a:moveTo>
                  <a:pt x="3131868" y="1439851"/>
                </a:moveTo>
                <a:lnTo>
                  <a:pt x="3123192" y="1441600"/>
                </a:lnTo>
                <a:lnTo>
                  <a:pt x="3116105" y="1446373"/>
                </a:lnTo>
                <a:lnTo>
                  <a:pt x="3111325" y="1453453"/>
                </a:lnTo>
                <a:lnTo>
                  <a:pt x="3109572" y="1462126"/>
                </a:lnTo>
                <a:lnTo>
                  <a:pt x="3111325" y="1470802"/>
                </a:lnTo>
                <a:lnTo>
                  <a:pt x="3116105" y="1477889"/>
                </a:lnTo>
                <a:lnTo>
                  <a:pt x="3123192" y="1482668"/>
                </a:lnTo>
                <a:lnTo>
                  <a:pt x="3131868" y="1484421"/>
                </a:lnTo>
                <a:lnTo>
                  <a:pt x="3140541" y="1482668"/>
                </a:lnTo>
                <a:lnTo>
                  <a:pt x="3147622" y="1477889"/>
                </a:lnTo>
                <a:lnTo>
                  <a:pt x="3152394" y="1470802"/>
                </a:lnTo>
                <a:lnTo>
                  <a:pt x="3154144" y="1462126"/>
                </a:lnTo>
                <a:lnTo>
                  <a:pt x="3152394" y="1453453"/>
                </a:lnTo>
                <a:lnTo>
                  <a:pt x="3147622" y="1446373"/>
                </a:lnTo>
                <a:lnTo>
                  <a:pt x="3140541" y="1441600"/>
                </a:lnTo>
                <a:lnTo>
                  <a:pt x="3131868" y="1439851"/>
                </a:lnTo>
                <a:close/>
              </a:path>
              <a:path w="5621655" h="3489960">
                <a:moveTo>
                  <a:pt x="3225370" y="1440153"/>
                </a:moveTo>
                <a:lnTo>
                  <a:pt x="3216821" y="1441881"/>
                </a:lnTo>
                <a:lnTo>
                  <a:pt x="3209836" y="1446592"/>
                </a:lnTo>
                <a:lnTo>
                  <a:pt x="3205125" y="1453577"/>
                </a:lnTo>
                <a:lnTo>
                  <a:pt x="3203397" y="1462126"/>
                </a:lnTo>
                <a:lnTo>
                  <a:pt x="3205125" y="1470684"/>
                </a:lnTo>
                <a:lnTo>
                  <a:pt x="3209836" y="1477667"/>
                </a:lnTo>
                <a:lnTo>
                  <a:pt x="3216821" y="1482374"/>
                </a:lnTo>
                <a:lnTo>
                  <a:pt x="3225370" y="1484099"/>
                </a:lnTo>
                <a:lnTo>
                  <a:pt x="3233929" y="1482374"/>
                </a:lnTo>
                <a:lnTo>
                  <a:pt x="3240913" y="1477667"/>
                </a:lnTo>
                <a:lnTo>
                  <a:pt x="3245619" y="1470684"/>
                </a:lnTo>
                <a:lnTo>
                  <a:pt x="3247344" y="1462126"/>
                </a:lnTo>
                <a:lnTo>
                  <a:pt x="3245619" y="1453577"/>
                </a:lnTo>
                <a:lnTo>
                  <a:pt x="3240913" y="1446592"/>
                </a:lnTo>
                <a:lnTo>
                  <a:pt x="3233929" y="1441881"/>
                </a:lnTo>
                <a:lnTo>
                  <a:pt x="3225370" y="1440153"/>
                </a:lnTo>
                <a:close/>
              </a:path>
              <a:path w="5621655" h="3489960">
                <a:moveTo>
                  <a:pt x="3318893" y="1440536"/>
                </a:moveTo>
                <a:lnTo>
                  <a:pt x="3310486" y="1442233"/>
                </a:lnTo>
                <a:lnTo>
                  <a:pt x="3303617" y="1446859"/>
                </a:lnTo>
                <a:lnTo>
                  <a:pt x="3298983" y="1453722"/>
                </a:lnTo>
                <a:lnTo>
                  <a:pt x="3297283" y="1462126"/>
                </a:lnTo>
                <a:lnTo>
                  <a:pt x="3298983" y="1470530"/>
                </a:lnTo>
                <a:lnTo>
                  <a:pt x="3303617" y="1477392"/>
                </a:lnTo>
                <a:lnTo>
                  <a:pt x="3310486" y="1482019"/>
                </a:lnTo>
                <a:lnTo>
                  <a:pt x="3318893" y="1483715"/>
                </a:lnTo>
                <a:lnTo>
                  <a:pt x="3327289" y="1482019"/>
                </a:lnTo>
                <a:lnTo>
                  <a:pt x="3334153" y="1477392"/>
                </a:lnTo>
                <a:lnTo>
                  <a:pt x="3338784" y="1470530"/>
                </a:lnTo>
                <a:lnTo>
                  <a:pt x="3340483" y="1462126"/>
                </a:lnTo>
                <a:lnTo>
                  <a:pt x="3338784" y="1453722"/>
                </a:lnTo>
                <a:lnTo>
                  <a:pt x="3334153" y="1446859"/>
                </a:lnTo>
                <a:lnTo>
                  <a:pt x="3327289" y="1442233"/>
                </a:lnTo>
                <a:lnTo>
                  <a:pt x="3318893" y="1440536"/>
                </a:lnTo>
                <a:close/>
              </a:path>
              <a:path w="5621655" h="3489960">
                <a:moveTo>
                  <a:pt x="3412396" y="1440859"/>
                </a:moveTo>
                <a:lnTo>
                  <a:pt x="3404119" y="1442531"/>
                </a:lnTo>
                <a:lnTo>
                  <a:pt x="3397359" y="1447089"/>
                </a:lnTo>
                <a:lnTo>
                  <a:pt x="3392801" y="1453849"/>
                </a:lnTo>
                <a:lnTo>
                  <a:pt x="3391130" y="1462126"/>
                </a:lnTo>
                <a:lnTo>
                  <a:pt x="3392801" y="1470406"/>
                </a:lnTo>
                <a:lnTo>
                  <a:pt x="3397359" y="1477173"/>
                </a:lnTo>
                <a:lnTo>
                  <a:pt x="3404119" y="1481738"/>
                </a:lnTo>
                <a:lnTo>
                  <a:pt x="3412396" y="1483413"/>
                </a:lnTo>
                <a:lnTo>
                  <a:pt x="3420673" y="1481738"/>
                </a:lnTo>
                <a:lnTo>
                  <a:pt x="3427433" y="1477173"/>
                </a:lnTo>
                <a:lnTo>
                  <a:pt x="3431992" y="1470406"/>
                </a:lnTo>
                <a:lnTo>
                  <a:pt x="3433663" y="1462126"/>
                </a:lnTo>
                <a:lnTo>
                  <a:pt x="3431992" y="1453849"/>
                </a:lnTo>
                <a:lnTo>
                  <a:pt x="3427433" y="1447089"/>
                </a:lnTo>
                <a:lnTo>
                  <a:pt x="3420673" y="1442531"/>
                </a:lnTo>
                <a:lnTo>
                  <a:pt x="3412396" y="1440859"/>
                </a:lnTo>
                <a:close/>
              </a:path>
              <a:path w="5621655" h="3489960">
                <a:moveTo>
                  <a:pt x="3505898" y="1441242"/>
                </a:moveTo>
                <a:lnTo>
                  <a:pt x="3497778" y="1442885"/>
                </a:lnTo>
                <a:lnTo>
                  <a:pt x="3491146" y="1447364"/>
                </a:lnTo>
                <a:lnTo>
                  <a:pt x="3486674" y="1454003"/>
                </a:lnTo>
                <a:lnTo>
                  <a:pt x="3485035" y="1462126"/>
                </a:lnTo>
                <a:lnTo>
                  <a:pt x="3486674" y="1470258"/>
                </a:lnTo>
                <a:lnTo>
                  <a:pt x="3491146" y="1476895"/>
                </a:lnTo>
                <a:lnTo>
                  <a:pt x="3497778" y="1481369"/>
                </a:lnTo>
                <a:lnTo>
                  <a:pt x="3505898" y="1483009"/>
                </a:lnTo>
                <a:lnTo>
                  <a:pt x="3514042" y="1481369"/>
                </a:lnTo>
                <a:lnTo>
                  <a:pt x="3520686" y="1476895"/>
                </a:lnTo>
                <a:lnTo>
                  <a:pt x="3525162" y="1470258"/>
                </a:lnTo>
                <a:lnTo>
                  <a:pt x="3526802" y="1462126"/>
                </a:lnTo>
                <a:lnTo>
                  <a:pt x="3525162" y="1454003"/>
                </a:lnTo>
                <a:lnTo>
                  <a:pt x="3520686" y="1447364"/>
                </a:lnTo>
                <a:lnTo>
                  <a:pt x="3514042" y="1442885"/>
                </a:lnTo>
                <a:lnTo>
                  <a:pt x="3505898" y="1441242"/>
                </a:lnTo>
                <a:close/>
              </a:path>
              <a:path w="5621655" h="3489960">
                <a:moveTo>
                  <a:pt x="3599441" y="1441626"/>
                </a:moveTo>
                <a:lnTo>
                  <a:pt x="3591454" y="1443237"/>
                </a:lnTo>
                <a:lnTo>
                  <a:pt x="3584939" y="1447631"/>
                </a:lnTo>
                <a:lnTo>
                  <a:pt x="3580550" y="1454148"/>
                </a:lnTo>
                <a:lnTo>
                  <a:pt x="3578941" y="1462126"/>
                </a:lnTo>
                <a:lnTo>
                  <a:pt x="3580550" y="1470105"/>
                </a:lnTo>
                <a:lnTo>
                  <a:pt x="3584939" y="1476621"/>
                </a:lnTo>
                <a:lnTo>
                  <a:pt x="3591454" y="1481014"/>
                </a:lnTo>
                <a:lnTo>
                  <a:pt x="3599441" y="1482625"/>
                </a:lnTo>
                <a:lnTo>
                  <a:pt x="3607408" y="1481014"/>
                </a:lnTo>
                <a:lnTo>
                  <a:pt x="3613919" y="1476621"/>
                </a:lnTo>
                <a:lnTo>
                  <a:pt x="3618310" y="1470105"/>
                </a:lnTo>
                <a:lnTo>
                  <a:pt x="3619921" y="1462126"/>
                </a:lnTo>
                <a:lnTo>
                  <a:pt x="3618310" y="1454148"/>
                </a:lnTo>
                <a:lnTo>
                  <a:pt x="3613919" y="1447631"/>
                </a:lnTo>
                <a:lnTo>
                  <a:pt x="3607408" y="1443237"/>
                </a:lnTo>
                <a:lnTo>
                  <a:pt x="3599441" y="1441626"/>
                </a:lnTo>
                <a:close/>
              </a:path>
              <a:path w="5621655" h="3489960">
                <a:moveTo>
                  <a:pt x="3692944" y="1442030"/>
                </a:moveTo>
                <a:lnTo>
                  <a:pt x="3685110" y="1443609"/>
                </a:lnTo>
                <a:lnTo>
                  <a:pt x="3678716" y="1447917"/>
                </a:lnTo>
                <a:lnTo>
                  <a:pt x="3674407" y="1454305"/>
                </a:lnTo>
                <a:lnTo>
                  <a:pt x="3672827" y="1462126"/>
                </a:lnTo>
                <a:lnTo>
                  <a:pt x="3674407" y="1469960"/>
                </a:lnTo>
                <a:lnTo>
                  <a:pt x="3678716" y="1476353"/>
                </a:lnTo>
                <a:lnTo>
                  <a:pt x="3685110" y="1480662"/>
                </a:lnTo>
                <a:lnTo>
                  <a:pt x="3692944" y="1482242"/>
                </a:lnTo>
                <a:lnTo>
                  <a:pt x="3700766" y="1480662"/>
                </a:lnTo>
                <a:lnTo>
                  <a:pt x="3707154" y="1476353"/>
                </a:lnTo>
                <a:lnTo>
                  <a:pt x="3711461" y="1469960"/>
                </a:lnTo>
                <a:lnTo>
                  <a:pt x="3713040" y="1462126"/>
                </a:lnTo>
                <a:lnTo>
                  <a:pt x="3711461" y="1454305"/>
                </a:lnTo>
                <a:lnTo>
                  <a:pt x="3707154" y="1447917"/>
                </a:lnTo>
                <a:lnTo>
                  <a:pt x="3700766" y="1443609"/>
                </a:lnTo>
                <a:lnTo>
                  <a:pt x="3692944" y="1442030"/>
                </a:lnTo>
                <a:close/>
              </a:path>
              <a:path w="5621655" h="3489960">
                <a:moveTo>
                  <a:pt x="3786487" y="1442413"/>
                </a:moveTo>
                <a:lnTo>
                  <a:pt x="3778787" y="1443964"/>
                </a:lnTo>
                <a:lnTo>
                  <a:pt x="3772509" y="1448191"/>
                </a:lnTo>
                <a:lnTo>
                  <a:pt x="3768282" y="1454458"/>
                </a:lnTo>
                <a:lnTo>
                  <a:pt x="3766733" y="1462126"/>
                </a:lnTo>
                <a:lnTo>
                  <a:pt x="3768282" y="1469803"/>
                </a:lnTo>
                <a:lnTo>
                  <a:pt x="3772509" y="1476069"/>
                </a:lnTo>
                <a:lnTo>
                  <a:pt x="3778787" y="1480291"/>
                </a:lnTo>
                <a:lnTo>
                  <a:pt x="3786487" y="1481839"/>
                </a:lnTo>
                <a:lnTo>
                  <a:pt x="3794132" y="1480291"/>
                </a:lnTo>
                <a:lnTo>
                  <a:pt x="3800387" y="1476069"/>
                </a:lnTo>
                <a:lnTo>
                  <a:pt x="3804610" y="1469803"/>
                </a:lnTo>
                <a:lnTo>
                  <a:pt x="3806161" y="1462126"/>
                </a:lnTo>
                <a:lnTo>
                  <a:pt x="3804610" y="1454458"/>
                </a:lnTo>
                <a:lnTo>
                  <a:pt x="3800387" y="1448191"/>
                </a:lnTo>
                <a:lnTo>
                  <a:pt x="3794132" y="1443964"/>
                </a:lnTo>
                <a:lnTo>
                  <a:pt x="3786487" y="1442413"/>
                </a:lnTo>
                <a:close/>
              </a:path>
              <a:path w="5621655" h="3489960">
                <a:moveTo>
                  <a:pt x="3879989" y="1442797"/>
                </a:moveTo>
                <a:lnTo>
                  <a:pt x="3872443" y="1444316"/>
                </a:lnTo>
                <a:lnTo>
                  <a:pt x="3866287" y="1448459"/>
                </a:lnTo>
                <a:lnTo>
                  <a:pt x="3862139" y="1454603"/>
                </a:lnTo>
                <a:lnTo>
                  <a:pt x="3860619" y="1462126"/>
                </a:lnTo>
                <a:lnTo>
                  <a:pt x="3862139" y="1469649"/>
                </a:lnTo>
                <a:lnTo>
                  <a:pt x="3866287" y="1475793"/>
                </a:lnTo>
                <a:lnTo>
                  <a:pt x="3872443" y="1479936"/>
                </a:lnTo>
                <a:lnTo>
                  <a:pt x="3879989" y="1481456"/>
                </a:lnTo>
                <a:lnTo>
                  <a:pt x="3887501" y="1479936"/>
                </a:lnTo>
                <a:lnTo>
                  <a:pt x="3893640" y="1475793"/>
                </a:lnTo>
                <a:lnTo>
                  <a:pt x="3897781" y="1469649"/>
                </a:lnTo>
                <a:lnTo>
                  <a:pt x="3899300" y="1462126"/>
                </a:lnTo>
                <a:lnTo>
                  <a:pt x="3897781" y="1454603"/>
                </a:lnTo>
                <a:lnTo>
                  <a:pt x="3893640" y="1448459"/>
                </a:lnTo>
                <a:lnTo>
                  <a:pt x="3887501" y="1444316"/>
                </a:lnTo>
                <a:lnTo>
                  <a:pt x="3879989" y="1442797"/>
                </a:lnTo>
                <a:close/>
              </a:path>
              <a:path w="5621655" h="3489960">
                <a:moveTo>
                  <a:pt x="3973472" y="1443200"/>
                </a:moveTo>
                <a:lnTo>
                  <a:pt x="3966093" y="1444687"/>
                </a:lnTo>
                <a:lnTo>
                  <a:pt x="3960072" y="1448743"/>
                </a:lnTo>
                <a:lnTo>
                  <a:pt x="3956013" y="1454760"/>
                </a:lnTo>
                <a:lnTo>
                  <a:pt x="3954526" y="1462126"/>
                </a:lnTo>
                <a:lnTo>
                  <a:pt x="3956013" y="1469504"/>
                </a:lnTo>
                <a:lnTo>
                  <a:pt x="3960072" y="1475526"/>
                </a:lnTo>
                <a:lnTo>
                  <a:pt x="3966093" y="1479584"/>
                </a:lnTo>
                <a:lnTo>
                  <a:pt x="3973472" y="1481072"/>
                </a:lnTo>
                <a:lnTo>
                  <a:pt x="3980850" y="1479584"/>
                </a:lnTo>
                <a:lnTo>
                  <a:pt x="3986872" y="1475526"/>
                </a:lnTo>
                <a:lnTo>
                  <a:pt x="3990931" y="1469504"/>
                </a:lnTo>
                <a:lnTo>
                  <a:pt x="3992419" y="1462126"/>
                </a:lnTo>
                <a:lnTo>
                  <a:pt x="3990931" y="1454760"/>
                </a:lnTo>
                <a:lnTo>
                  <a:pt x="3986872" y="1448743"/>
                </a:lnTo>
                <a:lnTo>
                  <a:pt x="3980850" y="1444687"/>
                </a:lnTo>
                <a:lnTo>
                  <a:pt x="3973472" y="1443200"/>
                </a:lnTo>
                <a:close/>
              </a:path>
              <a:path w="5621655" h="3489960">
                <a:moveTo>
                  <a:pt x="4066974" y="1443583"/>
                </a:moveTo>
                <a:lnTo>
                  <a:pt x="4059773" y="1445042"/>
                </a:lnTo>
                <a:lnTo>
                  <a:pt x="4053884" y="1449019"/>
                </a:lnTo>
                <a:lnTo>
                  <a:pt x="4049910" y="1454913"/>
                </a:lnTo>
                <a:lnTo>
                  <a:pt x="4048451" y="1462126"/>
                </a:lnTo>
                <a:lnTo>
                  <a:pt x="4049910" y="1469347"/>
                </a:lnTo>
                <a:lnTo>
                  <a:pt x="4053884" y="1475241"/>
                </a:lnTo>
                <a:lnTo>
                  <a:pt x="4059773" y="1479212"/>
                </a:lnTo>
                <a:lnTo>
                  <a:pt x="4066974" y="1480668"/>
                </a:lnTo>
                <a:lnTo>
                  <a:pt x="4074208" y="1479212"/>
                </a:lnTo>
                <a:lnTo>
                  <a:pt x="4080107" y="1475241"/>
                </a:lnTo>
                <a:lnTo>
                  <a:pt x="4084081" y="1469347"/>
                </a:lnTo>
                <a:lnTo>
                  <a:pt x="4085538" y="1462126"/>
                </a:lnTo>
                <a:lnTo>
                  <a:pt x="4084081" y="1454913"/>
                </a:lnTo>
                <a:lnTo>
                  <a:pt x="4080107" y="1449019"/>
                </a:lnTo>
                <a:lnTo>
                  <a:pt x="4074208" y="1445042"/>
                </a:lnTo>
                <a:lnTo>
                  <a:pt x="4066974" y="1443583"/>
                </a:lnTo>
                <a:close/>
              </a:path>
              <a:path w="5621655" h="3489960">
                <a:moveTo>
                  <a:pt x="4160517" y="1443967"/>
                </a:moveTo>
                <a:lnTo>
                  <a:pt x="4153458" y="1445394"/>
                </a:lnTo>
                <a:lnTo>
                  <a:pt x="4147684" y="1449286"/>
                </a:lnTo>
                <a:lnTo>
                  <a:pt x="4143788" y="1455058"/>
                </a:lnTo>
                <a:lnTo>
                  <a:pt x="4142357" y="1462126"/>
                </a:lnTo>
                <a:lnTo>
                  <a:pt x="4143788" y="1469194"/>
                </a:lnTo>
                <a:lnTo>
                  <a:pt x="4147684" y="1474966"/>
                </a:lnTo>
                <a:lnTo>
                  <a:pt x="4153458" y="1478858"/>
                </a:lnTo>
                <a:lnTo>
                  <a:pt x="4160517" y="1480285"/>
                </a:lnTo>
                <a:lnTo>
                  <a:pt x="4167582" y="1478858"/>
                </a:lnTo>
                <a:lnTo>
                  <a:pt x="4173347" y="1474966"/>
                </a:lnTo>
                <a:lnTo>
                  <a:pt x="4177233" y="1469194"/>
                </a:lnTo>
                <a:lnTo>
                  <a:pt x="4178657" y="1462126"/>
                </a:lnTo>
                <a:lnTo>
                  <a:pt x="4177233" y="1455058"/>
                </a:lnTo>
                <a:lnTo>
                  <a:pt x="4173347" y="1449286"/>
                </a:lnTo>
                <a:lnTo>
                  <a:pt x="4167582" y="1445394"/>
                </a:lnTo>
                <a:lnTo>
                  <a:pt x="4160517" y="1443967"/>
                </a:lnTo>
                <a:close/>
              </a:path>
              <a:path w="5621655" h="3489960">
                <a:moveTo>
                  <a:pt x="4263886" y="1444289"/>
                </a:moveTo>
                <a:lnTo>
                  <a:pt x="4244194" y="1444289"/>
                </a:lnTo>
                <a:lnTo>
                  <a:pt x="4236162" y="1452280"/>
                </a:lnTo>
                <a:lnTo>
                  <a:pt x="4236162" y="1471993"/>
                </a:lnTo>
                <a:lnTo>
                  <a:pt x="4244194" y="1479983"/>
                </a:lnTo>
                <a:lnTo>
                  <a:pt x="4263886" y="1479983"/>
                </a:lnTo>
                <a:lnTo>
                  <a:pt x="4271857" y="1471993"/>
                </a:lnTo>
                <a:lnTo>
                  <a:pt x="4271857" y="1452280"/>
                </a:lnTo>
                <a:lnTo>
                  <a:pt x="4263886" y="1444289"/>
                </a:lnTo>
                <a:close/>
              </a:path>
              <a:path w="5621655" h="3489960">
                <a:moveTo>
                  <a:pt x="4357187" y="1444673"/>
                </a:moveTo>
                <a:lnTo>
                  <a:pt x="4337878" y="1444673"/>
                </a:lnTo>
                <a:lnTo>
                  <a:pt x="4330089" y="1452482"/>
                </a:lnTo>
                <a:lnTo>
                  <a:pt x="4330089" y="1471771"/>
                </a:lnTo>
                <a:lnTo>
                  <a:pt x="4337878" y="1479579"/>
                </a:lnTo>
                <a:lnTo>
                  <a:pt x="4357187" y="1479579"/>
                </a:lnTo>
                <a:lnTo>
                  <a:pt x="4364996" y="1471771"/>
                </a:lnTo>
                <a:lnTo>
                  <a:pt x="4364996" y="1452482"/>
                </a:lnTo>
                <a:lnTo>
                  <a:pt x="4357187" y="1444673"/>
                </a:lnTo>
                <a:close/>
              </a:path>
              <a:path w="5621655" h="3489960">
                <a:moveTo>
                  <a:pt x="4450468" y="1445056"/>
                </a:moveTo>
                <a:lnTo>
                  <a:pt x="4431603" y="1445056"/>
                </a:lnTo>
                <a:lnTo>
                  <a:pt x="4423995" y="1452703"/>
                </a:lnTo>
                <a:lnTo>
                  <a:pt x="4423995" y="1471549"/>
                </a:lnTo>
                <a:lnTo>
                  <a:pt x="4431603" y="1479195"/>
                </a:lnTo>
                <a:lnTo>
                  <a:pt x="4450468" y="1479195"/>
                </a:lnTo>
                <a:lnTo>
                  <a:pt x="4458115" y="1471549"/>
                </a:lnTo>
                <a:lnTo>
                  <a:pt x="4458115" y="1452703"/>
                </a:lnTo>
                <a:lnTo>
                  <a:pt x="4450468" y="1445056"/>
                </a:lnTo>
                <a:close/>
              </a:path>
              <a:path w="5621655" h="3489960">
                <a:moveTo>
                  <a:pt x="4543789" y="1445460"/>
                </a:moveTo>
                <a:lnTo>
                  <a:pt x="4525367" y="1445460"/>
                </a:lnTo>
                <a:lnTo>
                  <a:pt x="4517922" y="1452925"/>
                </a:lnTo>
                <a:lnTo>
                  <a:pt x="4517922" y="1471347"/>
                </a:lnTo>
                <a:lnTo>
                  <a:pt x="4525367" y="1478813"/>
                </a:lnTo>
                <a:lnTo>
                  <a:pt x="4543789" y="1478813"/>
                </a:lnTo>
                <a:lnTo>
                  <a:pt x="4551234" y="1471347"/>
                </a:lnTo>
                <a:lnTo>
                  <a:pt x="4551234" y="1452925"/>
                </a:lnTo>
                <a:lnTo>
                  <a:pt x="4543789" y="1445460"/>
                </a:lnTo>
                <a:close/>
              </a:path>
              <a:path w="5621655" h="3489960">
                <a:moveTo>
                  <a:pt x="4637049" y="1445844"/>
                </a:moveTo>
                <a:lnTo>
                  <a:pt x="4619091" y="1445844"/>
                </a:lnTo>
                <a:lnTo>
                  <a:pt x="4611788" y="1453127"/>
                </a:lnTo>
                <a:lnTo>
                  <a:pt x="4611788" y="1471124"/>
                </a:lnTo>
                <a:lnTo>
                  <a:pt x="4619091" y="1478409"/>
                </a:lnTo>
                <a:lnTo>
                  <a:pt x="4637049" y="1478409"/>
                </a:lnTo>
                <a:lnTo>
                  <a:pt x="4644354" y="1471124"/>
                </a:lnTo>
                <a:lnTo>
                  <a:pt x="4644354" y="1453127"/>
                </a:lnTo>
                <a:lnTo>
                  <a:pt x="4637049" y="1445844"/>
                </a:lnTo>
                <a:close/>
              </a:path>
              <a:path w="5621655" h="3489960">
                <a:moveTo>
                  <a:pt x="4730370" y="1446226"/>
                </a:moveTo>
                <a:lnTo>
                  <a:pt x="4712816" y="1446226"/>
                </a:lnTo>
                <a:lnTo>
                  <a:pt x="4705713" y="1453349"/>
                </a:lnTo>
                <a:lnTo>
                  <a:pt x="4705713" y="1470903"/>
                </a:lnTo>
                <a:lnTo>
                  <a:pt x="4712816" y="1478026"/>
                </a:lnTo>
                <a:lnTo>
                  <a:pt x="4730370" y="1478026"/>
                </a:lnTo>
                <a:lnTo>
                  <a:pt x="4737493" y="1470903"/>
                </a:lnTo>
                <a:lnTo>
                  <a:pt x="4737493" y="1453349"/>
                </a:lnTo>
                <a:lnTo>
                  <a:pt x="4730370" y="1446226"/>
                </a:lnTo>
                <a:close/>
              </a:path>
              <a:path w="5621655" h="3489960">
                <a:moveTo>
                  <a:pt x="4823671" y="1446630"/>
                </a:moveTo>
                <a:lnTo>
                  <a:pt x="4806541" y="1446630"/>
                </a:lnTo>
                <a:lnTo>
                  <a:pt x="4799579" y="1453570"/>
                </a:lnTo>
                <a:lnTo>
                  <a:pt x="4799579" y="1470701"/>
                </a:lnTo>
                <a:lnTo>
                  <a:pt x="4806541" y="1477642"/>
                </a:lnTo>
                <a:lnTo>
                  <a:pt x="4823671" y="1477642"/>
                </a:lnTo>
                <a:lnTo>
                  <a:pt x="4830612" y="1470701"/>
                </a:lnTo>
                <a:lnTo>
                  <a:pt x="4830612" y="1453570"/>
                </a:lnTo>
                <a:lnTo>
                  <a:pt x="4823671" y="1446630"/>
                </a:lnTo>
                <a:close/>
              </a:path>
              <a:path w="5621655" h="3489960">
                <a:moveTo>
                  <a:pt x="4916952" y="1447013"/>
                </a:moveTo>
                <a:lnTo>
                  <a:pt x="4900285" y="1447013"/>
                </a:lnTo>
                <a:lnTo>
                  <a:pt x="4893505" y="1453772"/>
                </a:lnTo>
                <a:lnTo>
                  <a:pt x="4893505" y="1470479"/>
                </a:lnTo>
                <a:lnTo>
                  <a:pt x="4900285" y="1477238"/>
                </a:lnTo>
                <a:lnTo>
                  <a:pt x="4916952" y="1477238"/>
                </a:lnTo>
                <a:lnTo>
                  <a:pt x="4923731" y="1470479"/>
                </a:lnTo>
                <a:lnTo>
                  <a:pt x="4923731" y="1453772"/>
                </a:lnTo>
                <a:lnTo>
                  <a:pt x="4916952" y="1447013"/>
                </a:lnTo>
                <a:close/>
              </a:path>
              <a:path w="5621655" h="3489960">
                <a:moveTo>
                  <a:pt x="5010273" y="1447397"/>
                </a:moveTo>
                <a:lnTo>
                  <a:pt x="4993989" y="1447397"/>
                </a:lnTo>
                <a:lnTo>
                  <a:pt x="4987412" y="1453995"/>
                </a:lnTo>
                <a:lnTo>
                  <a:pt x="4987412" y="1470257"/>
                </a:lnTo>
                <a:lnTo>
                  <a:pt x="4993989" y="1476855"/>
                </a:lnTo>
                <a:lnTo>
                  <a:pt x="5010273" y="1476855"/>
                </a:lnTo>
                <a:lnTo>
                  <a:pt x="5016850" y="1470257"/>
                </a:lnTo>
                <a:lnTo>
                  <a:pt x="5016850" y="1453995"/>
                </a:lnTo>
                <a:lnTo>
                  <a:pt x="5010273" y="1447397"/>
                </a:lnTo>
                <a:close/>
              </a:path>
              <a:path w="5621655" h="3489960">
                <a:moveTo>
                  <a:pt x="100112" y="1495398"/>
                </a:moveTo>
                <a:lnTo>
                  <a:pt x="85223" y="1495398"/>
                </a:lnTo>
                <a:lnTo>
                  <a:pt x="79184" y="1501430"/>
                </a:lnTo>
                <a:lnTo>
                  <a:pt x="79184" y="1516321"/>
                </a:lnTo>
                <a:lnTo>
                  <a:pt x="85223" y="1522374"/>
                </a:lnTo>
                <a:lnTo>
                  <a:pt x="100112" y="1522374"/>
                </a:lnTo>
                <a:lnTo>
                  <a:pt x="106149" y="1516321"/>
                </a:lnTo>
                <a:lnTo>
                  <a:pt x="106149" y="1501430"/>
                </a:lnTo>
                <a:lnTo>
                  <a:pt x="100112" y="1495398"/>
                </a:lnTo>
                <a:close/>
              </a:path>
              <a:path w="5621655" h="3489960">
                <a:moveTo>
                  <a:pt x="193842" y="1495014"/>
                </a:moveTo>
                <a:lnTo>
                  <a:pt x="178519" y="1495014"/>
                </a:lnTo>
                <a:lnTo>
                  <a:pt x="172309" y="1501228"/>
                </a:lnTo>
                <a:lnTo>
                  <a:pt x="172309" y="1516543"/>
                </a:lnTo>
                <a:lnTo>
                  <a:pt x="178519" y="1522757"/>
                </a:lnTo>
                <a:lnTo>
                  <a:pt x="193842" y="1522757"/>
                </a:lnTo>
                <a:lnTo>
                  <a:pt x="200053" y="1516543"/>
                </a:lnTo>
                <a:lnTo>
                  <a:pt x="200053" y="1501228"/>
                </a:lnTo>
                <a:lnTo>
                  <a:pt x="193842" y="1495014"/>
                </a:lnTo>
                <a:close/>
              </a:path>
              <a:path w="5621655" h="3489960">
                <a:moveTo>
                  <a:pt x="287573" y="1494631"/>
                </a:moveTo>
                <a:lnTo>
                  <a:pt x="271816" y="1494631"/>
                </a:lnTo>
                <a:lnTo>
                  <a:pt x="265432" y="1501007"/>
                </a:lnTo>
                <a:lnTo>
                  <a:pt x="265432" y="1516766"/>
                </a:lnTo>
                <a:lnTo>
                  <a:pt x="271816" y="1523141"/>
                </a:lnTo>
                <a:lnTo>
                  <a:pt x="287573" y="1523141"/>
                </a:lnTo>
                <a:lnTo>
                  <a:pt x="293957" y="1516766"/>
                </a:lnTo>
                <a:lnTo>
                  <a:pt x="293957" y="1501007"/>
                </a:lnTo>
                <a:lnTo>
                  <a:pt x="287573" y="1494631"/>
                </a:lnTo>
                <a:close/>
              </a:path>
              <a:path w="5621655" h="3489960">
                <a:moveTo>
                  <a:pt x="381295" y="1494228"/>
                </a:moveTo>
                <a:lnTo>
                  <a:pt x="365121" y="1494228"/>
                </a:lnTo>
                <a:lnTo>
                  <a:pt x="358555" y="1500785"/>
                </a:lnTo>
                <a:lnTo>
                  <a:pt x="358555" y="1516988"/>
                </a:lnTo>
                <a:lnTo>
                  <a:pt x="365121" y="1523545"/>
                </a:lnTo>
                <a:lnTo>
                  <a:pt x="381295" y="1523545"/>
                </a:lnTo>
                <a:lnTo>
                  <a:pt x="387861" y="1516988"/>
                </a:lnTo>
                <a:lnTo>
                  <a:pt x="387861" y="1500785"/>
                </a:lnTo>
                <a:lnTo>
                  <a:pt x="381295" y="1494228"/>
                </a:lnTo>
                <a:close/>
              </a:path>
              <a:path w="5621655" h="3489960">
                <a:moveTo>
                  <a:pt x="475026" y="1493845"/>
                </a:moveTo>
                <a:lnTo>
                  <a:pt x="458420" y="1493845"/>
                </a:lnTo>
                <a:lnTo>
                  <a:pt x="451680" y="1500583"/>
                </a:lnTo>
                <a:lnTo>
                  <a:pt x="451680" y="1517188"/>
                </a:lnTo>
                <a:lnTo>
                  <a:pt x="458420" y="1523928"/>
                </a:lnTo>
                <a:lnTo>
                  <a:pt x="475026" y="1523928"/>
                </a:lnTo>
                <a:lnTo>
                  <a:pt x="481765" y="1517188"/>
                </a:lnTo>
                <a:lnTo>
                  <a:pt x="481765" y="1500583"/>
                </a:lnTo>
                <a:lnTo>
                  <a:pt x="475026" y="1493845"/>
                </a:lnTo>
                <a:close/>
              </a:path>
              <a:path w="5621655" h="3489960">
                <a:moveTo>
                  <a:pt x="568756" y="1493461"/>
                </a:moveTo>
                <a:lnTo>
                  <a:pt x="551708" y="1493461"/>
                </a:lnTo>
                <a:lnTo>
                  <a:pt x="544804" y="1500361"/>
                </a:lnTo>
                <a:lnTo>
                  <a:pt x="544804" y="1517411"/>
                </a:lnTo>
                <a:lnTo>
                  <a:pt x="551708" y="1524312"/>
                </a:lnTo>
                <a:lnTo>
                  <a:pt x="568756" y="1524312"/>
                </a:lnTo>
                <a:lnTo>
                  <a:pt x="575669" y="1517411"/>
                </a:lnTo>
                <a:lnTo>
                  <a:pt x="575669" y="1500361"/>
                </a:lnTo>
                <a:lnTo>
                  <a:pt x="568756" y="1493461"/>
                </a:lnTo>
                <a:close/>
              </a:path>
              <a:path w="5621655" h="3489960">
                <a:moveTo>
                  <a:pt x="662487" y="1493057"/>
                </a:moveTo>
                <a:lnTo>
                  <a:pt x="645013" y="1493057"/>
                </a:lnTo>
                <a:lnTo>
                  <a:pt x="637929" y="1500159"/>
                </a:lnTo>
                <a:lnTo>
                  <a:pt x="637929" y="1517613"/>
                </a:lnTo>
                <a:lnTo>
                  <a:pt x="645013" y="1524715"/>
                </a:lnTo>
                <a:lnTo>
                  <a:pt x="662487" y="1524715"/>
                </a:lnTo>
                <a:lnTo>
                  <a:pt x="669565" y="1517613"/>
                </a:lnTo>
                <a:lnTo>
                  <a:pt x="669565" y="1500159"/>
                </a:lnTo>
                <a:lnTo>
                  <a:pt x="662487" y="1493057"/>
                </a:lnTo>
                <a:close/>
              </a:path>
              <a:path w="5621655" h="3489960">
                <a:moveTo>
                  <a:pt x="756219" y="1492674"/>
                </a:moveTo>
                <a:lnTo>
                  <a:pt x="738312" y="1492674"/>
                </a:lnTo>
                <a:lnTo>
                  <a:pt x="731052" y="1499938"/>
                </a:lnTo>
                <a:lnTo>
                  <a:pt x="731052" y="1517835"/>
                </a:lnTo>
                <a:lnTo>
                  <a:pt x="738312" y="1525098"/>
                </a:lnTo>
                <a:lnTo>
                  <a:pt x="756219" y="1525098"/>
                </a:lnTo>
                <a:lnTo>
                  <a:pt x="763469" y="1517835"/>
                </a:lnTo>
                <a:lnTo>
                  <a:pt x="763469" y="1499938"/>
                </a:lnTo>
                <a:lnTo>
                  <a:pt x="756219" y="1492674"/>
                </a:lnTo>
                <a:close/>
              </a:path>
              <a:path w="5621655" h="3489960">
                <a:moveTo>
                  <a:pt x="849950" y="1492290"/>
                </a:moveTo>
                <a:lnTo>
                  <a:pt x="831609" y="1492290"/>
                </a:lnTo>
                <a:lnTo>
                  <a:pt x="824175" y="1499716"/>
                </a:lnTo>
                <a:lnTo>
                  <a:pt x="824175" y="1518057"/>
                </a:lnTo>
                <a:lnTo>
                  <a:pt x="831609" y="1525482"/>
                </a:lnTo>
                <a:lnTo>
                  <a:pt x="849950" y="1525482"/>
                </a:lnTo>
                <a:lnTo>
                  <a:pt x="857373" y="1518057"/>
                </a:lnTo>
                <a:lnTo>
                  <a:pt x="857373" y="1499716"/>
                </a:lnTo>
                <a:lnTo>
                  <a:pt x="849950" y="1492290"/>
                </a:lnTo>
                <a:close/>
              </a:path>
              <a:path w="5621655" h="3489960">
                <a:moveTo>
                  <a:pt x="943673" y="1491908"/>
                </a:moveTo>
                <a:lnTo>
                  <a:pt x="924905" y="1491908"/>
                </a:lnTo>
                <a:lnTo>
                  <a:pt x="917301" y="1499494"/>
                </a:lnTo>
                <a:lnTo>
                  <a:pt x="917301" y="1518258"/>
                </a:lnTo>
                <a:lnTo>
                  <a:pt x="924905" y="1525865"/>
                </a:lnTo>
                <a:lnTo>
                  <a:pt x="943673" y="1525865"/>
                </a:lnTo>
                <a:lnTo>
                  <a:pt x="951278" y="1518258"/>
                </a:lnTo>
                <a:lnTo>
                  <a:pt x="951278" y="1499494"/>
                </a:lnTo>
                <a:lnTo>
                  <a:pt x="943673" y="1491908"/>
                </a:lnTo>
                <a:close/>
              </a:path>
              <a:path w="5621655" h="3489960">
                <a:moveTo>
                  <a:pt x="1037403" y="1491504"/>
                </a:moveTo>
                <a:lnTo>
                  <a:pt x="1018202" y="1491504"/>
                </a:lnTo>
                <a:lnTo>
                  <a:pt x="1010424" y="1499292"/>
                </a:lnTo>
                <a:lnTo>
                  <a:pt x="1010424" y="1518480"/>
                </a:lnTo>
                <a:lnTo>
                  <a:pt x="1018202" y="1526269"/>
                </a:lnTo>
                <a:lnTo>
                  <a:pt x="1037403" y="1526269"/>
                </a:lnTo>
                <a:lnTo>
                  <a:pt x="1045182" y="1518480"/>
                </a:lnTo>
                <a:lnTo>
                  <a:pt x="1045182" y="1499292"/>
                </a:lnTo>
                <a:lnTo>
                  <a:pt x="1037403" y="1491504"/>
                </a:lnTo>
                <a:close/>
              </a:path>
              <a:path w="5621655" h="3489960">
                <a:moveTo>
                  <a:pt x="1131125" y="1491120"/>
                </a:moveTo>
                <a:lnTo>
                  <a:pt x="1111509" y="1491120"/>
                </a:lnTo>
                <a:lnTo>
                  <a:pt x="1103547" y="1499071"/>
                </a:lnTo>
                <a:lnTo>
                  <a:pt x="1103547" y="1518702"/>
                </a:lnTo>
                <a:lnTo>
                  <a:pt x="1111509" y="1526653"/>
                </a:lnTo>
                <a:lnTo>
                  <a:pt x="1131125" y="1526653"/>
                </a:lnTo>
                <a:lnTo>
                  <a:pt x="1139088" y="1518702"/>
                </a:lnTo>
                <a:lnTo>
                  <a:pt x="1139088" y="1499071"/>
                </a:lnTo>
                <a:lnTo>
                  <a:pt x="1131125" y="1491120"/>
                </a:lnTo>
                <a:close/>
              </a:path>
              <a:path w="5621655" h="3489960">
                <a:moveTo>
                  <a:pt x="1214832" y="1490737"/>
                </a:moveTo>
                <a:lnTo>
                  <a:pt x="1207765" y="1492161"/>
                </a:lnTo>
                <a:lnTo>
                  <a:pt x="1201992" y="1496046"/>
                </a:lnTo>
                <a:lnTo>
                  <a:pt x="1198100" y="1501812"/>
                </a:lnTo>
                <a:lnTo>
                  <a:pt x="1196672" y="1508876"/>
                </a:lnTo>
                <a:lnTo>
                  <a:pt x="1198100" y="1515953"/>
                </a:lnTo>
                <a:lnTo>
                  <a:pt x="1201992" y="1521724"/>
                </a:lnTo>
                <a:lnTo>
                  <a:pt x="1207765" y="1525611"/>
                </a:lnTo>
                <a:lnTo>
                  <a:pt x="1214832" y="1527035"/>
                </a:lnTo>
                <a:lnTo>
                  <a:pt x="1221899" y="1525611"/>
                </a:lnTo>
                <a:lnTo>
                  <a:pt x="1227671" y="1521724"/>
                </a:lnTo>
                <a:lnTo>
                  <a:pt x="1231564" y="1515953"/>
                </a:lnTo>
                <a:lnTo>
                  <a:pt x="1232992" y="1508876"/>
                </a:lnTo>
                <a:lnTo>
                  <a:pt x="1231564" y="1501812"/>
                </a:lnTo>
                <a:lnTo>
                  <a:pt x="1227671" y="1496046"/>
                </a:lnTo>
                <a:lnTo>
                  <a:pt x="1221899" y="1492161"/>
                </a:lnTo>
                <a:lnTo>
                  <a:pt x="1214832" y="1490737"/>
                </a:lnTo>
                <a:close/>
              </a:path>
              <a:path w="5621655" h="3489960">
                <a:moveTo>
                  <a:pt x="1308341" y="1490333"/>
                </a:moveTo>
                <a:lnTo>
                  <a:pt x="1301124" y="1491792"/>
                </a:lnTo>
                <a:lnTo>
                  <a:pt x="1295229" y="1495769"/>
                </a:lnTo>
                <a:lnTo>
                  <a:pt x="1291253" y="1501663"/>
                </a:lnTo>
                <a:lnTo>
                  <a:pt x="1289795" y="1508876"/>
                </a:lnTo>
                <a:lnTo>
                  <a:pt x="1291253" y="1516101"/>
                </a:lnTo>
                <a:lnTo>
                  <a:pt x="1295229" y="1522001"/>
                </a:lnTo>
                <a:lnTo>
                  <a:pt x="1301124" y="1525980"/>
                </a:lnTo>
                <a:lnTo>
                  <a:pt x="1308341" y="1527439"/>
                </a:lnTo>
                <a:lnTo>
                  <a:pt x="1315562" y="1525980"/>
                </a:lnTo>
                <a:lnTo>
                  <a:pt x="1321460" y="1522001"/>
                </a:lnTo>
                <a:lnTo>
                  <a:pt x="1325437" y="1516101"/>
                </a:lnTo>
                <a:lnTo>
                  <a:pt x="1326896" y="1508876"/>
                </a:lnTo>
                <a:lnTo>
                  <a:pt x="1325437" y="1501663"/>
                </a:lnTo>
                <a:lnTo>
                  <a:pt x="1321460" y="1495769"/>
                </a:lnTo>
                <a:lnTo>
                  <a:pt x="1315562" y="1491792"/>
                </a:lnTo>
                <a:lnTo>
                  <a:pt x="1308341" y="1490333"/>
                </a:lnTo>
                <a:close/>
              </a:path>
              <a:path w="5621655" h="3489960">
                <a:moveTo>
                  <a:pt x="1401859" y="1489950"/>
                </a:moveTo>
                <a:lnTo>
                  <a:pt x="1394487" y="1491437"/>
                </a:lnTo>
                <a:lnTo>
                  <a:pt x="1388467" y="1495493"/>
                </a:lnTo>
                <a:lnTo>
                  <a:pt x="1384408" y="1501510"/>
                </a:lnTo>
                <a:lnTo>
                  <a:pt x="1382919" y="1508876"/>
                </a:lnTo>
                <a:lnTo>
                  <a:pt x="1384408" y="1516254"/>
                </a:lnTo>
                <a:lnTo>
                  <a:pt x="1388467" y="1522276"/>
                </a:lnTo>
                <a:lnTo>
                  <a:pt x="1394487" y="1526334"/>
                </a:lnTo>
                <a:lnTo>
                  <a:pt x="1401859" y="1527822"/>
                </a:lnTo>
                <a:lnTo>
                  <a:pt x="1409232" y="1526334"/>
                </a:lnTo>
                <a:lnTo>
                  <a:pt x="1415252" y="1522276"/>
                </a:lnTo>
                <a:lnTo>
                  <a:pt x="1419311" y="1516254"/>
                </a:lnTo>
                <a:lnTo>
                  <a:pt x="1420800" y="1508876"/>
                </a:lnTo>
                <a:lnTo>
                  <a:pt x="1419311" y="1501510"/>
                </a:lnTo>
                <a:lnTo>
                  <a:pt x="1415252" y="1495493"/>
                </a:lnTo>
                <a:lnTo>
                  <a:pt x="1409232" y="1491437"/>
                </a:lnTo>
                <a:lnTo>
                  <a:pt x="1401859" y="1489950"/>
                </a:lnTo>
                <a:close/>
              </a:path>
              <a:path w="5621655" h="3489960">
                <a:moveTo>
                  <a:pt x="1495370" y="1489567"/>
                </a:moveTo>
                <a:lnTo>
                  <a:pt x="1487848" y="1491086"/>
                </a:lnTo>
                <a:lnTo>
                  <a:pt x="1481705" y="1495227"/>
                </a:lnTo>
                <a:lnTo>
                  <a:pt x="1477562" y="1501365"/>
                </a:lnTo>
                <a:lnTo>
                  <a:pt x="1476043" y="1508876"/>
                </a:lnTo>
                <a:lnTo>
                  <a:pt x="1477562" y="1516399"/>
                </a:lnTo>
                <a:lnTo>
                  <a:pt x="1481705" y="1522543"/>
                </a:lnTo>
                <a:lnTo>
                  <a:pt x="1487848" y="1526686"/>
                </a:lnTo>
                <a:lnTo>
                  <a:pt x="1495370" y="1528206"/>
                </a:lnTo>
                <a:lnTo>
                  <a:pt x="1502895" y="1526686"/>
                </a:lnTo>
                <a:lnTo>
                  <a:pt x="1509039" y="1522543"/>
                </a:lnTo>
                <a:lnTo>
                  <a:pt x="1513183" y="1516399"/>
                </a:lnTo>
                <a:lnTo>
                  <a:pt x="1514702" y="1508876"/>
                </a:lnTo>
                <a:lnTo>
                  <a:pt x="1513183" y="1501365"/>
                </a:lnTo>
                <a:lnTo>
                  <a:pt x="1509039" y="1495227"/>
                </a:lnTo>
                <a:lnTo>
                  <a:pt x="1502895" y="1491086"/>
                </a:lnTo>
                <a:lnTo>
                  <a:pt x="1495370" y="1489567"/>
                </a:lnTo>
                <a:close/>
              </a:path>
              <a:path w="5621655" h="3489960">
                <a:moveTo>
                  <a:pt x="1588894" y="1489163"/>
                </a:moveTo>
                <a:lnTo>
                  <a:pt x="1581214" y="1490714"/>
                </a:lnTo>
                <a:lnTo>
                  <a:pt x="1574942" y="1494941"/>
                </a:lnTo>
                <a:lnTo>
                  <a:pt x="1570712" y="1501208"/>
                </a:lnTo>
                <a:lnTo>
                  <a:pt x="1569161" y="1508876"/>
                </a:lnTo>
                <a:lnTo>
                  <a:pt x="1570712" y="1516556"/>
                </a:lnTo>
                <a:lnTo>
                  <a:pt x="1574942" y="1522829"/>
                </a:lnTo>
                <a:lnTo>
                  <a:pt x="1581214" y="1527058"/>
                </a:lnTo>
                <a:lnTo>
                  <a:pt x="1588894" y="1528610"/>
                </a:lnTo>
                <a:lnTo>
                  <a:pt x="1596563" y="1527058"/>
                </a:lnTo>
                <a:lnTo>
                  <a:pt x="1602830" y="1522829"/>
                </a:lnTo>
                <a:lnTo>
                  <a:pt x="1607058" y="1516556"/>
                </a:lnTo>
                <a:lnTo>
                  <a:pt x="1608608" y="1508876"/>
                </a:lnTo>
                <a:lnTo>
                  <a:pt x="1607058" y="1501208"/>
                </a:lnTo>
                <a:lnTo>
                  <a:pt x="1602830" y="1494941"/>
                </a:lnTo>
                <a:lnTo>
                  <a:pt x="1596563" y="1490714"/>
                </a:lnTo>
                <a:lnTo>
                  <a:pt x="1588894" y="1489163"/>
                </a:lnTo>
                <a:close/>
              </a:path>
              <a:path w="5621655" h="3489960">
                <a:moveTo>
                  <a:pt x="1682397" y="1488780"/>
                </a:moveTo>
                <a:lnTo>
                  <a:pt x="1674575" y="1490359"/>
                </a:lnTo>
                <a:lnTo>
                  <a:pt x="1668187" y="1494667"/>
                </a:lnTo>
                <a:lnTo>
                  <a:pt x="1663880" y="1501055"/>
                </a:lnTo>
                <a:lnTo>
                  <a:pt x="1662300" y="1508876"/>
                </a:lnTo>
                <a:lnTo>
                  <a:pt x="1663880" y="1516710"/>
                </a:lnTo>
                <a:lnTo>
                  <a:pt x="1668187" y="1523104"/>
                </a:lnTo>
                <a:lnTo>
                  <a:pt x="1674575" y="1527413"/>
                </a:lnTo>
                <a:lnTo>
                  <a:pt x="1682397" y="1528993"/>
                </a:lnTo>
                <a:lnTo>
                  <a:pt x="1690231" y="1527413"/>
                </a:lnTo>
                <a:lnTo>
                  <a:pt x="1696625" y="1523104"/>
                </a:lnTo>
                <a:lnTo>
                  <a:pt x="1700935" y="1516710"/>
                </a:lnTo>
                <a:lnTo>
                  <a:pt x="1702515" y="1508876"/>
                </a:lnTo>
                <a:lnTo>
                  <a:pt x="1700935" y="1501055"/>
                </a:lnTo>
                <a:lnTo>
                  <a:pt x="1696625" y="1494667"/>
                </a:lnTo>
                <a:lnTo>
                  <a:pt x="1690231" y="1490359"/>
                </a:lnTo>
                <a:lnTo>
                  <a:pt x="1682397" y="1488780"/>
                </a:lnTo>
                <a:close/>
              </a:path>
              <a:path w="5621655" h="3489960">
                <a:moveTo>
                  <a:pt x="1775919" y="1488396"/>
                </a:moveTo>
                <a:lnTo>
                  <a:pt x="1767941" y="1490005"/>
                </a:lnTo>
                <a:lnTo>
                  <a:pt x="1761425" y="1494392"/>
                </a:lnTo>
                <a:lnTo>
                  <a:pt x="1757031" y="1500901"/>
                </a:lnTo>
                <a:lnTo>
                  <a:pt x="1755419" y="1508876"/>
                </a:lnTo>
                <a:lnTo>
                  <a:pt x="1757031" y="1516855"/>
                </a:lnTo>
                <a:lnTo>
                  <a:pt x="1761425" y="1523371"/>
                </a:lnTo>
                <a:lnTo>
                  <a:pt x="1767941" y="1527764"/>
                </a:lnTo>
                <a:lnTo>
                  <a:pt x="1775919" y="1529375"/>
                </a:lnTo>
                <a:lnTo>
                  <a:pt x="1783898" y="1527764"/>
                </a:lnTo>
                <a:lnTo>
                  <a:pt x="1790414" y="1523371"/>
                </a:lnTo>
                <a:lnTo>
                  <a:pt x="1794808" y="1516855"/>
                </a:lnTo>
                <a:lnTo>
                  <a:pt x="1796420" y="1508876"/>
                </a:lnTo>
                <a:lnTo>
                  <a:pt x="1794808" y="1500901"/>
                </a:lnTo>
                <a:lnTo>
                  <a:pt x="1790414" y="1494392"/>
                </a:lnTo>
                <a:lnTo>
                  <a:pt x="1783898" y="1490005"/>
                </a:lnTo>
                <a:lnTo>
                  <a:pt x="1775919" y="1488396"/>
                </a:lnTo>
                <a:close/>
              </a:path>
              <a:path w="5621655" h="3489960">
                <a:moveTo>
                  <a:pt x="1869422" y="1487992"/>
                </a:moveTo>
                <a:lnTo>
                  <a:pt x="1861298" y="1489635"/>
                </a:lnTo>
                <a:lnTo>
                  <a:pt x="1854660" y="1494114"/>
                </a:lnTo>
                <a:lnTo>
                  <a:pt x="1850182" y="1500753"/>
                </a:lnTo>
                <a:lnTo>
                  <a:pt x="1848539" y="1508876"/>
                </a:lnTo>
                <a:lnTo>
                  <a:pt x="1850182" y="1517008"/>
                </a:lnTo>
                <a:lnTo>
                  <a:pt x="1854660" y="1523645"/>
                </a:lnTo>
                <a:lnTo>
                  <a:pt x="1861298" y="1528119"/>
                </a:lnTo>
                <a:lnTo>
                  <a:pt x="1869422" y="1529759"/>
                </a:lnTo>
                <a:lnTo>
                  <a:pt x="1877554" y="1528119"/>
                </a:lnTo>
                <a:lnTo>
                  <a:pt x="1884192" y="1523645"/>
                </a:lnTo>
                <a:lnTo>
                  <a:pt x="1888666" y="1517008"/>
                </a:lnTo>
                <a:lnTo>
                  <a:pt x="1890306" y="1508876"/>
                </a:lnTo>
                <a:lnTo>
                  <a:pt x="1888666" y="1500753"/>
                </a:lnTo>
                <a:lnTo>
                  <a:pt x="1884192" y="1494114"/>
                </a:lnTo>
                <a:lnTo>
                  <a:pt x="1877554" y="1489635"/>
                </a:lnTo>
                <a:lnTo>
                  <a:pt x="1869422" y="1487992"/>
                </a:lnTo>
                <a:close/>
              </a:path>
              <a:path w="5621655" h="3489960">
                <a:moveTo>
                  <a:pt x="1962945" y="1487690"/>
                </a:moveTo>
                <a:lnTo>
                  <a:pt x="1954694" y="1489355"/>
                </a:lnTo>
                <a:lnTo>
                  <a:pt x="1947953" y="1493895"/>
                </a:lnTo>
                <a:lnTo>
                  <a:pt x="1943406" y="1500629"/>
                </a:lnTo>
                <a:lnTo>
                  <a:pt x="1941738" y="1508876"/>
                </a:lnTo>
                <a:lnTo>
                  <a:pt x="1943406" y="1517135"/>
                </a:lnTo>
                <a:lnTo>
                  <a:pt x="1947953" y="1523875"/>
                </a:lnTo>
                <a:lnTo>
                  <a:pt x="1954694" y="1528417"/>
                </a:lnTo>
                <a:lnTo>
                  <a:pt x="1962945" y="1530082"/>
                </a:lnTo>
                <a:lnTo>
                  <a:pt x="1971193" y="1528417"/>
                </a:lnTo>
                <a:lnTo>
                  <a:pt x="1977927" y="1523875"/>
                </a:lnTo>
                <a:lnTo>
                  <a:pt x="1982467" y="1517135"/>
                </a:lnTo>
                <a:lnTo>
                  <a:pt x="1984132" y="1508876"/>
                </a:lnTo>
                <a:lnTo>
                  <a:pt x="1982467" y="1500629"/>
                </a:lnTo>
                <a:lnTo>
                  <a:pt x="1977927" y="1493895"/>
                </a:lnTo>
                <a:lnTo>
                  <a:pt x="1971193" y="1489355"/>
                </a:lnTo>
                <a:lnTo>
                  <a:pt x="1962945" y="1487690"/>
                </a:lnTo>
                <a:close/>
              </a:path>
              <a:path w="5621655" h="3489960">
                <a:moveTo>
                  <a:pt x="2056447" y="1487307"/>
                </a:moveTo>
                <a:lnTo>
                  <a:pt x="2048055" y="1489003"/>
                </a:lnTo>
                <a:lnTo>
                  <a:pt x="2041199" y="1493627"/>
                </a:lnTo>
                <a:lnTo>
                  <a:pt x="2036574" y="1500484"/>
                </a:lnTo>
                <a:lnTo>
                  <a:pt x="2034878" y="1508876"/>
                </a:lnTo>
                <a:lnTo>
                  <a:pt x="2036574" y="1517280"/>
                </a:lnTo>
                <a:lnTo>
                  <a:pt x="2041199" y="1524142"/>
                </a:lnTo>
                <a:lnTo>
                  <a:pt x="2048055" y="1528769"/>
                </a:lnTo>
                <a:lnTo>
                  <a:pt x="2056447" y="1530465"/>
                </a:lnTo>
                <a:lnTo>
                  <a:pt x="2064852" y="1528769"/>
                </a:lnTo>
                <a:lnTo>
                  <a:pt x="2071714" y="1524142"/>
                </a:lnTo>
                <a:lnTo>
                  <a:pt x="2076341" y="1517280"/>
                </a:lnTo>
                <a:lnTo>
                  <a:pt x="2078037" y="1508876"/>
                </a:lnTo>
                <a:lnTo>
                  <a:pt x="2076341" y="1500484"/>
                </a:lnTo>
                <a:lnTo>
                  <a:pt x="2071714" y="1493627"/>
                </a:lnTo>
                <a:lnTo>
                  <a:pt x="2064852" y="1489003"/>
                </a:lnTo>
                <a:lnTo>
                  <a:pt x="2056447" y="1487307"/>
                </a:lnTo>
                <a:close/>
              </a:path>
              <a:path w="5621655" h="3489960">
                <a:moveTo>
                  <a:pt x="2149970" y="1486903"/>
                </a:moveTo>
                <a:lnTo>
                  <a:pt x="2141421" y="1488631"/>
                </a:lnTo>
                <a:lnTo>
                  <a:pt x="2134436" y="1493342"/>
                </a:lnTo>
                <a:lnTo>
                  <a:pt x="2129725" y="1500327"/>
                </a:lnTo>
                <a:lnTo>
                  <a:pt x="2127997" y="1508876"/>
                </a:lnTo>
                <a:lnTo>
                  <a:pt x="2129725" y="1517437"/>
                </a:lnTo>
                <a:lnTo>
                  <a:pt x="2134436" y="1524427"/>
                </a:lnTo>
                <a:lnTo>
                  <a:pt x="2141421" y="1529141"/>
                </a:lnTo>
                <a:lnTo>
                  <a:pt x="2149970" y="1530869"/>
                </a:lnTo>
                <a:lnTo>
                  <a:pt x="2158528" y="1529141"/>
                </a:lnTo>
                <a:lnTo>
                  <a:pt x="2165512" y="1524427"/>
                </a:lnTo>
                <a:lnTo>
                  <a:pt x="2170218" y="1517437"/>
                </a:lnTo>
                <a:lnTo>
                  <a:pt x="2171944" y="1508876"/>
                </a:lnTo>
                <a:lnTo>
                  <a:pt x="2170218" y="1500327"/>
                </a:lnTo>
                <a:lnTo>
                  <a:pt x="2165512" y="1493342"/>
                </a:lnTo>
                <a:lnTo>
                  <a:pt x="2158528" y="1488631"/>
                </a:lnTo>
                <a:lnTo>
                  <a:pt x="2149970" y="1486903"/>
                </a:lnTo>
                <a:close/>
              </a:path>
              <a:path w="5621655" h="3489960">
                <a:moveTo>
                  <a:pt x="2243493" y="1486521"/>
                </a:moveTo>
                <a:lnTo>
                  <a:pt x="2234779" y="1488277"/>
                </a:lnTo>
                <a:lnTo>
                  <a:pt x="2227667" y="1493068"/>
                </a:lnTo>
                <a:lnTo>
                  <a:pt x="2222874" y="1500174"/>
                </a:lnTo>
                <a:lnTo>
                  <a:pt x="2221117" y="1508876"/>
                </a:lnTo>
                <a:lnTo>
                  <a:pt x="2222874" y="1517591"/>
                </a:lnTo>
                <a:lnTo>
                  <a:pt x="2227667" y="1524703"/>
                </a:lnTo>
                <a:lnTo>
                  <a:pt x="2234779" y="1529496"/>
                </a:lnTo>
                <a:lnTo>
                  <a:pt x="2243493" y="1531252"/>
                </a:lnTo>
                <a:lnTo>
                  <a:pt x="2252196" y="1529496"/>
                </a:lnTo>
                <a:lnTo>
                  <a:pt x="2259302" y="1524703"/>
                </a:lnTo>
                <a:lnTo>
                  <a:pt x="2264093" y="1517591"/>
                </a:lnTo>
                <a:lnTo>
                  <a:pt x="2265850" y="1508876"/>
                </a:lnTo>
                <a:lnTo>
                  <a:pt x="2264093" y="1500174"/>
                </a:lnTo>
                <a:lnTo>
                  <a:pt x="2259302" y="1493068"/>
                </a:lnTo>
                <a:lnTo>
                  <a:pt x="2252196" y="1488277"/>
                </a:lnTo>
                <a:lnTo>
                  <a:pt x="2243493" y="1486521"/>
                </a:lnTo>
                <a:close/>
              </a:path>
              <a:path w="5621655" h="3489960">
                <a:moveTo>
                  <a:pt x="2336995" y="1486217"/>
                </a:moveTo>
                <a:lnTo>
                  <a:pt x="2328166" y="1487998"/>
                </a:lnTo>
                <a:lnTo>
                  <a:pt x="2320957" y="1492856"/>
                </a:lnTo>
                <a:lnTo>
                  <a:pt x="2316097" y="1500058"/>
                </a:lnTo>
                <a:lnTo>
                  <a:pt x="2314316" y="1508876"/>
                </a:lnTo>
                <a:lnTo>
                  <a:pt x="2316097" y="1517706"/>
                </a:lnTo>
                <a:lnTo>
                  <a:pt x="2320957" y="1524914"/>
                </a:lnTo>
                <a:lnTo>
                  <a:pt x="2328166" y="1529773"/>
                </a:lnTo>
                <a:lnTo>
                  <a:pt x="2336995" y="1531555"/>
                </a:lnTo>
                <a:lnTo>
                  <a:pt x="2345826" y="1529773"/>
                </a:lnTo>
                <a:lnTo>
                  <a:pt x="2353034" y="1524914"/>
                </a:lnTo>
                <a:lnTo>
                  <a:pt x="2357893" y="1517706"/>
                </a:lnTo>
                <a:lnTo>
                  <a:pt x="2359675" y="1508876"/>
                </a:lnTo>
                <a:lnTo>
                  <a:pt x="2357893" y="1500058"/>
                </a:lnTo>
                <a:lnTo>
                  <a:pt x="2353034" y="1492856"/>
                </a:lnTo>
                <a:lnTo>
                  <a:pt x="2345826" y="1487998"/>
                </a:lnTo>
                <a:lnTo>
                  <a:pt x="2336995" y="1486217"/>
                </a:lnTo>
                <a:close/>
              </a:path>
              <a:path w="5621655" h="3489960">
                <a:moveTo>
                  <a:pt x="2991594" y="1485976"/>
                </a:moveTo>
                <a:lnTo>
                  <a:pt x="2982679" y="1487775"/>
                </a:lnTo>
                <a:lnTo>
                  <a:pt x="2975400" y="1492682"/>
                </a:lnTo>
                <a:lnTo>
                  <a:pt x="2970493" y="1499961"/>
                </a:lnTo>
                <a:lnTo>
                  <a:pt x="2968693" y="1508876"/>
                </a:lnTo>
                <a:lnTo>
                  <a:pt x="2970493" y="1517803"/>
                </a:lnTo>
                <a:lnTo>
                  <a:pt x="2975400" y="1525088"/>
                </a:lnTo>
                <a:lnTo>
                  <a:pt x="2982679" y="1529998"/>
                </a:lnTo>
                <a:lnTo>
                  <a:pt x="2991594" y="1531797"/>
                </a:lnTo>
                <a:lnTo>
                  <a:pt x="3000510" y="1529998"/>
                </a:lnTo>
                <a:lnTo>
                  <a:pt x="3007789" y="1525088"/>
                </a:lnTo>
                <a:lnTo>
                  <a:pt x="3012697" y="1517803"/>
                </a:lnTo>
                <a:lnTo>
                  <a:pt x="3014496" y="1508876"/>
                </a:lnTo>
                <a:lnTo>
                  <a:pt x="3012697" y="1499961"/>
                </a:lnTo>
                <a:lnTo>
                  <a:pt x="3007789" y="1492682"/>
                </a:lnTo>
                <a:lnTo>
                  <a:pt x="3000510" y="1487775"/>
                </a:lnTo>
                <a:lnTo>
                  <a:pt x="2991594" y="1485976"/>
                </a:lnTo>
                <a:close/>
              </a:path>
              <a:path w="5621655" h="3489960">
                <a:moveTo>
                  <a:pt x="3085117" y="1486278"/>
                </a:moveTo>
                <a:lnTo>
                  <a:pt x="3076317" y="1488055"/>
                </a:lnTo>
                <a:lnTo>
                  <a:pt x="3069134" y="1492901"/>
                </a:lnTo>
                <a:lnTo>
                  <a:pt x="3064293" y="1500085"/>
                </a:lnTo>
                <a:lnTo>
                  <a:pt x="3062518" y="1508876"/>
                </a:lnTo>
                <a:lnTo>
                  <a:pt x="3064293" y="1517676"/>
                </a:lnTo>
                <a:lnTo>
                  <a:pt x="3069134" y="1524859"/>
                </a:lnTo>
                <a:lnTo>
                  <a:pt x="3076317" y="1529700"/>
                </a:lnTo>
                <a:lnTo>
                  <a:pt x="3085117" y="1531475"/>
                </a:lnTo>
                <a:lnTo>
                  <a:pt x="3093909" y="1529700"/>
                </a:lnTo>
                <a:lnTo>
                  <a:pt x="3101093" y="1524859"/>
                </a:lnTo>
                <a:lnTo>
                  <a:pt x="3105939" y="1517676"/>
                </a:lnTo>
                <a:lnTo>
                  <a:pt x="3107716" y="1508876"/>
                </a:lnTo>
                <a:lnTo>
                  <a:pt x="3105939" y="1500085"/>
                </a:lnTo>
                <a:lnTo>
                  <a:pt x="3101093" y="1492901"/>
                </a:lnTo>
                <a:lnTo>
                  <a:pt x="3093909" y="1488055"/>
                </a:lnTo>
                <a:lnTo>
                  <a:pt x="3085117" y="1486278"/>
                </a:lnTo>
                <a:close/>
              </a:path>
              <a:path w="5621655" h="3489960">
                <a:moveTo>
                  <a:pt x="3178619" y="1486682"/>
                </a:moveTo>
                <a:lnTo>
                  <a:pt x="3169973" y="1488427"/>
                </a:lnTo>
                <a:lnTo>
                  <a:pt x="3162911" y="1493186"/>
                </a:lnTo>
                <a:lnTo>
                  <a:pt x="3158150" y="1500241"/>
                </a:lnTo>
                <a:lnTo>
                  <a:pt x="3156404" y="1508876"/>
                </a:lnTo>
                <a:lnTo>
                  <a:pt x="3158150" y="1517523"/>
                </a:lnTo>
                <a:lnTo>
                  <a:pt x="3162911" y="1524584"/>
                </a:lnTo>
                <a:lnTo>
                  <a:pt x="3169973" y="1529345"/>
                </a:lnTo>
                <a:lnTo>
                  <a:pt x="3178619" y="1531091"/>
                </a:lnTo>
                <a:lnTo>
                  <a:pt x="3187266" y="1529345"/>
                </a:lnTo>
                <a:lnTo>
                  <a:pt x="3194328" y="1524584"/>
                </a:lnTo>
                <a:lnTo>
                  <a:pt x="3199089" y="1517523"/>
                </a:lnTo>
                <a:lnTo>
                  <a:pt x="3200835" y="1508876"/>
                </a:lnTo>
                <a:lnTo>
                  <a:pt x="3199089" y="1500241"/>
                </a:lnTo>
                <a:lnTo>
                  <a:pt x="3194328" y="1493186"/>
                </a:lnTo>
                <a:lnTo>
                  <a:pt x="3187266" y="1488427"/>
                </a:lnTo>
                <a:lnTo>
                  <a:pt x="3178619" y="1486682"/>
                </a:lnTo>
                <a:close/>
              </a:path>
              <a:path w="5621655" h="3489960">
                <a:moveTo>
                  <a:pt x="3272142" y="1487065"/>
                </a:moveTo>
                <a:lnTo>
                  <a:pt x="3263637" y="1488779"/>
                </a:lnTo>
                <a:lnTo>
                  <a:pt x="3256691" y="1493454"/>
                </a:lnTo>
                <a:lnTo>
                  <a:pt x="3252008" y="1500386"/>
                </a:lnTo>
                <a:lnTo>
                  <a:pt x="3250290" y="1508876"/>
                </a:lnTo>
                <a:lnTo>
                  <a:pt x="3252008" y="1517377"/>
                </a:lnTo>
                <a:lnTo>
                  <a:pt x="3256691" y="1524316"/>
                </a:lnTo>
                <a:lnTo>
                  <a:pt x="3263637" y="1528993"/>
                </a:lnTo>
                <a:lnTo>
                  <a:pt x="3272142" y="1530708"/>
                </a:lnTo>
                <a:lnTo>
                  <a:pt x="3280620" y="1528993"/>
                </a:lnTo>
                <a:lnTo>
                  <a:pt x="3287548" y="1524316"/>
                </a:lnTo>
                <a:lnTo>
                  <a:pt x="3292220" y="1517377"/>
                </a:lnTo>
                <a:lnTo>
                  <a:pt x="3293934" y="1508876"/>
                </a:lnTo>
                <a:lnTo>
                  <a:pt x="3292220" y="1500386"/>
                </a:lnTo>
                <a:lnTo>
                  <a:pt x="3287548" y="1493454"/>
                </a:lnTo>
                <a:lnTo>
                  <a:pt x="3280620" y="1488779"/>
                </a:lnTo>
                <a:lnTo>
                  <a:pt x="3272142" y="1487065"/>
                </a:lnTo>
                <a:close/>
              </a:path>
              <a:path w="5621655" h="3489960">
                <a:moveTo>
                  <a:pt x="3365624" y="1487388"/>
                </a:moveTo>
                <a:lnTo>
                  <a:pt x="3357258" y="1489077"/>
                </a:lnTo>
                <a:lnTo>
                  <a:pt x="3350421" y="1493683"/>
                </a:lnTo>
                <a:lnTo>
                  <a:pt x="3345808" y="1500514"/>
                </a:lnTo>
                <a:lnTo>
                  <a:pt x="3344115" y="1508876"/>
                </a:lnTo>
                <a:lnTo>
                  <a:pt x="3345808" y="1517250"/>
                </a:lnTo>
                <a:lnTo>
                  <a:pt x="3350421" y="1524087"/>
                </a:lnTo>
                <a:lnTo>
                  <a:pt x="3357258" y="1528695"/>
                </a:lnTo>
                <a:lnTo>
                  <a:pt x="3365624" y="1530385"/>
                </a:lnTo>
                <a:lnTo>
                  <a:pt x="3374014" y="1528695"/>
                </a:lnTo>
                <a:lnTo>
                  <a:pt x="3380864" y="1524087"/>
                </a:lnTo>
                <a:lnTo>
                  <a:pt x="3385482" y="1517250"/>
                </a:lnTo>
                <a:lnTo>
                  <a:pt x="3387175" y="1508876"/>
                </a:lnTo>
                <a:lnTo>
                  <a:pt x="3385482" y="1500514"/>
                </a:lnTo>
                <a:lnTo>
                  <a:pt x="3380864" y="1493683"/>
                </a:lnTo>
                <a:lnTo>
                  <a:pt x="3374014" y="1489077"/>
                </a:lnTo>
                <a:lnTo>
                  <a:pt x="3365624" y="1487388"/>
                </a:lnTo>
                <a:close/>
              </a:path>
              <a:path w="5621655" h="3489960">
                <a:moveTo>
                  <a:pt x="3459167" y="1487771"/>
                </a:moveTo>
                <a:lnTo>
                  <a:pt x="3450946" y="1489429"/>
                </a:lnTo>
                <a:lnTo>
                  <a:pt x="3444231" y="1493951"/>
                </a:lnTo>
                <a:lnTo>
                  <a:pt x="3439703" y="1500659"/>
                </a:lnTo>
                <a:lnTo>
                  <a:pt x="3438042" y="1508876"/>
                </a:lnTo>
                <a:lnTo>
                  <a:pt x="3439703" y="1517106"/>
                </a:lnTo>
                <a:lnTo>
                  <a:pt x="3444231" y="1523820"/>
                </a:lnTo>
                <a:lnTo>
                  <a:pt x="3450946" y="1528344"/>
                </a:lnTo>
                <a:lnTo>
                  <a:pt x="3459167" y="1530002"/>
                </a:lnTo>
                <a:lnTo>
                  <a:pt x="3467391" y="1528344"/>
                </a:lnTo>
                <a:lnTo>
                  <a:pt x="3474091" y="1523820"/>
                </a:lnTo>
                <a:lnTo>
                  <a:pt x="3478601" y="1517106"/>
                </a:lnTo>
                <a:lnTo>
                  <a:pt x="3480253" y="1508876"/>
                </a:lnTo>
                <a:lnTo>
                  <a:pt x="3478601" y="1500659"/>
                </a:lnTo>
                <a:lnTo>
                  <a:pt x="3474091" y="1493951"/>
                </a:lnTo>
                <a:lnTo>
                  <a:pt x="3467391" y="1489429"/>
                </a:lnTo>
                <a:lnTo>
                  <a:pt x="3459167" y="1487771"/>
                </a:lnTo>
                <a:close/>
              </a:path>
              <a:path w="5621655" h="3489960">
                <a:moveTo>
                  <a:pt x="3552670" y="1488154"/>
                </a:moveTo>
                <a:lnTo>
                  <a:pt x="3544597" y="1489783"/>
                </a:lnTo>
                <a:lnTo>
                  <a:pt x="3538011" y="1494225"/>
                </a:lnTo>
                <a:lnTo>
                  <a:pt x="3533573" y="1500812"/>
                </a:lnTo>
                <a:lnTo>
                  <a:pt x="3531947" y="1508876"/>
                </a:lnTo>
                <a:lnTo>
                  <a:pt x="3533573" y="1516952"/>
                </a:lnTo>
                <a:lnTo>
                  <a:pt x="3538011" y="1523545"/>
                </a:lnTo>
                <a:lnTo>
                  <a:pt x="3544597" y="1527989"/>
                </a:lnTo>
                <a:lnTo>
                  <a:pt x="3552670" y="1529618"/>
                </a:lnTo>
                <a:lnTo>
                  <a:pt x="3560738" y="1527989"/>
                </a:lnTo>
                <a:lnTo>
                  <a:pt x="3567332" y="1523545"/>
                </a:lnTo>
                <a:lnTo>
                  <a:pt x="3571781" y="1516952"/>
                </a:lnTo>
                <a:lnTo>
                  <a:pt x="3573413" y="1508876"/>
                </a:lnTo>
                <a:lnTo>
                  <a:pt x="3571781" y="1500812"/>
                </a:lnTo>
                <a:lnTo>
                  <a:pt x="3567332" y="1494225"/>
                </a:lnTo>
                <a:lnTo>
                  <a:pt x="3560738" y="1489783"/>
                </a:lnTo>
                <a:lnTo>
                  <a:pt x="3552670" y="1488154"/>
                </a:lnTo>
                <a:close/>
              </a:path>
              <a:path w="5621655" h="3489960">
                <a:moveTo>
                  <a:pt x="3646213" y="1488537"/>
                </a:moveTo>
                <a:lnTo>
                  <a:pt x="3638279" y="1490138"/>
                </a:lnTo>
                <a:lnTo>
                  <a:pt x="3631801" y="1494500"/>
                </a:lnTo>
                <a:lnTo>
                  <a:pt x="3627434" y="1500965"/>
                </a:lnTo>
                <a:lnTo>
                  <a:pt x="3625833" y="1508876"/>
                </a:lnTo>
                <a:lnTo>
                  <a:pt x="3627434" y="1516798"/>
                </a:lnTo>
                <a:lnTo>
                  <a:pt x="3631801" y="1523270"/>
                </a:lnTo>
                <a:lnTo>
                  <a:pt x="3638279" y="1527634"/>
                </a:lnTo>
                <a:lnTo>
                  <a:pt x="3646213" y="1529234"/>
                </a:lnTo>
                <a:lnTo>
                  <a:pt x="3654104" y="1527634"/>
                </a:lnTo>
                <a:lnTo>
                  <a:pt x="3660564" y="1523270"/>
                </a:lnTo>
                <a:lnTo>
                  <a:pt x="3664929" y="1516798"/>
                </a:lnTo>
                <a:lnTo>
                  <a:pt x="3666532" y="1508876"/>
                </a:lnTo>
                <a:lnTo>
                  <a:pt x="3664929" y="1500965"/>
                </a:lnTo>
                <a:lnTo>
                  <a:pt x="3660564" y="1494500"/>
                </a:lnTo>
                <a:lnTo>
                  <a:pt x="3654104" y="1490138"/>
                </a:lnTo>
                <a:lnTo>
                  <a:pt x="3646213" y="1488537"/>
                </a:lnTo>
                <a:close/>
              </a:path>
              <a:path w="5621655" h="3489960">
                <a:moveTo>
                  <a:pt x="3739715" y="1488941"/>
                </a:moveTo>
                <a:lnTo>
                  <a:pt x="3731938" y="1490507"/>
                </a:lnTo>
                <a:lnTo>
                  <a:pt x="3725588" y="1494777"/>
                </a:lnTo>
                <a:lnTo>
                  <a:pt x="3721309" y="1501114"/>
                </a:lnTo>
                <a:lnTo>
                  <a:pt x="3719740" y="1508876"/>
                </a:lnTo>
                <a:lnTo>
                  <a:pt x="3721309" y="1516650"/>
                </a:lnTo>
                <a:lnTo>
                  <a:pt x="3725588" y="1522992"/>
                </a:lnTo>
                <a:lnTo>
                  <a:pt x="3731938" y="1527265"/>
                </a:lnTo>
                <a:lnTo>
                  <a:pt x="3739715" y="1528831"/>
                </a:lnTo>
                <a:lnTo>
                  <a:pt x="3747464" y="1527265"/>
                </a:lnTo>
                <a:lnTo>
                  <a:pt x="3753809" y="1522992"/>
                </a:lnTo>
                <a:lnTo>
                  <a:pt x="3758096" y="1516650"/>
                </a:lnTo>
                <a:lnTo>
                  <a:pt x="3759671" y="1508876"/>
                </a:lnTo>
                <a:lnTo>
                  <a:pt x="3758096" y="1501114"/>
                </a:lnTo>
                <a:lnTo>
                  <a:pt x="3753809" y="1494777"/>
                </a:lnTo>
                <a:lnTo>
                  <a:pt x="3747464" y="1490507"/>
                </a:lnTo>
                <a:lnTo>
                  <a:pt x="3739715" y="1488941"/>
                </a:lnTo>
                <a:close/>
              </a:path>
              <a:path w="5621655" h="3489960">
                <a:moveTo>
                  <a:pt x="3833218" y="1489325"/>
                </a:moveTo>
                <a:lnTo>
                  <a:pt x="3825617" y="1490862"/>
                </a:lnTo>
                <a:lnTo>
                  <a:pt x="3819402" y="1495052"/>
                </a:lnTo>
                <a:lnTo>
                  <a:pt x="3815206" y="1501267"/>
                </a:lnTo>
                <a:lnTo>
                  <a:pt x="3813666" y="1508876"/>
                </a:lnTo>
                <a:lnTo>
                  <a:pt x="3815206" y="1516497"/>
                </a:lnTo>
                <a:lnTo>
                  <a:pt x="3819402" y="1522718"/>
                </a:lnTo>
                <a:lnTo>
                  <a:pt x="3825617" y="1526911"/>
                </a:lnTo>
                <a:lnTo>
                  <a:pt x="3833218" y="1528448"/>
                </a:lnTo>
                <a:lnTo>
                  <a:pt x="3840824" y="1526911"/>
                </a:lnTo>
                <a:lnTo>
                  <a:pt x="3847032" y="1522718"/>
                </a:lnTo>
                <a:lnTo>
                  <a:pt x="3851217" y="1516497"/>
                </a:lnTo>
                <a:lnTo>
                  <a:pt x="3852750" y="1508876"/>
                </a:lnTo>
                <a:lnTo>
                  <a:pt x="3851217" y="1501267"/>
                </a:lnTo>
                <a:lnTo>
                  <a:pt x="3847032" y="1495052"/>
                </a:lnTo>
                <a:lnTo>
                  <a:pt x="3840824" y="1490862"/>
                </a:lnTo>
                <a:lnTo>
                  <a:pt x="3833218" y="1489325"/>
                </a:lnTo>
                <a:close/>
              </a:path>
              <a:path w="5621655" h="3489960">
                <a:moveTo>
                  <a:pt x="3926720" y="1489708"/>
                </a:moveTo>
                <a:lnTo>
                  <a:pt x="3919256" y="1491216"/>
                </a:lnTo>
                <a:lnTo>
                  <a:pt x="3913164" y="1495328"/>
                </a:lnTo>
                <a:lnTo>
                  <a:pt x="3909058" y="1501421"/>
                </a:lnTo>
                <a:lnTo>
                  <a:pt x="3907552" y="1508876"/>
                </a:lnTo>
                <a:lnTo>
                  <a:pt x="3909058" y="1516343"/>
                </a:lnTo>
                <a:lnTo>
                  <a:pt x="3913164" y="1522443"/>
                </a:lnTo>
                <a:lnTo>
                  <a:pt x="3919256" y="1526556"/>
                </a:lnTo>
                <a:lnTo>
                  <a:pt x="3926720" y="1528065"/>
                </a:lnTo>
                <a:lnTo>
                  <a:pt x="3934196" y="1526556"/>
                </a:lnTo>
                <a:lnTo>
                  <a:pt x="3940295" y="1522443"/>
                </a:lnTo>
                <a:lnTo>
                  <a:pt x="3944404" y="1516343"/>
                </a:lnTo>
                <a:lnTo>
                  <a:pt x="3945910" y="1508876"/>
                </a:lnTo>
                <a:lnTo>
                  <a:pt x="3944404" y="1501421"/>
                </a:lnTo>
                <a:lnTo>
                  <a:pt x="3940295" y="1495328"/>
                </a:lnTo>
                <a:lnTo>
                  <a:pt x="3934196" y="1491216"/>
                </a:lnTo>
                <a:lnTo>
                  <a:pt x="3926720" y="1489708"/>
                </a:lnTo>
                <a:close/>
              </a:path>
              <a:path w="5621655" h="3489960">
                <a:moveTo>
                  <a:pt x="4020243" y="1490112"/>
                </a:moveTo>
                <a:lnTo>
                  <a:pt x="4012924" y="1491586"/>
                </a:lnTo>
                <a:lnTo>
                  <a:pt x="4006954" y="1495605"/>
                </a:lnTo>
                <a:lnTo>
                  <a:pt x="4002932" y="1501569"/>
                </a:lnTo>
                <a:lnTo>
                  <a:pt x="4001459" y="1508876"/>
                </a:lnTo>
                <a:lnTo>
                  <a:pt x="4002932" y="1516187"/>
                </a:lnTo>
                <a:lnTo>
                  <a:pt x="4006954" y="1522158"/>
                </a:lnTo>
                <a:lnTo>
                  <a:pt x="4012924" y="1526184"/>
                </a:lnTo>
                <a:lnTo>
                  <a:pt x="4020243" y="1527661"/>
                </a:lnTo>
                <a:lnTo>
                  <a:pt x="4027546" y="1526184"/>
                </a:lnTo>
                <a:lnTo>
                  <a:pt x="4033518" y="1522158"/>
                </a:lnTo>
                <a:lnTo>
                  <a:pt x="4037549" y="1516187"/>
                </a:lnTo>
                <a:lnTo>
                  <a:pt x="4039029" y="1508876"/>
                </a:lnTo>
                <a:lnTo>
                  <a:pt x="4037549" y="1501569"/>
                </a:lnTo>
                <a:lnTo>
                  <a:pt x="4033518" y="1495605"/>
                </a:lnTo>
                <a:lnTo>
                  <a:pt x="4027546" y="1491586"/>
                </a:lnTo>
                <a:lnTo>
                  <a:pt x="4020243" y="1490112"/>
                </a:lnTo>
                <a:close/>
              </a:path>
              <a:path w="5621655" h="3489960">
                <a:moveTo>
                  <a:pt x="4113746" y="1490494"/>
                </a:moveTo>
                <a:lnTo>
                  <a:pt x="4106583" y="1491939"/>
                </a:lnTo>
                <a:lnTo>
                  <a:pt x="4100741" y="1495879"/>
                </a:lnTo>
                <a:lnTo>
                  <a:pt x="4096806" y="1501722"/>
                </a:lnTo>
                <a:lnTo>
                  <a:pt x="4095364" y="1508876"/>
                </a:lnTo>
                <a:lnTo>
                  <a:pt x="4096806" y="1516042"/>
                </a:lnTo>
                <a:lnTo>
                  <a:pt x="4100741" y="1521890"/>
                </a:lnTo>
                <a:lnTo>
                  <a:pt x="4106583" y="1525832"/>
                </a:lnTo>
                <a:lnTo>
                  <a:pt x="4113746" y="1527277"/>
                </a:lnTo>
                <a:lnTo>
                  <a:pt x="4120915" y="1525832"/>
                </a:lnTo>
                <a:lnTo>
                  <a:pt x="4126771" y="1521890"/>
                </a:lnTo>
                <a:lnTo>
                  <a:pt x="4130720" y="1516042"/>
                </a:lnTo>
                <a:lnTo>
                  <a:pt x="4132168" y="1508876"/>
                </a:lnTo>
                <a:lnTo>
                  <a:pt x="4130720" y="1501722"/>
                </a:lnTo>
                <a:lnTo>
                  <a:pt x="4126771" y="1495879"/>
                </a:lnTo>
                <a:lnTo>
                  <a:pt x="4120915" y="1491939"/>
                </a:lnTo>
                <a:lnTo>
                  <a:pt x="4113746" y="1490494"/>
                </a:lnTo>
                <a:close/>
              </a:path>
              <a:path w="5621655" h="3489960">
                <a:moveTo>
                  <a:pt x="4207248" y="1490878"/>
                </a:moveTo>
                <a:lnTo>
                  <a:pt x="4200246" y="1492294"/>
                </a:lnTo>
                <a:lnTo>
                  <a:pt x="4194539" y="1496154"/>
                </a:lnTo>
                <a:lnTo>
                  <a:pt x="4190697" y="1501876"/>
                </a:lnTo>
                <a:lnTo>
                  <a:pt x="4189290" y="1508876"/>
                </a:lnTo>
                <a:lnTo>
                  <a:pt x="4190697" y="1515888"/>
                </a:lnTo>
                <a:lnTo>
                  <a:pt x="4194539" y="1521615"/>
                </a:lnTo>
                <a:lnTo>
                  <a:pt x="4200246" y="1525477"/>
                </a:lnTo>
                <a:lnTo>
                  <a:pt x="4207248" y="1526894"/>
                </a:lnTo>
                <a:lnTo>
                  <a:pt x="4214274" y="1525477"/>
                </a:lnTo>
                <a:lnTo>
                  <a:pt x="4219993" y="1521615"/>
                </a:lnTo>
                <a:lnTo>
                  <a:pt x="4223839" y="1515888"/>
                </a:lnTo>
                <a:lnTo>
                  <a:pt x="4225247" y="1508876"/>
                </a:lnTo>
                <a:lnTo>
                  <a:pt x="4223839" y="1501876"/>
                </a:lnTo>
                <a:lnTo>
                  <a:pt x="4219993" y="1496154"/>
                </a:lnTo>
                <a:lnTo>
                  <a:pt x="4214274" y="1492294"/>
                </a:lnTo>
                <a:lnTo>
                  <a:pt x="4207248" y="1490878"/>
                </a:lnTo>
                <a:close/>
              </a:path>
              <a:path w="5621655" h="3489960">
                <a:moveTo>
                  <a:pt x="4310497" y="1491282"/>
                </a:moveTo>
                <a:lnTo>
                  <a:pt x="4291066" y="1491282"/>
                </a:lnTo>
                <a:lnTo>
                  <a:pt x="4283156" y="1499151"/>
                </a:lnTo>
                <a:lnTo>
                  <a:pt x="4283156" y="1518621"/>
                </a:lnTo>
                <a:lnTo>
                  <a:pt x="4291066" y="1526491"/>
                </a:lnTo>
                <a:lnTo>
                  <a:pt x="4310497" y="1526491"/>
                </a:lnTo>
                <a:lnTo>
                  <a:pt x="4318366" y="1518621"/>
                </a:lnTo>
                <a:lnTo>
                  <a:pt x="4318366" y="1499151"/>
                </a:lnTo>
                <a:lnTo>
                  <a:pt x="4310497" y="1491282"/>
                </a:lnTo>
                <a:close/>
              </a:path>
              <a:path w="5621655" h="3489960">
                <a:moveTo>
                  <a:pt x="4403817" y="1491665"/>
                </a:moveTo>
                <a:lnTo>
                  <a:pt x="4384790" y="1491665"/>
                </a:lnTo>
                <a:lnTo>
                  <a:pt x="4377083" y="1499373"/>
                </a:lnTo>
                <a:lnTo>
                  <a:pt x="4377083" y="1518400"/>
                </a:lnTo>
                <a:lnTo>
                  <a:pt x="4384790" y="1526108"/>
                </a:lnTo>
                <a:lnTo>
                  <a:pt x="4403817" y="1526108"/>
                </a:lnTo>
                <a:lnTo>
                  <a:pt x="4411525" y="1518400"/>
                </a:lnTo>
                <a:lnTo>
                  <a:pt x="4411525" y="1499373"/>
                </a:lnTo>
                <a:lnTo>
                  <a:pt x="4403817" y="1491665"/>
                </a:lnTo>
                <a:close/>
              </a:path>
              <a:path w="5621655" h="3489960">
                <a:moveTo>
                  <a:pt x="4497118" y="1492049"/>
                </a:moveTo>
                <a:lnTo>
                  <a:pt x="4478535" y="1492049"/>
                </a:lnTo>
                <a:lnTo>
                  <a:pt x="4470989" y="1499595"/>
                </a:lnTo>
                <a:lnTo>
                  <a:pt x="4470989" y="1518178"/>
                </a:lnTo>
                <a:lnTo>
                  <a:pt x="4478535" y="1525724"/>
                </a:lnTo>
                <a:lnTo>
                  <a:pt x="4497118" y="1525724"/>
                </a:lnTo>
                <a:lnTo>
                  <a:pt x="4504645" y="1518178"/>
                </a:lnTo>
                <a:lnTo>
                  <a:pt x="4504645" y="1499595"/>
                </a:lnTo>
                <a:lnTo>
                  <a:pt x="4497118" y="1492049"/>
                </a:lnTo>
                <a:close/>
              </a:path>
              <a:path w="5621655" h="3489960">
                <a:moveTo>
                  <a:pt x="4590400" y="1492451"/>
                </a:moveTo>
                <a:lnTo>
                  <a:pt x="4572240" y="1492451"/>
                </a:lnTo>
                <a:lnTo>
                  <a:pt x="4564875" y="1499796"/>
                </a:lnTo>
                <a:lnTo>
                  <a:pt x="4564875" y="1517976"/>
                </a:lnTo>
                <a:lnTo>
                  <a:pt x="4572240" y="1525320"/>
                </a:lnTo>
                <a:lnTo>
                  <a:pt x="4590400" y="1525320"/>
                </a:lnTo>
                <a:lnTo>
                  <a:pt x="4597744" y="1517976"/>
                </a:lnTo>
                <a:lnTo>
                  <a:pt x="4597744" y="1499796"/>
                </a:lnTo>
                <a:lnTo>
                  <a:pt x="4590400" y="1492451"/>
                </a:lnTo>
                <a:close/>
              </a:path>
              <a:path w="5621655" h="3489960">
                <a:moveTo>
                  <a:pt x="4683720" y="1492835"/>
                </a:moveTo>
                <a:lnTo>
                  <a:pt x="4665963" y="1492835"/>
                </a:lnTo>
                <a:lnTo>
                  <a:pt x="4658780" y="1500018"/>
                </a:lnTo>
                <a:lnTo>
                  <a:pt x="4658780" y="1517754"/>
                </a:lnTo>
                <a:lnTo>
                  <a:pt x="4665963" y="1524937"/>
                </a:lnTo>
                <a:lnTo>
                  <a:pt x="4683720" y="1524937"/>
                </a:lnTo>
                <a:lnTo>
                  <a:pt x="4690904" y="1517754"/>
                </a:lnTo>
                <a:lnTo>
                  <a:pt x="4690904" y="1500018"/>
                </a:lnTo>
                <a:lnTo>
                  <a:pt x="4683720" y="1492835"/>
                </a:lnTo>
                <a:close/>
              </a:path>
              <a:path w="5621655" h="3489960">
                <a:moveTo>
                  <a:pt x="4776980" y="1493219"/>
                </a:moveTo>
                <a:lnTo>
                  <a:pt x="4759708" y="1493219"/>
                </a:lnTo>
                <a:lnTo>
                  <a:pt x="4752686" y="1500240"/>
                </a:lnTo>
                <a:lnTo>
                  <a:pt x="4752686" y="1517533"/>
                </a:lnTo>
                <a:lnTo>
                  <a:pt x="4759708" y="1524553"/>
                </a:lnTo>
                <a:lnTo>
                  <a:pt x="4776980" y="1524553"/>
                </a:lnTo>
                <a:lnTo>
                  <a:pt x="4784022" y="1517533"/>
                </a:lnTo>
                <a:lnTo>
                  <a:pt x="4784022" y="1500240"/>
                </a:lnTo>
                <a:lnTo>
                  <a:pt x="4776980" y="1493219"/>
                </a:lnTo>
                <a:close/>
              </a:path>
              <a:path w="5621655" h="3489960">
                <a:moveTo>
                  <a:pt x="4870301" y="1493602"/>
                </a:moveTo>
                <a:lnTo>
                  <a:pt x="4853433" y="1493602"/>
                </a:lnTo>
                <a:lnTo>
                  <a:pt x="4846572" y="1500442"/>
                </a:lnTo>
                <a:lnTo>
                  <a:pt x="4846572" y="1517310"/>
                </a:lnTo>
                <a:lnTo>
                  <a:pt x="4853433" y="1524151"/>
                </a:lnTo>
                <a:lnTo>
                  <a:pt x="4870301" y="1524151"/>
                </a:lnTo>
                <a:lnTo>
                  <a:pt x="4877141" y="1517310"/>
                </a:lnTo>
                <a:lnTo>
                  <a:pt x="4877141" y="1500442"/>
                </a:lnTo>
                <a:lnTo>
                  <a:pt x="4870301" y="1493602"/>
                </a:lnTo>
                <a:close/>
              </a:path>
              <a:path w="5621655" h="3489960">
                <a:moveTo>
                  <a:pt x="4963622" y="1494006"/>
                </a:moveTo>
                <a:lnTo>
                  <a:pt x="4947158" y="1494006"/>
                </a:lnTo>
                <a:lnTo>
                  <a:pt x="4940479" y="1500665"/>
                </a:lnTo>
                <a:lnTo>
                  <a:pt x="4940479" y="1517108"/>
                </a:lnTo>
                <a:lnTo>
                  <a:pt x="4947158" y="1523767"/>
                </a:lnTo>
                <a:lnTo>
                  <a:pt x="4963622" y="1523767"/>
                </a:lnTo>
                <a:lnTo>
                  <a:pt x="4970240" y="1517108"/>
                </a:lnTo>
                <a:lnTo>
                  <a:pt x="4970240" y="1500665"/>
                </a:lnTo>
                <a:lnTo>
                  <a:pt x="4963622" y="1494006"/>
                </a:lnTo>
                <a:close/>
              </a:path>
              <a:path w="5621655" h="3489960">
                <a:moveTo>
                  <a:pt x="5056923" y="1494308"/>
                </a:moveTo>
                <a:lnTo>
                  <a:pt x="5040842" y="1494308"/>
                </a:lnTo>
                <a:lnTo>
                  <a:pt x="5034324" y="1500846"/>
                </a:lnTo>
                <a:lnTo>
                  <a:pt x="5034324" y="1516927"/>
                </a:lnTo>
                <a:lnTo>
                  <a:pt x="5040842" y="1523464"/>
                </a:lnTo>
                <a:lnTo>
                  <a:pt x="5056923" y="1523464"/>
                </a:lnTo>
                <a:lnTo>
                  <a:pt x="5063440" y="1516927"/>
                </a:lnTo>
                <a:lnTo>
                  <a:pt x="5063440" y="1500846"/>
                </a:lnTo>
                <a:lnTo>
                  <a:pt x="5056923" y="1494308"/>
                </a:lnTo>
                <a:close/>
              </a:path>
              <a:path w="5621655" h="3489960">
                <a:moveTo>
                  <a:pt x="53270" y="1542309"/>
                </a:moveTo>
                <a:lnTo>
                  <a:pt x="38554" y="1542309"/>
                </a:lnTo>
                <a:lnTo>
                  <a:pt x="32588" y="1548282"/>
                </a:lnTo>
                <a:lnTo>
                  <a:pt x="32588" y="1562991"/>
                </a:lnTo>
                <a:lnTo>
                  <a:pt x="38554" y="1568964"/>
                </a:lnTo>
                <a:lnTo>
                  <a:pt x="53270" y="1568964"/>
                </a:lnTo>
                <a:lnTo>
                  <a:pt x="59236" y="1562991"/>
                </a:lnTo>
                <a:lnTo>
                  <a:pt x="59236" y="1548282"/>
                </a:lnTo>
                <a:lnTo>
                  <a:pt x="53270" y="1542309"/>
                </a:lnTo>
                <a:close/>
              </a:path>
              <a:path w="5621655" h="3489960">
                <a:moveTo>
                  <a:pt x="147000" y="1541926"/>
                </a:moveTo>
                <a:lnTo>
                  <a:pt x="131851" y="1541926"/>
                </a:lnTo>
                <a:lnTo>
                  <a:pt x="125711" y="1548060"/>
                </a:lnTo>
                <a:lnTo>
                  <a:pt x="125711" y="1563213"/>
                </a:lnTo>
                <a:lnTo>
                  <a:pt x="131851" y="1569366"/>
                </a:lnTo>
                <a:lnTo>
                  <a:pt x="147000" y="1569366"/>
                </a:lnTo>
                <a:lnTo>
                  <a:pt x="153140" y="1563213"/>
                </a:lnTo>
                <a:lnTo>
                  <a:pt x="153140" y="1548060"/>
                </a:lnTo>
                <a:lnTo>
                  <a:pt x="147000" y="1541926"/>
                </a:lnTo>
                <a:close/>
              </a:path>
              <a:path w="5621655" h="3489960">
                <a:moveTo>
                  <a:pt x="240731" y="1541543"/>
                </a:moveTo>
                <a:lnTo>
                  <a:pt x="225148" y="1541543"/>
                </a:lnTo>
                <a:lnTo>
                  <a:pt x="218834" y="1547858"/>
                </a:lnTo>
                <a:lnTo>
                  <a:pt x="218834" y="1563434"/>
                </a:lnTo>
                <a:lnTo>
                  <a:pt x="225148" y="1569750"/>
                </a:lnTo>
                <a:lnTo>
                  <a:pt x="240731" y="1569750"/>
                </a:lnTo>
                <a:lnTo>
                  <a:pt x="247044" y="1563434"/>
                </a:lnTo>
                <a:lnTo>
                  <a:pt x="247044" y="1547858"/>
                </a:lnTo>
                <a:lnTo>
                  <a:pt x="240731" y="1541543"/>
                </a:lnTo>
                <a:close/>
              </a:path>
              <a:path w="5621655" h="3489960">
                <a:moveTo>
                  <a:pt x="334461" y="1541139"/>
                </a:moveTo>
                <a:lnTo>
                  <a:pt x="318446" y="1541139"/>
                </a:lnTo>
                <a:lnTo>
                  <a:pt x="311959" y="1547637"/>
                </a:lnTo>
                <a:lnTo>
                  <a:pt x="311959" y="1563636"/>
                </a:lnTo>
                <a:lnTo>
                  <a:pt x="318446" y="1570134"/>
                </a:lnTo>
                <a:lnTo>
                  <a:pt x="334461" y="1570134"/>
                </a:lnTo>
                <a:lnTo>
                  <a:pt x="340948" y="1563636"/>
                </a:lnTo>
                <a:lnTo>
                  <a:pt x="340948" y="1547637"/>
                </a:lnTo>
                <a:lnTo>
                  <a:pt x="334461" y="1541139"/>
                </a:lnTo>
                <a:close/>
              </a:path>
              <a:path w="5621655" h="3489960">
                <a:moveTo>
                  <a:pt x="428184" y="1540756"/>
                </a:moveTo>
                <a:lnTo>
                  <a:pt x="411743" y="1540756"/>
                </a:lnTo>
                <a:lnTo>
                  <a:pt x="405083" y="1547414"/>
                </a:lnTo>
                <a:lnTo>
                  <a:pt x="405083" y="1563858"/>
                </a:lnTo>
                <a:lnTo>
                  <a:pt x="411743" y="1570517"/>
                </a:lnTo>
                <a:lnTo>
                  <a:pt x="428184" y="1570517"/>
                </a:lnTo>
                <a:lnTo>
                  <a:pt x="434852" y="1563858"/>
                </a:lnTo>
                <a:lnTo>
                  <a:pt x="434852" y="1547414"/>
                </a:lnTo>
                <a:lnTo>
                  <a:pt x="428184" y="1540756"/>
                </a:lnTo>
                <a:close/>
              </a:path>
              <a:path w="5621655" h="3489960">
                <a:moveTo>
                  <a:pt x="521914" y="1540372"/>
                </a:moveTo>
                <a:lnTo>
                  <a:pt x="505048" y="1540372"/>
                </a:lnTo>
                <a:lnTo>
                  <a:pt x="498206" y="1547213"/>
                </a:lnTo>
                <a:lnTo>
                  <a:pt x="498206" y="1564081"/>
                </a:lnTo>
                <a:lnTo>
                  <a:pt x="505048" y="1570921"/>
                </a:lnTo>
                <a:lnTo>
                  <a:pt x="521914" y="1570921"/>
                </a:lnTo>
                <a:lnTo>
                  <a:pt x="528757" y="1564081"/>
                </a:lnTo>
                <a:lnTo>
                  <a:pt x="528757" y="1547213"/>
                </a:lnTo>
                <a:lnTo>
                  <a:pt x="521914" y="1540372"/>
                </a:lnTo>
                <a:close/>
              </a:path>
              <a:path w="5621655" h="3489960">
                <a:moveTo>
                  <a:pt x="615647" y="1539968"/>
                </a:moveTo>
                <a:lnTo>
                  <a:pt x="598345" y="1539968"/>
                </a:lnTo>
                <a:lnTo>
                  <a:pt x="591331" y="1546990"/>
                </a:lnTo>
                <a:lnTo>
                  <a:pt x="591331" y="1564303"/>
                </a:lnTo>
                <a:lnTo>
                  <a:pt x="598345" y="1571303"/>
                </a:lnTo>
                <a:lnTo>
                  <a:pt x="615647" y="1571303"/>
                </a:lnTo>
                <a:lnTo>
                  <a:pt x="622653" y="1564303"/>
                </a:lnTo>
                <a:lnTo>
                  <a:pt x="622653" y="1546990"/>
                </a:lnTo>
                <a:lnTo>
                  <a:pt x="615647" y="1539968"/>
                </a:lnTo>
                <a:close/>
              </a:path>
              <a:path w="5621655" h="3489960">
                <a:moveTo>
                  <a:pt x="709369" y="1539585"/>
                </a:moveTo>
                <a:lnTo>
                  <a:pt x="691643" y="1539585"/>
                </a:lnTo>
                <a:lnTo>
                  <a:pt x="684454" y="1546768"/>
                </a:lnTo>
                <a:lnTo>
                  <a:pt x="684454" y="1564504"/>
                </a:lnTo>
                <a:lnTo>
                  <a:pt x="691643" y="1571687"/>
                </a:lnTo>
                <a:lnTo>
                  <a:pt x="709369" y="1571687"/>
                </a:lnTo>
                <a:lnTo>
                  <a:pt x="716557" y="1564504"/>
                </a:lnTo>
                <a:lnTo>
                  <a:pt x="716557" y="1546768"/>
                </a:lnTo>
                <a:lnTo>
                  <a:pt x="709369" y="1539585"/>
                </a:lnTo>
                <a:close/>
              </a:path>
              <a:path w="5621655" h="3489960">
                <a:moveTo>
                  <a:pt x="803100" y="1539203"/>
                </a:moveTo>
                <a:lnTo>
                  <a:pt x="784940" y="1539203"/>
                </a:lnTo>
                <a:lnTo>
                  <a:pt x="777577" y="1546566"/>
                </a:lnTo>
                <a:lnTo>
                  <a:pt x="777577" y="1564726"/>
                </a:lnTo>
                <a:lnTo>
                  <a:pt x="784940" y="1572091"/>
                </a:lnTo>
                <a:lnTo>
                  <a:pt x="803100" y="1572091"/>
                </a:lnTo>
                <a:lnTo>
                  <a:pt x="810461" y="1564726"/>
                </a:lnTo>
                <a:lnTo>
                  <a:pt x="810461" y="1546566"/>
                </a:lnTo>
                <a:lnTo>
                  <a:pt x="803100" y="1539203"/>
                </a:lnTo>
                <a:close/>
              </a:path>
              <a:path w="5621655" h="3489960">
                <a:moveTo>
                  <a:pt x="896830" y="1538819"/>
                </a:moveTo>
                <a:lnTo>
                  <a:pt x="878237" y="1538819"/>
                </a:lnTo>
                <a:lnTo>
                  <a:pt x="870703" y="1546345"/>
                </a:lnTo>
                <a:lnTo>
                  <a:pt x="870703" y="1564928"/>
                </a:lnTo>
                <a:lnTo>
                  <a:pt x="878237" y="1572474"/>
                </a:lnTo>
                <a:lnTo>
                  <a:pt x="896830" y="1572474"/>
                </a:lnTo>
                <a:lnTo>
                  <a:pt x="904365" y="1564928"/>
                </a:lnTo>
                <a:lnTo>
                  <a:pt x="904365" y="1546345"/>
                </a:lnTo>
                <a:lnTo>
                  <a:pt x="896830" y="1538819"/>
                </a:lnTo>
                <a:close/>
              </a:path>
              <a:path w="5621655" h="3489960">
                <a:moveTo>
                  <a:pt x="990561" y="1538415"/>
                </a:moveTo>
                <a:lnTo>
                  <a:pt x="971534" y="1538415"/>
                </a:lnTo>
                <a:lnTo>
                  <a:pt x="963826" y="1546123"/>
                </a:lnTo>
                <a:lnTo>
                  <a:pt x="963826" y="1565150"/>
                </a:lnTo>
                <a:lnTo>
                  <a:pt x="971534" y="1572858"/>
                </a:lnTo>
                <a:lnTo>
                  <a:pt x="990561" y="1572858"/>
                </a:lnTo>
                <a:lnTo>
                  <a:pt x="998269" y="1565150"/>
                </a:lnTo>
                <a:lnTo>
                  <a:pt x="998269" y="1546123"/>
                </a:lnTo>
                <a:lnTo>
                  <a:pt x="990561" y="1538415"/>
                </a:lnTo>
                <a:close/>
              </a:path>
              <a:path w="5621655" h="3489960">
                <a:moveTo>
                  <a:pt x="1084284" y="1538032"/>
                </a:moveTo>
                <a:lnTo>
                  <a:pt x="1064833" y="1538032"/>
                </a:lnTo>
                <a:lnTo>
                  <a:pt x="1056950" y="1545921"/>
                </a:lnTo>
                <a:lnTo>
                  <a:pt x="1056950" y="1565372"/>
                </a:lnTo>
                <a:lnTo>
                  <a:pt x="1064833" y="1573262"/>
                </a:lnTo>
                <a:lnTo>
                  <a:pt x="1084284" y="1573262"/>
                </a:lnTo>
                <a:lnTo>
                  <a:pt x="1092174" y="1565372"/>
                </a:lnTo>
                <a:lnTo>
                  <a:pt x="1092174" y="1545921"/>
                </a:lnTo>
                <a:lnTo>
                  <a:pt x="1084284" y="1538032"/>
                </a:lnTo>
                <a:close/>
              </a:path>
              <a:path w="5621655" h="3489960">
                <a:moveTo>
                  <a:pt x="1168077" y="1537648"/>
                </a:moveTo>
                <a:lnTo>
                  <a:pt x="1161068" y="1539062"/>
                </a:lnTo>
                <a:lnTo>
                  <a:pt x="1155346" y="1542917"/>
                </a:lnTo>
                <a:lnTo>
                  <a:pt x="1151489" y="1548638"/>
                </a:lnTo>
                <a:lnTo>
                  <a:pt x="1150075" y="1555647"/>
                </a:lnTo>
                <a:lnTo>
                  <a:pt x="1151489" y="1562646"/>
                </a:lnTo>
                <a:lnTo>
                  <a:pt x="1155346" y="1568368"/>
                </a:lnTo>
                <a:lnTo>
                  <a:pt x="1161068" y="1572228"/>
                </a:lnTo>
                <a:lnTo>
                  <a:pt x="1168077" y="1573644"/>
                </a:lnTo>
                <a:lnTo>
                  <a:pt x="1175082" y="1572228"/>
                </a:lnTo>
                <a:lnTo>
                  <a:pt x="1180804" y="1568368"/>
                </a:lnTo>
                <a:lnTo>
                  <a:pt x="1184664" y="1562646"/>
                </a:lnTo>
                <a:lnTo>
                  <a:pt x="1186079" y="1555647"/>
                </a:lnTo>
                <a:lnTo>
                  <a:pt x="1184664" y="1548638"/>
                </a:lnTo>
                <a:lnTo>
                  <a:pt x="1180804" y="1542917"/>
                </a:lnTo>
                <a:lnTo>
                  <a:pt x="1175082" y="1539062"/>
                </a:lnTo>
                <a:lnTo>
                  <a:pt x="1168077" y="1537648"/>
                </a:lnTo>
                <a:close/>
              </a:path>
              <a:path w="5621655" h="3489960">
                <a:moveTo>
                  <a:pt x="1261585" y="1537246"/>
                </a:moveTo>
                <a:lnTo>
                  <a:pt x="1254426" y="1538691"/>
                </a:lnTo>
                <a:lnTo>
                  <a:pt x="1248582" y="1542633"/>
                </a:lnTo>
                <a:lnTo>
                  <a:pt x="1244642" y="1548481"/>
                </a:lnTo>
                <a:lnTo>
                  <a:pt x="1243198" y="1555647"/>
                </a:lnTo>
                <a:lnTo>
                  <a:pt x="1244642" y="1562800"/>
                </a:lnTo>
                <a:lnTo>
                  <a:pt x="1248582" y="1568643"/>
                </a:lnTo>
                <a:lnTo>
                  <a:pt x="1254426" y="1572582"/>
                </a:lnTo>
                <a:lnTo>
                  <a:pt x="1261585" y="1574027"/>
                </a:lnTo>
                <a:lnTo>
                  <a:pt x="1268747" y="1572582"/>
                </a:lnTo>
                <a:lnTo>
                  <a:pt x="1274595" y="1568643"/>
                </a:lnTo>
                <a:lnTo>
                  <a:pt x="1278538" y="1562800"/>
                </a:lnTo>
                <a:lnTo>
                  <a:pt x="1279983" y="1555647"/>
                </a:lnTo>
                <a:lnTo>
                  <a:pt x="1278538" y="1548481"/>
                </a:lnTo>
                <a:lnTo>
                  <a:pt x="1274595" y="1542633"/>
                </a:lnTo>
                <a:lnTo>
                  <a:pt x="1268747" y="1538691"/>
                </a:lnTo>
                <a:lnTo>
                  <a:pt x="1261585" y="1537246"/>
                </a:lnTo>
                <a:close/>
              </a:path>
              <a:path w="5621655" h="3489960">
                <a:moveTo>
                  <a:pt x="1355104" y="1536862"/>
                </a:moveTo>
                <a:lnTo>
                  <a:pt x="1347793" y="1538339"/>
                </a:lnTo>
                <a:lnTo>
                  <a:pt x="1341823" y="1542365"/>
                </a:lnTo>
                <a:lnTo>
                  <a:pt x="1337799" y="1548336"/>
                </a:lnTo>
                <a:lnTo>
                  <a:pt x="1336323" y="1555647"/>
                </a:lnTo>
                <a:lnTo>
                  <a:pt x="1337799" y="1562954"/>
                </a:lnTo>
                <a:lnTo>
                  <a:pt x="1341823" y="1568918"/>
                </a:lnTo>
                <a:lnTo>
                  <a:pt x="1347793" y="1572937"/>
                </a:lnTo>
                <a:lnTo>
                  <a:pt x="1355104" y="1574411"/>
                </a:lnTo>
                <a:lnTo>
                  <a:pt x="1362412" y="1572937"/>
                </a:lnTo>
                <a:lnTo>
                  <a:pt x="1368383" y="1568918"/>
                </a:lnTo>
                <a:lnTo>
                  <a:pt x="1372410" y="1562954"/>
                </a:lnTo>
                <a:lnTo>
                  <a:pt x="1373887" y="1555647"/>
                </a:lnTo>
                <a:lnTo>
                  <a:pt x="1372410" y="1548336"/>
                </a:lnTo>
                <a:lnTo>
                  <a:pt x="1368383" y="1542365"/>
                </a:lnTo>
                <a:lnTo>
                  <a:pt x="1362412" y="1538339"/>
                </a:lnTo>
                <a:lnTo>
                  <a:pt x="1355104" y="1536862"/>
                </a:lnTo>
                <a:close/>
              </a:path>
              <a:path w="5621655" h="3489960">
                <a:moveTo>
                  <a:pt x="1448615" y="1536479"/>
                </a:moveTo>
                <a:lnTo>
                  <a:pt x="1441154" y="1537984"/>
                </a:lnTo>
                <a:lnTo>
                  <a:pt x="1435061" y="1542090"/>
                </a:lnTo>
                <a:lnTo>
                  <a:pt x="1430952" y="1548183"/>
                </a:lnTo>
                <a:lnTo>
                  <a:pt x="1429446" y="1555647"/>
                </a:lnTo>
                <a:lnTo>
                  <a:pt x="1430952" y="1563102"/>
                </a:lnTo>
                <a:lnTo>
                  <a:pt x="1435061" y="1569195"/>
                </a:lnTo>
                <a:lnTo>
                  <a:pt x="1441154" y="1573307"/>
                </a:lnTo>
                <a:lnTo>
                  <a:pt x="1448615" y="1574815"/>
                </a:lnTo>
                <a:lnTo>
                  <a:pt x="1456077" y="1573307"/>
                </a:lnTo>
                <a:lnTo>
                  <a:pt x="1462172" y="1569195"/>
                </a:lnTo>
                <a:lnTo>
                  <a:pt x="1466283" y="1563102"/>
                </a:lnTo>
                <a:lnTo>
                  <a:pt x="1467791" y="1555647"/>
                </a:lnTo>
                <a:lnTo>
                  <a:pt x="1466283" y="1548183"/>
                </a:lnTo>
                <a:lnTo>
                  <a:pt x="1462172" y="1542090"/>
                </a:lnTo>
                <a:lnTo>
                  <a:pt x="1456077" y="1537984"/>
                </a:lnTo>
                <a:lnTo>
                  <a:pt x="1448615" y="1536479"/>
                </a:lnTo>
                <a:close/>
              </a:path>
              <a:path w="5621655" h="3489960">
                <a:moveTo>
                  <a:pt x="1542123" y="1536075"/>
                </a:moveTo>
                <a:lnTo>
                  <a:pt x="1534514" y="1537612"/>
                </a:lnTo>
                <a:lnTo>
                  <a:pt x="1528299" y="1541805"/>
                </a:lnTo>
                <a:lnTo>
                  <a:pt x="1524108" y="1548026"/>
                </a:lnTo>
                <a:lnTo>
                  <a:pt x="1522571" y="1555647"/>
                </a:lnTo>
                <a:lnTo>
                  <a:pt x="1524108" y="1563256"/>
                </a:lnTo>
                <a:lnTo>
                  <a:pt x="1528299" y="1569471"/>
                </a:lnTo>
                <a:lnTo>
                  <a:pt x="1534514" y="1573661"/>
                </a:lnTo>
                <a:lnTo>
                  <a:pt x="1542123" y="1575198"/>
                </a:lnTo>
                <a:lnTo>
                  <a:pt x="1549744" y="1573661"/>
                </a:lnTo>
                <a:lnTo>
                  <a:pt x="1555965" y="1569471"/>
                </a:lnTo>
                <a:lnTo>
                  <a:pt x="1560158" y="1563256"/>
                </a:lnTo>
                <a:lnTo>
                  <a:pt x="1561696" y="1555647"/>
                </a:lnTo>
                <a:lnTo>
                  <a:pt x="1560158" y="1548026"/>
                </a:lnTo>
                <a:lnTo>
                  <a:pt x="1555965" y="1541805"/>
                </a:lnTo>
                <a:lnTo>
                  <a:pt x="1549744" y="1537612"/>
                </a:lnTo>
                <a:lnTo>
                  <a:pt x="1542123" y="1536075"/>
                </a:lnTo>
                <a:close/>
              </a:path>
              <a:path w="5621655" h="3489960">
                <a:moveTo>
                  <a:pt x="1635645" y="1535691"/>
                </a:moveTo>
                <a:lnTo>
                  <a:pt x="1627880" y="1537260"/>
                </a:lnTo>
                <a:lnTo>
                  <a:pt x="1621537" y="1541537"/>
                </a:lnTo>
                <a:lnTo>
                  <a:pt x="1617259" y="1547881"/>
                </a:lnTo>
                <a:lnTo>
                  <a:pt x="1615690" y="1555647"/>
                </a:lnTo>
                <a:lnTo>
                  <a:pt x="1617259" y="1563409"/>
                </a:lnTo>
                <a:lnTo>
                  <a:pt x="1621537" y="1569745"/>
                </a:lnTo>
                <a:lnTo>
                  <a:pt x="1627880" y="1574016"/>
                </a:lnTo>
                <a:lnTo>
                  <a:pt x="1635645" y="1575582"/>
                </a:lnTo>
                <a:lnTo>
                  <a:pt x="1643411" y="1574016"/>
                </a:lnTo>
                <a:lnTo>
                  <a:pt x="1649755" y="1569745"/>
                </a:lnTo>
                <a:lnTo>
                  <a:pt x="1654032" y="1563409"/>
                </a:lnTo>
                <a:lnTo>
                  <a:pt x="1655601" y="1555647"/>
                </a:lnTo>
                <a:lnTo>
                  <a:pt x="1654032" y="1547881"/>
                </a:lnTo>
                <a:lnTo>
                  <a:pt x="1649755" y="1541537"/>
                </a:lnTo>
                <a:lnTo>
                  <a:pt x="1643411" y="1537260"/>
                </a:lnTo>
                <a:lnTo>
                  <a:pt x="1635645" y="1535691"/>
                </a:lnTo>
                <a:close/>
              </a:path>
              <a:path w="5621655" h="3489960">
                <a:moveTo>
                  <a:pt x="1729148" y="1535308"/>
                </a:moveTo>
                <a:lnTo>
                  <a:pt x="1721238" y="1536905"/>
                </a:lnTo>
                <a:lnTo>
                  <a:pt x="1714772" y="1541263"/>
                </a:lnTo>
                <a:lnTo>
                  <a:pt x="1710410" y="1547728"/>
                </a:lnTo>
                <a:lnTo>
                  <a:pt x="1708810" y="1555647"/>
                </a:lnTo>
                <a:lnTo>
                  <a:pt x="1710410" y="1563557"/>
                </a:lnTo>
                <a:lnTo>
                  <a:pt x="1714772" y="1570022"/>
                </a:lnTo>
                <a:lnTo>
                  <a:pt x="1721238" y="1574384"/>
                </a:lnTo>
                <a:lnTo>
                  <a:pt x="1729148" y="1575984"/>
                </a:lnTo>
                <a:lnTo>
                  <a:pt x="1737071" y="1574384"/>
                </a:lnTo>
                <a:lnTo>
                  <a:pt x="1743542" y="1570022"/>
                </a:lnTo>
                <a:lnTo>
                  <a:pt x="1747907" y="1563557"/>
                </a:lnTo>
                <a:lnTo>
                  <a:pt x="1749507" y="1555647"/>
                </a:lnTo>
                <a:lnTo>
                  <a:pt x="1747907" y="1547728"/>
                </a:lnTo>
                <a:lnTo>
                  <a:pt x="1743542" y="1541263"/>
                </a:lnTo>
                <a:lnTo>
                  <a:pt x="1737071" y="1536905"/>
                </a:lnTo>
                <a:lnTo>
                  <a:pt x="1729148" y="1535308"/>
                </a:lnTo>
                <a:close/>
              </a:path>
              <a:path w="5621655" h="3489960">
                <a:moveTo>
                  <a:pt x="1822671" y="1534905"/>
                </a:moveTo>
                <a:lnTo>
                  <a:pt x="1814607" y="1536534"/>
                </a:lnTo>
                <a:lnTo>
                  <a:pt x="1808020" y="1540978"/>
                </a:lnTo>
                <a:lnTo>
                  <a:pt x="1803578" y="1547571"/>
                </a:lnTo>
                <a:lnTo>
                  <a:pt x="1801949" y="1555647"/>
                </a:lnTo>
                <a:lnTo>
                  <a:pt x="1803578" y="1563711"/>
                </a:lnTo>
                <a:lnTo>
                  <a:pt x="1808020" y="1570297"/>
                </a:lnTo>
                <a:lnTo>
                  <a:pt x="1814607" y="1574739"/>
                </a:lnTo>
                <a:lnTo>
                  <a:pt x="1822671" y="1576368"/>
                </a:lnTo>
                <a:lnTo>
                  <a:pt x="1830735" y="1574739"/>
                </a:lnTo>
                <a:lnTo>
                  <a:pt x="1837323" y="1570297"/>
                </a:lnTo>
                <a:lnTo>
                  <a:pt x="1841764" y="1563711"/>
                </a:lnTo>
                <a:lnTo>
                  <a:pt x="1843393" y="1555647"/>
                </a:lnTo>
                <a:lnTo>
                  <a:pt x="1841764" y="1547571"/>
                </a:lnTo>
                <a:lnTo>
                  <a:pt x="1837323" y="1540978"/>
                </a:lnTo>
                <a:lnTo>
                  <a:pt x="1830735" y="1536534"/>
                </a:lnTo>
                <a:lnTo>
                  <a:pt x="1822671" y="1534905"/>
                </a:lnTo>
                <a:close/>
              </a:path>
              <a:path w="5621655" h="3489960">
                <a:moveTo>
                  <a:pt x="1916194" y="1534521"/>
                </a:moveTo>
                <a:lnTo>
                  <a:pt x="1907973" y="1536182"/>
                </a:lnTo>
                <a:lnTo>
                  <a:pt x="1901258" y="1540711"/>
                </a:lnTo>
                <a:lnTo>
                  <a:pt x="1896729" y="1547426"/>
                </a:lnTo>
                <a:lnTo>
                  <a:pt x="1895068" y="1555647"/>
                </a:lnTo>
                <a:lnTo>
                  <a:pt x="1896729" y="1563864"/>
                </a:lnTo>
                <a:lnTo>
                  <a:pt x="1901258" y="1570572"/>
                </a:lnTo>
                <a:lnTo>
                  <a:pt x="1907973" y="1575094"/>
                </a:lnTo>
                <a:lnTo>
                  <a:pt x="1916194" y="1576751"/>
                </a:lnTo>
                <a:lnTo>
                  <a:pt x="1924411" y="1575094"/>
                </a:lnTo>
                <a:lnTo>
                  <a:pt x="1931120" y="1570572"/>
                </a:lnTo>
                <a:lnTo>
                  <a:pt x="1935642" y="1563864"/>
                </a:lnTo>
                <a:lnTo>
                  <a:pt x="1937300" y="1555647"/>
                </a:lnTo>
                <a:lnTo>
                  <a:pt x="1935642" y="1547426"/>
                </a:lnTo>
                <a:lnTo>
                  <a:pt x="1931120" y="1540711"/>
                </a:lnTo>
                <a:lnTo>
                  <a:pt x="1924411" y="1536182"/>
                </a:lnTo>
                <a:lnTo>
                  <a:pt x="1916194" y="1534521"/>
                </a:lnTo>
                <a:close/>
              </a:path>
              <a:path w="5621655" h="3489960">
                <a:moveTo>
                  <a:pt x="2009696" y="1534218"/>
                </a:moveTo>
                <a:lnTo>
                  <a:pt x="2001360" y="1535901"/>
                </a:lnTo>
                <a:lnTo>
                  <a:pt x="1994548" y="1540491"/>
                </a:lnTo>
                <a:lnTo>
                  <a:pt x="1989953" y="1547302"/>
                </a:lnTo>
                <a:lnTo>
                  <a:pt x="1988267" y="1555647"/>
                </a:lnTo>
                <a:lnTo>
                  <a:pt x="1989953" y="1563983"/>
                </a:lnTo>
                <a:lnTo>
                  <a:pt x="1994548" y="1570794"/>
                </a:lnTo>
                <a:lnTo>
                  <a:pt x="2001360" y="1575389"/>
                </a:lnTo>
                <a:lnTo>
                  <a:pt x="2009696" y="1577074"/>
                </a:lnTo>
                <a:lnTo>
                  <a:pt x="2018041" y="1575389"/>
                </a:lnTo>
                <a:lnTo>
                  <a:pt x="2024852" y="1570794"/>
                </a:lnTo>
                <a:lnTo>
                  <a:pt x="2029442" y="1563983"/>
                </a:lnTo>
                <a:lnTo>
                  <a:pt x="2031125" y="1555647"/>
                </a:lnTo>
                <a:lnTo>
                  <a:pt x="2029442" y="1547302"/>
                </a:lnTo>
                <a:lnTo>
                  <a:pt x="2024852" y="1540491"/>
                </a:lnTo>
                <a:lnTo>
                  <a:pt x="2018041" y="1535901"/>
                </a:lnTo>
                <a:lnTo>
                  <a:pt x="2009696" y="1534218"/>
                </a:lnTo>
                <a:close/>
              </a:path>
              <a:path w="5621655" h="3489960">
                <a:moveTo>
                  <a:pt x="2103219" y="1533815"/>
                </a:moveTo>
                <a:lnTo>
                  <a:pt x="2094717" y="1535533"/>
                </a:lnTo>
                <a:lnTo>
                  <a:pt x="2087778" y="1540214"/>
                </a:lnTo>
                <a:lnTo>
                  <a:pt x="2083102" y="1547154"/>
                </a:lnTo>
                <a:lnTo>
                  <a:pt x="2081388" y="1555647"/>
                </a:lnTo>
                <a:lnTo>
                  <a:pt x="2083102" y="1564136"/>
                </a:lnTo>
                <a:lnTo>
                  <a:pt x="2087778" y="1571069"/>
                </a:lnTo>
                <a:lnTo>
                  <a:pt x="2094717" y="1575744"/>
                </a:lnTo>
                <a:lnTo>
                  <a:pt x="2103219" y="1577458"/>
                </a:lnTo>
                <a:lnTo>
                  <a:pt x="2111709" y="1575744"/>
                </a:lnTo>
                <a:lnTo>
                  <a:pt x="2118642" y="1571069"/>
                </a:lnTo>
                <a:lnTo>
                  <a:pt x="2123317" y="1564136"/>
                </a:lnTo>
                <a:lnTo>
                  <a:pt x="2125031" y="1555647"/>
                </a:lnTo>
                <a:lnTo>
                  <a:pt x="2123317" y="1547154"/>
                </a:lnTo>
                <a:lnTo>
                  <a:pt x="2118642" y="1540214"/>
                </a:lnTo>
                <a:lnTo>
                  <a:pt x="2111709" y="1535533"/>
                </a:lnTo>
                <a:lnTo>
                  <a:pt x="2103219" y="1533815"/>
                </a:lnTo>
                <a:close/>
              </a:path>
              <a:path w="5621655" h="3489960">
                <a:moveTo>
                  <a:pt x="2196721" y="1533432"/>
                </a:moveTo>
                <a:lnTo>
                  <a:pt x="2188078" y="1535178"/>
                </a:lnTo>
                <a:lnTo>
                  <a:pt x="2181024" y="1539939"/>
                </a:lnTo>
                <a:lnTo>
                  <a:pt x="2176270" y="1547000"/>
                </a:lnTo>
                <a:lnTo>
                  <a:pt x="2174527" y="1555647"/>
                </a:lnTo>
                <a:lnTo>
                  <a:pt x="2176270" y="1564290"/>
                </a:lnTo>
                <a:lnTo>
                  <a:pt x="2181024" y="1571344"/>
                </a:lnTo>
                <a:lnTo>
                  <a:pt x="2188078" y="1576098"/>
                </a:lnTo>
                <a:lnTo>
                  <a:pt x="2196721" y="1577841"/>
                </a:lnTo>
                <a:lnTo>
                  <a:pt x="2205368" y="1576098"/>
                </a:lnTo>
                <a:lnTo>
                  <a:pt x="2212430" y="1571344"/>
                </a:lnTo>
                <a:lnTo>
                  <a:pt x="2217191" y="1564290"/>
                </a:lnTo>
                <a:lnTo>
                  <a:pt x="2218937" y="1555647"/>
                </a:lnTo>
                <a:lnTo>
                  <a:pt x="2217191" y="1547000"/>
                </a:lnTo>
                <a:lnTo>
                  <a:pt x="2212430" y="1539939"/>
                </a:lnTo>
                <a:lnTo>
                  <a:pt x="2205368" y="1535178"/>
                </a:lnTo>
                <a:lnTo>
                  <a:pt x="2196721" y="1533432"/>
                </a:lnTo>
                <a:close/>
              </a:path>
              <a:path w="5621655" h="3489960">
                <a:moveTo>
                  <a:pt x="2290244" y="1533048"/>
                </a:moveTo>
                <a:lnTo>
                  <a:pt x="2281444" y="1534823"/>
                </a:lnTo>
                <a:lnTo>
                  <a:pt x="2274261" y="1539664"/>
                </a:lnTo>
                <a:lnTo>
                  <a:pt x="2269420" y="1546847"/>
                </a:lnTo>
                <a:lnTo>
                  <a:pt x="2267646" y="1555647"/>
                </a:lnTo>
                <a:lnTo>
                  <a:pt x="2269420" y="1564438"/>
                </a:lnTo>
                <a:lnTo>
                  <a:pt x="2274261" y="1571622"/>
                </a:lnTo>
                <a:lnTo>
                  <a:pt x="2281444" y="1576467"/>
                </a:lnTo>
                <a:lnTo>
                  <a:pt x="2290244" y="1578245"/>
                </a:lnTo>
                <a:lnTo>
                  <a:pt x="2299036" y="1576467"/>
                </a:lnTo>
                <a:lnTo>
                  <a:pt x="2306220" y="1571622"/>
                </a:lnTo>
                <a:lnTo>
                  <a:pt x="2311066" y="1564438"/>
                </a:lnTo>
                <a:lnTo>
                  <a:pt x="2312844" y="1555647"/>
                </a:lnTo>
                <a:lnTo>
                  <a:pt x="2311066" y="1546847"/>
                </a:lnTo>
                <a:lnTo>
                  <a:pt x="2306220" y="1539664"/>
                </a:lnTo>
                <a:lnTo>
                  <a:pt x="2299036" y="1534823"/>
                </a:lnTo>
                <a:lnTo>
                  <a:pt x="2290244" y="1533048"/>
                </a:lnTo>
                <a:close/>
              </a:path>
              <a:path w="5621655" h="3489960">
                <a:moveTo>
                  <a:pt x="2383747" y="1532644"/>
                </a:moveTo>
                <a:lnTo>
                  <a:pt x="2374802" y="1534454"/>
                </a:lnTo>
                <a:lnTo>
                  <a:pt x="2367496" y="1539386"/>
                </a:lnTo>
                <a:lnTo>
                  <a:pt x="2362571" y="1546698"/>
                </a:lnTo>
                <a:lnTo>
                  <a:pt x="2360765" y="1555647"/>
                </a:lnTo>
                <a:lnTo>
                  <a:pt x="2362571" y="1564592"/>
                </a:lnTo>
                <a:lnTo>
                  <a:pt x="2367496" y="1571897"/>
                </a:lnTo>
                <a:lnTo>
                  <a:pt x="2374802" y="1576822"/>
                </a:lnTo>
                <a:lnTo>
                  <a:pt x="2383747" y="1578629"/>
                </a:lnTo>
                <a:lnTo>
                  <a:pt x="2392704" y="1576822"/>
                </a:lnTo>
                <a:lnTo>
                  <a:pt x="2400015" y="1571897"/>
                </a:lnTo>
                <a:lnTo>
                  <a:pt x="2404942" y="1564592"/>
                </a:lnTo>
                <a:lnTo>
                  <a:pt x="2406749" y="1555647"/>
                </a:lnTo>
                <a:lnTo>
                  <a:pt x="2404942" y="1546698"/>
                </a:lnTo>
                <a:lnTo>
                  <a:pt x="2400015" y="1539386"/>
                </a:lnTo>
                <a:lnTo>
                  <a:pt x="2392704" y="1534454"/>
                </a:lnTo>
                <a:lnTo>
                  <a:pt x="2383747" y="1532644"/>
                </a:lnTo>
                <a:close/>
              </a:path>
              <a:path w="5621655" h="3489960">
                <a:moveTo>
                  <a:pt x="3038345" y="1532806"/>
                </a:moveTo>
                <a:lnTo>
                  <a:pt x="3029459" y="1534601"/>
                </a:lnTo>
                <a:lnTo>
                  <a:pt x="3022206" y="1539497"/>
                </a:lnTo>
                <a:lnTo>
                  <a:pt x="3017317" y="1546757"/>
                </a:lnTo>
                <a:lnTo>
                  <a:pt x="3015525" y="1555647"/>
                </a:lnTo>
                <a:lnTo>
                  <a:pt x="3017317" y="1564532"/>
                </a:lnTo>
                <a:lnTo>
                  <a:pt x="3022206" y="1571785"/>
                </a:lnTo>
                <a:lnTo>
                  <a:pt x="3029459" y="1576674"/>
                </a:lnTo>
                <a:lnTo>
                  <a:pt x="3038345" y="1578466"/>
                </a:lnTo>
                <a:lnTo>
                  <a:pt x="3047234" y="1576674"/>
                </a:lnTo>
                <a:lnTo>
                  <a:pt x="3054495" y="1571785"/>
                </a:lnTo>
                <a:lnTo>
                  <a:pt x="3059391" y="1564532"/>
                </a:lnTo>
                <a:lnTo>
                  <a:pt x="3061186" y="1555647"/>
                </a:lnTo>
                <a:lnTo>
                  <a:pt x="3059391" y="1546757"/>
                </a:lnTo>
                <a:lnTo>
                  <a:pt x="3054495" y="1539497"/>
                </a:lnTo>
                <a:lnTo>
                  <a:pt x="3047234" y="1534601"/>
                </a:lnTo>
                <a:lnTo>
                  <a:pt x="3038345" y="1532806"/>
                </a:lnTo>
                <a:close/>
              </a:path>
              <a:path w="5621655" h="3489960">
                <a:moveTo>
                  <a:pt x="3131868" y="1533189"/>
                </a:moveTo>
                <a:lnTo>
                  <a:pt x="3123127" y="1534953"/>
                </a:lnTo>
                <a:lnTo>
                  <a:pt x="3115996" y="1539764"/>
                </a:lnTo>
                <a:lnTo>
                  <a:pt x="3111192" y="1546903"/>
                </a:lnTo>
                <a:lnTo>
                  <a:pt x="3109431" y="1555647"/>
                </a:lnTo>
                <a:lnTo>
                  <a:pt x="3111192" y="1564379"/>
                </a:lnTo>
                <a:lnTo>
                  <a:pt x="3115996" y="1571511"/>
                </a:lnTo>
                <a:lnTo>
                  <a:pt x="3123127" y="1576320"/>
                </a:lnTo>
                <a:lnTo>
                  <a:pt x="3131868" y="1578084"/>
                </a:lnTo>
                <a:lnTo>
                  <a:pt x="3140600" y="1576320"/>
                </a:lnTo>
                <a:lnTo>
                  <a:pt x="3147732" y="1571511"/>
                </a:lnTo>
                <a:lnTo>
                  <a:pt x="3152541" y="1564379"/>
                </a:lnTo>
                <a:lnTo>
                  <a:pt x="3154305" y="1555647"/>
                </a:lnTo>
                <a:lnTo>
                  <a:pt x="3152541" y="1546903"/>
                </a:lnTo>
                <a:lnTo>
                  <a:pt x="3147732" y="1539764"/>
                </a:lnTo>
                <a:lnTo>
                  <a:pt x="3140600" y="1534953"/>
                </a:lnTo>
                <a:lnTo>
                  <a:pt x="3131868" y="1533189"/>
                </a:lnTo>
                <a:close/>
              </a:path>
              <a:path w="5621655" h="3489960">
                <a:moveTo>
                  <a:pt x="3225370" y="1533512"/>
                </a:moveTo>
                <a:lnTo>
                  <a:pt x="3216765" y="1535251"/>
                </a:lnTo>
                <a:lnTo>
                  <a:pt x="3209736" y="1539994"/>
                </a:lnTo>
                <a:lnTo>
                  <a:pt x="3204995" y="1547030"/>
                </a:lnTo>
                <a:lnTo>
                  <a:pt x="3203256" y="1555647"/>
                </a:lnTo>
                <a:lnTo>
                  <a:pt x="3204995" y="1564255"/>
                </a:lnTo>
                <a:lnTo>
                  <a:pt x="3209736" y="1571291"/>
                </a:lnTo>
                <a:lnTo>
                  <a:pt x="3216765" y="1576038"/>
                </a:lnTo>
                <a:lnTo>
                  <a:pt x="3225370" y="1577780"/>
                </a:lnTo>
                <a:lnTo>
                  <a:pt x="3233988" y="1576038"/>
                </a:lnTo>
                <a:lnTo>
                  <a:pt x="3241023" y="1571291"/>
                </a:lnTo>
                <a:lnTo>
                  <a:pt x="3245766" y="1564255"/>
                </a:lnTo>
                <a:lnTo>
                  <a:pt x="3247505" y="1555647"/>
                </a:lnTo>
                <a:lnTo>
                  <a:pt x="3245766" y="1547030"/>
                </a:lnTo>
                <a:lnTo>
                  <a:pt x="3241023" y="1539994"/>
                </a:lnTo>
                <a:lnTo>
                  <a:pt x="3233988" y="1535251"/>
                </a:lnTo>
                <a:lnTo>
                  <a:pt x="3225370" y="1533512"/>
                </a:lnTo>
                <a:close/>
              </a:path>
              <a:path w="5621655" h="3489960">
                <a:moveTo>
                  <a:pt x="3318893" y="1533895"/>
                </a:moveTo>
                <a:lnTo>
                  <a:pt x="3310430" y="1535606"/>
                </a:lnTo>
                <a:lnTo>
                  <a:pt x="3303516" y="1540269"/>
                </a:lnTo>
                <a:lnTo>
                  <a:pt x="3298852" y="1547183"/>
                </a:lnTo>
                <a:lnTo>
                  <a:pt x="3297142" y="1555647"/>
                </a:lnTo>
                <a:lnTo>
                  <a:pt x="3298852" y="1564107"/>
                </a:lnTo>
                <a:lnTo>
                  <a:pt x="3303516" y="1571014"/>
                </a:lnTo>
                <a:lnTo>
                  <a:pt x="3310430" y="1575670"/>
                </a:lnTo>
                <a:lnTo>
                  <a:pt x="3318893" y="1577378"/>
                </a:lnTo>
                <a:lnTo>
                  <a:pt x="3327353" y="1575670"/>
                </a:lnTo>
                <a:lnTo>
                  <a:pt x="3334261" y="1571014"/>
                </a:lnTo>
                <a:lnTo>
                  <a:pt x="3338917" y="1564107"/>
                </a:lnTo>
                <a:lnTo>
                  <a:pt x="3340624" y="1555647"/>
                </a:lnTo>
                <a:lnTo>
                  <a:pt x="3338917" y="1547183"/>
                </a:lnTo>
                <a:lnTo>
                  <a:pt x="3334261" y="1540269"/>
                </a:lnTo>
                <a:lnTo>
                  <a:pt x="3327353" y="1535606"/>
                </a:lnTo>
                <a:lnTo>
                  <a:pt x="3318893" y="1533895"/>
                </a:lnTo>
                <a:close/>
              </a:path>
              <a:path w="5621655" h="3489960">
                <a:moveTo>
                  <a:pt x="3412396" y="1534299"/>
                </a:moveTo>
                <a:lnTo>
                  <a:pt x="3404089" y="1535975"/>
                </a:lnTo>
                <a:lnTo>
                  <a:pt x="3397303" y="1540547"/>
                </a:lnTo>
                <a:lnTo>
                  <a:pt x="3392727" y="1547332"/>
                </a:lnTo>
                <a:lnTo>
                  <a:pt x="3391048" y="1555647"/>
                </a:lnTo>
                <a:lnTo>
                  <a:pt x="3392727" y="1563953"/>
                </a:lnTo>
                <a:lnTo>
                  <a:pt x="3397303" y="1570739"/>
                </a:lnTo>
                <a:lnTo>
                  <a:pt x="3404089" y="1575316"/>
                </a:lnTo>
                <a:lnTo>
                  <a:pt x="3412396" y="1576994"/>
                </a:lnTo>
                <a:lnTo>
                  <a:pt x="3420703" y="1575316"/>
                </a:lnTo>
                <a:lnTo>
                  <a:pt x="3427489" y="1570739"/>
                </a:lnTo>
                <a:lnTo>
                  <a:pt x="3432066" y="1563953"/>
                </a:lnTo>
                <a:lnTo>
                  <a:pt x="3433744" y="1555647"/>
                </a:lnTo>
                <a:lnTo>
                  <a:pt x="3432066" y="1547332"/>
                </a:lnTo>
                <a:lnTo>
                  <a:pt x="3427489" y="1540547"/>
                </a:lnTo>
                <a:lnTo>
                  <a:pt x="3420703" y="1535975"/>
                </a:lnTo>
                <a:lnTo>
                  <a:pt x="3412396" y="1534299"/>
                </a:lnTo>
                <a:close/>
              </a:path>
              <a:path w="5621655" h="3489960">
                <a:moveTo>
                  <a:pt x="3505898" y="1534683"/>
                </a:moveTo>
                <a:lnTo>
                  <a:pt x="3497752" y="1536330"/>
                </a:lnTo>
                <a:lnTo>
                  <a:pt x="3491101" y="1540821"/>
                </a:lnTo>
                <a:lnTo>
                  <a:pt x="3486619" y="1547485"/>
                </a:lnTo>
                <a:lnTo>
                  <a:pt x="3484975" y="1555647"/>
                </a:lnTo>
                <a:lnTo>
                  <a:pt x="3486619" y="1563808"/>
                </a:lnTo>
                <a:lnTo>
                  <a:pt x="3491101" y="1570471"/>
                </a:lnTo>
                <a:lnTo>
                  <a:pt x="3497752" y="1574964"/>
                </a:lnTo>
                <a:lnTo>
                  <a:pt x="3505898" y="1576611"/>
                </a:lnTo>
                <a:lnTo>
                  <a:pt x="3514072" y="1574964"/>
                </a:lnTo>
                <a:lnTo>
                  <a:pt x="3520742" y="1570471"/>
                </a:lnTo>
                <a:lnTo>
                  <a:pt x="3525236" y="1563808"/>
                </a:lnTo>
                <a:lnTo>
                  <a:pt x="3526884" y="1555647"/>
                </a:lnTo>
                <a:lnTo>
                  <a:pt x="3525236" y="1547485"/>
                </a:lnTo>
                <a:lnTo>
                  <a:pt x="3520742" y="1540821"/>
                </a:lnTo>
                <a:lnTo>
                  <a:pt x="3514072" y="1536330"/>
                </a:lnTo>
                <a:lnTo>
                  <a:pt x="3505898" y="1534683"/>
                </a:lnTo>
                <a:close/>
              </a:path>
              <a:path w="5621655" h="3489960">
                <a:moveTo>
                  <a:pt x="3599441" y="1535066"/>
                </a:moveTo>
                <a:lnTo>
                  <a:pt x="3591421" y="1536684"/>
                </a:lnTo>
                <a:lnTo>
                  <a:pt x="3584873" y="1541096"/>
                </a:lnTo>
                <a:lnTo>
                  <a:pt x="3580459" y="1547638"/>
                </a:lnTo>
                <a:lnTo>
                  <a:pt x="3578841" y="1555647"/>
                </a:lnTo>
                <a:lnTo>
                  <a:pt x="3580459" y="1563651"/>
                </a:lnTo>
                <a:lnTo>
                  <a:pt x="3584873" y="1570186"/>
                </a:lnTo>
                <a:lnTo>
                  <a:pt x="3591421" y="1574591"/>
                </a:lnTo>
                <a:lnTo>
                  <a:pt x="3599441" y="1576207"/>
                </a:lnTo>
                <a:lnTo>
                  <a:pt x="3607447" y="1574591"/>
                </a:lnTo>
                <a:lnTo>
                  <a:pt x="3613982" y="1570186"/>
                </a:lnTo>
                <a:lnTo>
                  <a:pt x="3618387" y="1563651"/>
                </a:lnTo>
                <a:lnTo>
                  <a:pt x="3620003" y="1555647"/>
                </a:lnTo>
                <a:lnTo>
                  <a:pt x="3618387" y="1547638"/>
                </a:lnTo>
                <a:lnTo>
                  <a:pt x="3613982" y="1541096"/>
                </a:lnTo>
                <a:lnTo>
                  <a:pt x="3607447" y="1536684"/>
                </a:lnTo>
                <a:lnTo>
                  <a:pt x="3599441" y="1535066"/>
                </a:lnTo>
                <a:close/>
              </a:path>
              <a:path w="5621655" h="3489960">
                <a:moveTo>
                  <a:pt x="3692944" y="1535450"/>
                </a:moveTo>
                <a:lnTo>
                  <a:pt x="3685081" y="1537036"/>
                </a:lnTo>
                <a:lnTo>
                  <a:pt x="3678660" y="1541364"/>
                </a:lnTo>
                <a:lnTo>
                  <a:pt x="3674333" y="1547784"/>
                </a:lnTo>
                <a:lnTo>
                  <a:pt x="3672746" y="1555647"/>
                </a:lnTo>
                <a:lnTo>
                  <a:pt x="3674333" y="1563498"/>
                </a:lnTo>
                <a:lnTo>
                  <a:pt x="3678660" y="1569912"/>
                </a:lnTo>
                <a:lnTo>
                  <a:pt x="3685081" y="1574237"/>
                </a:lnTo>
                <a:lnTo>
                  <a:pt x="3692944" y="1575823"/>
                </a:lnTo>
                <a:lnTo>
                  <a:pt x="3700795" y="1574237"/>
                </a:lnTo>
                <a:lnTo>
                  <a:pt x="3707209" y="1569912"/>
                </a:lnTo>
                <a:lnTo>
                  <a:pt x="3711535" y="1563498"/>
                </a:lnTo>
                <a:lnTo>
                  <a:pt x="3713122" y="1555647"/>
                </a:lnTo>
                <a:lnTo>
                  <a:pt x="3711535" y="1547784"/>
                </a:lnTo>
                <a:lnTo>
                  <a:pt x="3707209" y="1541364"/>
                </a:lnTo>
                <a:lnTo>
                  <a:pt x="3700795" y="1537036"/>
                </a:lnTo>
                <a:lnTo>
                  <a:pt x="3692944" y="1535450"/>
                </a:lnTo>
                <a:close/>
              </a:path>
              <a:path w="5621655" h="3489960">
                <a:moveTo>
                  <a:pt x="3786487" y="1535852"/>
                </a:moveTo>
                <a:lnTo>
                  <a:pt x="3778769" y="1537407"/>
                </a:lnTo>
                <a:lnTo>
                  <a:pt x="3772471" y="1541649"/>
                </a:lnTo>
                <a:lnTo>
                  <a:pt x="3768228" y="1547940"/>
                </a:lnTo>
                <a:lnTo>
                  <a:pt x="3766672" y="1555647"/>
                </a:lnTo>
                <a:lnTo>
                  <a:pt x="3768228" y="1563353"/>
                </a:lnTo>
                <a:lnTo>
                  <a:pt x="3772471" y="1569644"/>
                </a:lnTo>
                <a:lnTo>
                  <a:pt x="3778769" y="1573885"/>
                </a:lnTo>
                <a:lnTo>
                  <a:pt x="3786487" y="1575440"/>
                </a:lnTo>
                <a:lnTo>
                  <a:pt x="3794179" y="1573885"/>
                </a:lnTo>
                <a:lnTo>
                  <a:pt x="3800457" y="1569644"/>
                </a:lnTo>
                <a:lnTo>
                  <a:pt x="3804689" y="1563353"/>
                </a:lnTo>
                <a:lnTo>
                  <a:pt x="3806241" y="1555647"/>
                </a:lnTo>
                <a:lnTo>
                  <a:pt x="3804689" y="1547940"/>
                </a:lnTo>
                <a:lnTo>
                  <a:pt x="3800457" y="1541649"/>
                </a:lnTo>
                <a:lnTo>
                  <a:pt x="3794179" y="1537407"/>
                </a:lnTo>
                <a:lnTo>
                  <a:pt x="3786487" y="1535852"/>
                </a:lnTo>
                <a:close/>
              </a:path>
              <a:path w="5621655" h="3489960">
                <a:moveTo>
                  <a:pt x="3879989" y="1536236"/>
                </a:moveTo>
                <a:lnTo>
                  <a:pt x="3872420" y="1537762"/>
                </a:lnTo>
                <a:lnTo>
                  <a:pt x="3866251" y="1541924"/>
                </a:lnTo>
                <a:lnTo>
                  <a:pt x="3862099" y="1548094"/>
                </a:lnTo>
                <a:lnTo>
                  <a:pt x="3860579" y="1555647"/>
                </a:lnTo>
                <a:lnTo>
                  <a:pt x="3862099" y="1563196"/>
                </a:lnTo>
                <a:lnTo>
                  <a:pt x="3866251" y="1569359"/>
                </a:lnTo>
                <a:lnTo>
                  <a:pt x="3872420" y="1573514"/>
                </a:lnTo>
                <a:lnTo>
                  <a:pt x="3879989" y="1575037"/>
                </a:lnTo>
                <a:lnTo>
                  <a:pt x="3887519" y="1573514"/>
                </a:lnTo>
                <a:lnTo>
                  <a:pt x="3893677" y="1569359"/>
                </a:lnTo>
                <a:lnTo>
                  <a:pt x="3897834" y="1563196"/>
                </a:lnTo>
                <a:lnTo>
                  <a:pt x="3899359" y="1555647"/>
                </a:lnTo>
                <a:lnTo>
                  <a:pt x="3897834" y="1548094"/>
                </a:lnTo>
                <a:lnTo>
                  <a:pt x="3893677" y="1541924"/>
                </a:lnTo>
                <a:lnTo>
                  <a:pt x="3887519" y="1537762"/>
                </a:lnTo>
                <a:lnTo>
                  <a:pt x="3879989" y="1536236"/>
                </a:lnTo>
                <a:close/>
              </a:path>
              <a:path w="5621655" h="3489960">
                <a:moveTo>
                  <a:pt x="3973472" y="1536619"/>
                </a:moveTo>
                <a:lnTo>
                  <a:pt x="3966067" y="1538114"/>
                </a:lnTo>
                <a:lnTo>
                  <a:pt x="3960026" y="1542191"/>
                </a:lnTo>
                <a:lnTo>
                  <a:pt x="3955956" y="1548238"/>
                </a:lnTo>
                <a:lnTo>
                  <a:pt x="3954465" y="1555647"/>
                </a:lnTo>
                <a:lnTo>
                  <a:pt x="3955956" y="1563043"/>
                </a:lnTo>
                <a:lnTo>
                  <a:pt x="3960026" y="1569084"/>
                </a:lnTo>
                <a:lnTo>
                  <a:pt x="3966067" y="1573159"/>
                </a:lnTo>
                <a:lnTo>
                  <a:pt x="3973472" y="1574653"/>
                </a:lnTo>
                <a:lnTo>
                  <a:pt x="3980880" y="1573159"/>
                </a:lnTo>
                <a:lnTo>
                  <a:pt x="3986928" y="1569084"/>
                </a:lnTo>
                <a:lnTo>
                  <a:pt x="3991004" y="1563043"/>
                </a:lnTo>
                <a:lnTo>
                  <a:pt x="3992499" y="1555647"/>
                </a:lnTo>
                <a:lnTo>
                  <a:pt x="3991004" y="1548238"/>
                </a:lnTo>
                <a:lnTo>
                  <a:pt x="3986928" y="1542191"/>
                </a:lnTo>
                <a:lnTo>
                  <a:pt x="3980880" y="1538114"/>
                </a:lnTo>
                <a:lnTo>
                  <a:pt x="3973472" y="1536619"/>
                </a:lnTo>
                <a:close/>
              </a:path>
              <a:path w="5621655" h="3489960">
                <a:moveTo>
                  <a:pt x="4066974" y="1537023"/>
                </a:moveTo>
                <a:lnTo>
                  <a:pt x="4059752" y="1538486"/>
                </a:lnTo>
                <a:lnTo>
                  <a:pt x="4053836" y="1542476"/>
                </a:lnTo>
                <a:lnTo>
                  <a:pt x="4049839" y="1548395"/>
                </a:lnTo>
                <a:lnTo>
                  <a:pt x="4048371" y="1555647"/>
                </a:lnTo>
                <a:lnTo>
                  <a:pt x="4049839" y="1562897"/>
                </a:lnTo>
                <a:lnTo>
                  <a:pt x="4053836" y="1568817"/>
                </a:lnTo>
                <a:lnTo>
                  <a:pt x="4059752" y="1572807"/>
                </a:lnTo>
                <a:lnTo>
                  <a:pt x="4066974" y="1574270"/>
                </a:lnTo>
                <a:lnTo>
                  <a:pt x="4074237" y="1572807"/>
                </a:lnTo>
                <a:lnTo>
                  <a:pt x="4080163" y="1568817"/>
                </a:lnTo>
                <a:lnTo>
                  <a:pt x="4084156" y="1562897"/>
                </a:lnTo>
                <a:lnTo>
                  <a:pt x="4085619" y="1555647"/>
                </a:lnTo>
                <a:lnTo>
                  <a:pt x="4084156" y="1548395"/>
                </a:lnTo>
                <a:lnTo>
                  <a:pt x="4080163" y="1542476"/>
                </a:lnTo>
                <a:lnTo>
                  <a:pt x="4074237" y="1538486"/>
                </a:lnTo>
                <a:lnTo>
                  <a:pt x="4066974" y="1537023"/>
                </a:lnTo>
                <a:close/>
              </a:path>
              <a:path w="5621655" h="3489960">
                <a:moveTo>
                  <a:pt x="4160517" y="1537407"/>
                </a:moveTo>
                <a:lnTo>
                  <a:pt x="4153431" y="1538841"/>
                </a:lnTo>
                <a:lnTo>
                  <a:pt x="4147639" y="1542751"/>
                </a:lnTo>
                <a:lnTo>
                  <a:pt x="4143730" y="1548549"/>
                </a:lnTo>
                <a:lnTo>
                  <a:pt x="4142297" y="1555647"/>
                </a:lnTo>
                <a:lnTo>
                  <a:pt x="4143730" y="1562744"/>
                </a:lnTo>
                <a:lnTo>
                  <a:pt x="4147639" y="1568542"/>
                </a:lnTo>
                <a:lnTo>
                  <a:pt x="4153431" y="1572452"/>
                </a:lnTo>
                <a:lnTo>
                  <a:pt x="4160517" y="1573886"/>
                </a:lnTo>
                <a:lnTo>
                  <a:pt x="4167603" y="1572452"/>
                </a:lnTo>
                <a:lnTo>
                  <a:pt x="4173396" y="1568542"/>
                </a:lnTo>
                <a:lnTo>
                  <a:pt x="4177304" y="1562744"/>
                </a:lnTo>
                <a:lnTo>
                  <a:pt x="4178738" y="1555647"/>
                </a:lnTo>
                <a:lnTo>
                  <a:pt x="4177304" y="1548549"/>
                </a:lnTo>
                <a:lnTo>
                  <a:pt x="4173396" y="1542751"/>
                </a:lnTo>
                <a:lnTo>
                  <a:pt x="4167603" y="1538841"/>
                </a:lnTo>
                <a:lnTo>
                  <a:pt x="4160517" y="1537407"/>
                </a:lnTo>
                <a:close/>
              </a:path>
              <a:path w="5621655" h="3489960">
                <a:moveTo>
                  <a:pt x="4263886" y="1537789"/>
                </a:moveTo>
                <a:lnTo>
                  <a:pt x="4244194" y="1537789"/>
                </a:lnTo>
                <a:lnTo>
                  <a:pt x="4236162" y="1545780"/>
                </a:lnTo>
                <a:lnTo>
                  <a:pt x="4236162" y="1565493"/>
                </a:lnTo>
                <a:lnTo>
                  <a:pt x="4244194" y="1573483"/>
                </a:lnTo>
                <a:lnTo>
                  <a:pt x="4263886" y="1573483"/>
                </a:lnTo>
                <a:lnTo>
                  <a:pt x="4271857" y="1565493"/>
                </a:lnTo>
                <a:lnTo>
                  <a:pt x="4271857" y="1545780"/>
                </a:lnTo>
                <a:lnTo>
                  <a:pt x="4263886" y="1537789"/>
                </a:lnTo>
                <a:close/>
              </a:path>
              <a:path w="5621655" h="3489960">
                <a:moveTo>
                  <a:pt x="4357187" y="1538193"/>
                </a:moveTo>
                <a:lnTo>
                  <a:pt x="4337878" y="1538193"/>
                </a:lnTo>
                <a:lnTo>
                  <a:pt x="4330089" y="1546002"/>
                </a:lnTo>
                <a:lnTo>
                  <a:pt x="4330089" y="1565291"/>
                </a:lnTo>
                <a:lnTo>
                  <a:pt x="4337878" y="1573099"/>
                </a:lnTo>
                <a:lnTo>
                  <a:pt x="4357187" y="1573099"/>
                </a:lnTo>
                <a:lnTo>
                  <a:pt x="4364996" y="1565291"/>
                </a:lnTo>
                <a:lnTo>
                  <a:pt x="4364996" y="1546002"/>
                </a:lnTo>
                <a:lnTo>
                  <a:pt x="4357187" y="1538193"/>
                </a:lnTo>
                <a:close/>
              </a:path>
              <a:path w="5621655" h="3489960">
                <a:moveTo>
                  <a:pt x="4450468" y="1538577"/>
                </a:moveTo>
                <a:lnTo>
                  <a:pt x="4431603" y="1538577"/>
                </a:lnTo>
                <a:lnTo>
                  <a:pt x="4423995" y="1546223"/>
                </a:lnTo>
                <a:lnTo>
                  <a:pt x="4423995" y="1565069"/>
                </a:lnTo>
                <a:lnTo>
                  <a:pt x="4431603" y="1572717"/>
                </a:lnTo>
                <a:lnTo>
                  <a:pt x="4450468" y="1572717"/>
                </a:lnTo>
                <a:lnTo>
                  <a:pt x="4458115" y="1565069"/>
                </a:lnTo>
                <a:lnTo>
                  <a:pt x="4458115" y="1546223"/>
                </a:lnTo>
                <a:lnTo>
                  <a:pt x="4450468" y="1538577"/>
                </a:lnTo>
                <a:close/>
              </a:path>
              <a:path w="5621655" h="3489960">
                <a:moveTo>
                  <a:pt x="4543789" y="1538960"/>
                </a:moveTo>
                <a:lnTo>
                  <a:pt x="4525367" y="1538960"/>
                </a:lnTo>
                <a:lnTo>
                  <a:pt x="4517922" y="1546425"/>
                </a:lnTo>
                <a:lnTo>
                  <a:pt x="4517922" y="1564847"/>
                </a:lnTo>
                <a:lnTo>
                  <a:pt x="4525367" y="1572313"/>
                </a:lnTo>
                <a:lnTo>
                  <a:pt x="4543789" y="1572313"/>
                </a:lnTo>
                <a:lnTo>
                  <a:pt x="4551234" y="1564847"/>
                </a:lnTo>
                <a:lnTo>
                  <a:pt x="4551234" y="1546425"/>
                </a:lnTo>
                <a:lnTo>
                  <a:pt x="4543789" y="1538960"/>
                </a:lnTo>
                <a:close/>
              </a:path>
              <a:path w="5621655" h="3489960">
                <a:moveTo>
                  <a:pt x="4637049" y="1539364"/>
                </a:moveTo>
                <a:lnTo>
                  <a:pt x="4619091" y="1539364"/>
                </a:lnTo>
                <a:lnTo>
                  <a:pt x="4611788" y="1546647"/>
                </a:lnTo>
                <a:lnTo>
                  <a:pt x="4611788" y="1564646"/>
                </a:lnTo>
                <a:lnTo>
                  <a:pt x="4619091" y="1571929"/>
                </a:lnTo>
                <a:lnTo>
                  <a:pt x="4637049" y="1571929"/>
                </a:lnTo>
                <a:lnTo>
                  <a:pt x="4644354" y="1564646"/>
                </a:lnTo>
                <a:lnTo>
                  <a:pt x="4644354" y="1546647"/>
                </a:lnTo>
                <a:lnTo>
                  <a:pt x="4637049" y="1539364"/>
                </a:lnTo>
                <a:close/>
              </a:path>
              <a:path w="5621655" h="3489960">
                <a:moveTo>
                  <a:pt x="4730370" y="1539748"/>
                </a:moveTo>
                <a:lnTo>
                  <a:pt x="4712816" y="1539748"/>
                </a:lnTo>
                <a:lnTo>
                  <a:pt x="4705713" y="1546870"/>
                </a:lnTo>
                <a:lnTo>
                  <a:pt x="4705713" y="1564424"/>
                </a:lnTo>
                <a:lnTo>
                  <a:pt x="4712816" y="1571546"/>
                </a:lnTo>
                <a:lnTo>
                  <a:pt x="4730370" y="1571546"/>
                </a:lnTo>
                <a:lnTo>
                  <a:pt x="4737493" y="1564424"/>
                </a:lnTo>
                <a:lnTo>
                  <a:pt x="4737493" y="1546870"/>
                </a:lnTo>
                <a:lnTo>
                  <a:pt x="4730370" y="1539748"/>
                </a:lnTo>
                <a:close/>
              </a:path>
              <a:path w="5621655" h="3489960">
                <a:moveTo>
                  <a:pt x="4823671" y="1540130"/>
                </a:moveTo>
                <a:lnTo>
                  <a:pt x="4806541" y="1540130"/>
                </a:lnTo>
                <a:lnTo>
                  <a:pt x="4799579" y="1547072"/>
                </a:lnTo>
                <a:lnTo>
                  <a:pt x="4799579" y="1564201"/>
                </a:lnTo>
                <a:lnTo>
                  <a:pt x="4806541" y="1571142"/>
                </a:lnTo>
                <a:lnTo>
                  <a:pt x="4823671" y="1571142"/>
                </a:lnTo>
                <a:lnTo>
                  <a:pt x="4830612" y="1564201"/>
                </a:lnTo>
                <a:lnTo>
                  <a:pt x="4830612" y="1547072"/>
                </a:lnTo>
                <a:lnTo>
                  <a:pt x="4823671" y="1540130"/>
                </a:lnTo>
                <a:close/>
              </a:path>
              <a:path w="5621655" h="3489960">
                <a:moveTo>
                  <a:pt x="4916952" y="1540513"/>
                </a:moveTo>
                <a:lnTo>
                  <a:pt x="4900285" y="1540513"/>
                </a:lnTo>
                <a:lnTo>
                  <a:pt x="4893505" y="1547293"/>
                </a:lnTo>
                <a:lnTo>
                  <a:pt x="4893505" y="1563999"/>
                </a:lnTo>
                <a:lnTo>
                  <a:pt x="4900285" y="1570758"/>
                </a:lnTo>
                <a:lnTo>
                  <a:pt x="4916952" y="1570758"/>
                </a:lnTo>
                <a:lnTo>
                  <a:pt x="4923731" y="1563999"/>
                </a:lnTo>
                <a:lnTo>
                  <a:pt x="4923731" y="1547293"/>
                </a:lnTo>
                <a:lnTo>
                  <a:pt x="4916952" y="1540513"/>
                </a:lnTo>
                <a:close/>
              </a:path>
              <a:path w="5621655" h="3489960">
                <a:moveTo>
                  <a:pt x="5010273" y="1540917"/>
                </a:moveTo>
                <a:lnTo>
                  <a:pt x="4993989" y="1540917"/>
                </a:lnTo>
                <a:lnTo>
                  <a:pt x="4987412" y="1547515"/>
                </a:lnTo>
                <a:lnTo>
                  <a:pt x="4987412" y="1563777"/>
                </a:lnTo>
                <a:lnTo>
                  <a:pt x="4993989" y="1570376"/>
                </a:lnTo>
                <a:lnTo>
                  <a:pt x="5010273" y="1570376"/>
                </a:lnTo>
                <a:lnTo>
                  <a:pt x="5016850" y="1563777"/>
                </a:lnTo>
                <a:lnTo>
                  <a:pt x="5016850" y="1547515"/>
                </a:lnTo>
                <a:lnTo>
                  <a:pt x="5010273" y="1540917"/>
                </a:lnTo>
                <a:close/>
              </a:path>
              <a:path w="5621655" h="3489960">
                <a:moveTo>
                  <a:pt x="100112" y="1588918"/>
                </a:moveTo>
                <a:lnTo>
                  <a:pt x="85223" y="1588918"/>
                </a:lnTo>
                <a:lnTo>
                  <a:pt x="79184" y="1594951"/>
                </a:lnTo>
                <a:lnTo>
                  <a:pt x="79184" y="1609841"/>
                </a:lnTo>
                <a:lnTo>
                  <a:pt x="85223" y="1615875"/>
                </a:lnTo>
                <a:lnTo>
                  <a:pt x="100112" y="1615875"/>
                </a:lnTo>
                <a:lnTo>
                  <a:pt x="106149" y="1609841"/>
                </a:lnTo>
                <a:lnTo>
                  <a:pt x="106149" y="1594951"/>
                </a:lnTo>
                <a:lnTo>
                  <a:pt x="100112" y="1588918"/>
                </a:lnTo>
                <a:close/>
              </a:path>
              <a:path w="5621655" h="3489960">
                <a:moveTo>
                  <a:pt x="193842" y="1588535"/>
                </a:moveTo>
                <a:lnTo>
                  <a:pt x="178519" y="1588535"/>
                </a:lnTo>
                <a:lnTo>
                  <a:pt x="172309" y="1594730"/>
                </a:lnTo>
                <a:lnTo>
                  <a:pt x="172309" y="1610064"/>
                </a:lnTo>
                <a:lnTo>
                  <a:pt x="178519" y="1616278"/>
                </a:lnTo>
                <a:lnTo>
                  <a:pt x="193842" y="1616278"/>
                </a:lnTo>
                <a:lnTo>
                  <a:pt x="200053" y="1610064"/>
                </a:lnTo>
                <a:lnTo>
                  <a:pt x="200053" y="1594730"/>
                </a:lnTo>
                <a:lnTo>
                  <a:pt x="193842" y="1588535"/>
                </a:lnTo>
                <a:close/>
              </a:path>
              <a:path w="5621655" h="3489960">
                <a:moveTo>
                  <a:pt x="287573" y="1588132"/>
                </a:moveTo>
                <a:lnTo>
                  <a:pt x="271816" y="1588132"/>
                </a:lnTo>
                <a:lnTo>
                  <a:pt x="265432" y="1594528"/>
                </a:lnTo>
                <a:lnTo>
                  <a:pt x="265432" y="1610266"/>
                </a:lnTo>
                <a:lnTo>
                  <a:pt x="271816" y="1616661"/>
                </a:lnTo>
                <a:lnTo>
                  <a:pt x="287573" y="1616661"/>
                </a:lnTo>
                <a:lnTo>
                  <a:pt x="293957" y="1610266"/>
                </a:lnTo>
                <a:lnTo>
                  <a:pt x="293957" y="1594528"/>
                </a:lnTo>
                <a:lnTo>
                  <a:pt x="287573" y="1588132"/>
                </a:lnTo>
                <a:close/>
              </a:path>
              <a:path w="5621655" h="3489960">
                <a:moveTo>
                  <a:pt x="381295" y="1587748"/>
                </a:moveTo>
                <a:lnTo>
                  <a:pt x="365121" y="1587748"/>
                </a:lnTo>
                <a:lnTo>
                  <a:pt x="358555" y="1594305"/>
                </a:lnTo>
                <a:lnTo>
                  <a:pt x="358555" y="1610488"/>
                </a:lnTo>
                <a:lnTo>
                  <a:pt x="365121" y="1617045"/>
                </a:lnTo>
                <a:lnTo>
                  <a:pt x="381295" y="1617045"/>
                </a:lnTo>
                <a:lnTo>
                  <a:pt x="387861" y="1610488"/>
                </a:lnTo>
                <a:lnTo>
                  <a:pt x="387861" y="1594305"/>
                </a:lnTo>
                <a:lnTo>
                  <a:pt x="381295" y="1587748"/>
                </a:lnTo>
                <a:close/>
              </a:path>
              <a:path w="5621655" h="3489960">
                <a:moveTo>
                  <a:pt x="475026" y="1587365"/>
                </a:moveTo>
                <a:lnTo>
                  <a:pt x="458420" y="1587365"/>
                </a:lnTo>
                <a:lnTo>
                  <a:pt x="451680" y="1594083"/>
                </a:lnTo>
                <a:lnTo>
                  <a:pt x="451680" y="1610710"/>
                </a:lnTo>
                <a:lnTo>
                  <a:pt x="458420" y="1617428"/>
                </a:lnTo>
                <a:lnTo>
                  <a:pt x="475026" y="1617428"/>
                </a:lnTo>
                <a:lnTo>
                  <a:pt x="481765" y="1610710"/>
                </a:lnTo>
                <a:lnTo>
                  <a:pt x="481765" y="1594083"/>
                </a:lnTo>
                <a:lnTo>
                  <a:pt x="475026" y="1587365"/>
                </a:lnTo>
                <a:close/>
              </a:path>
              <a:path w="5621655" h="3489960">
                <a:moveTo>
                  <a:pt x="568756" y="1586961"/>
                </a:moveTo>
                <a:lnTo>
                  <a:pt x="551708" y="1586961"/>
                </a:lnTo>
                <a:lnTo>
                  <a:pt x="544804" y="1593881"/>
                </a:lnTo>
                <a:lnTo>
                  <a:pt x="544804" y="1610911"/>
                </a:lnTo>
                <a:lnTo>
                  <a:pt x="551708" y="1617832"/>
                </a:lnTo>
                <a:lnTo>
                  <a:pt x="568756" y="1617832"/>
                </a:lnTo>
                <a:lnTo>
                  <a:pt x="575669" y="1610911"/>
                </a:lnTo>
                <a:lnTo>
                  <a:pt x="575669" y="1593881"/>
                </a:lnTo>
                <a:lnTo>
                  <a:pt x="568756" y="1586961"/>
                </a:lnTo>
                <a:close/>
              </a:path>
              <a:path w="5621655" h="3489960">
                <a:moveTo>
                  <a:pt x="662487" y="1586577"/>
                </a:moveTo>
                <a:lnTo>
                  <a:pt x="645013" y="1586577"/>
                </a:lnTo>
                <a:lnTo>
                  <a:pt x="637929" y="1593660"/>
                </a:lnTo>
                <a:lnTo>
                  <a:pt x="637929" y="1611133"/>
                </a:lnTo>
                <a:lnTo>
                  <a:pt x="645013" y="1618216"/>
                </a:lnTo>
                <a:lnTo>
                  <a:pt x="662487" y="1618216"/>
                </a:lnTo>
                <a:lnTo>
                  <a:pt x="669565" y="1611133"/>
                </a:lnTo>
                <a:lnTo>
                  <a:pt x="669565" y="1593660"/>
                </a:lnTo>
                <a:lnTo>
                  <a:pt x="662487" y="1586577"/>
                </a:lnTo>
                <a:close/>
              </a:path>
              <a:path w="5621655" h="3489960">
                <a:moveTo>
                  <a:pt x="756219" y="1586194"/>
                </a:moveTo>
                <a:lnTo>
                  <a:pt x="738312" y="1586194"/>
                </a:lnTo>
                <a:lnTo>
                  <a:pt x="731052" y="1593438"/>
                </a:lnTo>
                <a:lnTo>
                  <a:pt x="731052" y="1611355"/>
                </a:lnTo>
                <a:lnTo>
                  <a:pt x="738312" y="1618599"/>
                </a:lnTo>
                <a:lnTo>
                  <a:pt x="756219" y="1618599"/>
                </a:lnTo>
                <a:lnTo>
                  <a:pt x="763469" y="1611355"/>
                </a:lnTo>
                <a:lnTo>
                  <a:pt x="763469" y="1593438"/>
                </a:lnTo>
                <a:lnTo>
                  <a:pt x="756219" y="1586194"/>
                </a:lnTo>
                <a:close/>
              </a:path>
              <a:path w="5621655" h="3489960">
                <a:moveTo>
                  <a:pt x="849950" y="1585791"/>
                </a:moveTo>
                <a:lnTo>
                  <a:pt x="831609" y="1585791"/>
                </a:lnTo>
                <a:lnTo>
                  <a:pt x="824175" y="1593236"/>
                </a:lnTo>
                <a:lnTo>
                  <a:pt x="824175" y="1611557"/>
                </a:lnTo>
                <a:lnTo>
                  <a:pt x="831609" y="1619002"/>
                </a:lnTo>
                <a:lnTo>
                  <a:pt x="849950" y="1619002"/>
                </a:lnTo>
                <a:lnTo>
                  <a:pt x="857373" y="1611557"/>
                </a:lnTo>
                <a:lnTo>
                  <a:pt x="857373" y="1593236"/>
                </a:lnTo>
                <a:lnTo>
                  <a:pt x="849950" y="1585791"/>
                </a:lnTo>
                <a:close/>
              </a:path>
              <a:path w="5621655" h="3489960">
                <a:moveTo>
                  <a:pt x="943673" y="1585408"/>
                </a:moveTo>
                <a:lnTo>
                  <a:pt x="924905" y="1585408"/>
                </a:lnTo>
                <a:lnTo>
                  <a:pt x="917301" y="1593014"/>
                </a:lnTo>
                <a:lnTo>
                  <a:pt x="917301" y="1611779"/>
                </a:lnTo>
                <a:lnTo>
                  <a:pt x="924905" y="1619385"/>
                </a:lnTo>
                <a:lnTo>
                  <a:pt x="943673" y="1619385"/>
                </a:lnTo>
                <a:lnTo>
                  <a:pt x="951278" y="1611779"/>
                </a:lnTo>
                <a:lnTo>
                  <a:pt x="951278" y="1593014"/>
                </a:lnTo>
                <a:lnTo>
                  <a:pt x="943673" y="1585408"/>
                </a:lnTo>
                <a:close/>
              </a:path>
              <a:path w="5621655" h="3489960">
                <a:moveTo>
                  <a:pt x="1037403" y="1585024"/>
                </a:moveTo>
                <a:lnTo>
                  <a:pt x="1018202" y="1585024"/>
                </a:lnTo>
                <a:lnTo>
                  <a:pt x="1010424" y="1592793"/>
                </a:lnTo>
                <a:lnTo>
                  <a:pt x="1010424" y="1612000"/>
                </a:lnTo>
                <a:lnTo>
                  <a:pt x="1018202" y="1619769"/>
                </a:lnTo>
                <a:lnTo>
                  <a:pt x="1037403" y="1619769"/>
                </a:lnTo>
                <a:lnTo>
                  <a:pt x="1045182" y="1612000"/>
                </a:lnTo>
                <a:lnTo>
                  <a:pt x="1045182" y="1592793"/>
                </a:lnTo>
                <a:lnTo>
                  <a:pt x="1037403" y="1585024"/>
                </a:lnTo>
                <a:close/>
              </a:path>
              <a:path w="5621655" h="3489960">
                <a:moveTo>
                  <a:pt x="1131125" y="1584620"/>
                </a:moveTo>
                <a:lnTo>
                  <a:pt x="1111509" y="1584620"/>
                </a:lnTo>
                <a:lnTo>
                  <a:pt x="1103547" y="1592591"/>
                </a:lnTo>
                <a:lnTo>
                  <a:pt x="1103547" y="1612202"/>
                </a:lnTo>
                <a:lnTo>
                  <a:pt x="1111509" y="1620173"/>
                </a:lnTo>
                <a:lnTo>
                  <a:pt x="1131125" y="1620173"/>
                </a:lnTo>
                <a:lnTo>
                  <a:pt x="1139088" y="1612202"/>
                </a:lnTo>
                <a:lnTo>
                  <a:pt x="1139088" y="1592591"/>
                </a:lnTo>
                <a:lnTo>
                  <a:pt x="1131125" y="1584620"/>
                </a:lnTo>
                <a:close/>
              </a:path>
              <a:path w="5621655" h="3489960">
                <a:moveTo>
                  <a:pt x="1214832" y="1584237"/>
                </a:moveTo>
                <a:lnTo>
                  <a:pt x="1207765" y="1585664"/>
                </a:lnTo>
                <a:lnTo>
                  <a:pt x="1201992" y="1589556"/>
                </a:lnTo>
                <a:lnTo>
                  <a:pt x="1198100" y="1595329"/>
                </a:lnTo>
                <a:lnTo>
                  <a:pt x="1196672" y="1602397"/>
                </a:lnTo>
                <a:lnTo>
                  <a:pt x="1198100" y="1609465"/>
                </a:lnTo>
                <a:lnTo>
                  <a:pt x="1201992" y="1615237"/>
                </a:lnTo>
                <a:lnTo>
                  <a:pt x="1207765" y="1619129"/>
                </a:lnTo>
                <a:lnTo>
                  <a:pt x="1214832" y="1620556"/>
                </a:lnTo>
                <a:lnTo>
                  <a:pt x="1221899" y="1619129"/>
                </a:lnTo>
                <a:lnTo>
                  <a:pt x="1227671" y="1615237"/>
                </a:lnTo>
                <a:lnTo>
                  <a:pt x="1231564" y="1609465"/>
                </a:lnTo>
                <a:lnTo>
                  <a:pt x="1232992" y="1602397"/>
                </a:lnTo>
                <a:lnTo>
                  <a:pt x="1231564" y="1595329"/>
                </a:lnTo>
                <a:lnTo>
                  <a:pt x="1227671" y="1589556"/>
                </a:lnTo>
                <a:lnTo>
                  <a:pt x="1221899" y="1585664"/>
                </a:lnTo>
                <a:lnTo>
                  <a:pt x="1214832" y="1584237"/>
                </a:lnTo>
                <a:close/>
              </a:path>
              <a:path w="5621655" h="3489960">
                <a:moveTo>
                  <a:pt x="1308341" y="1583853"/>
                </a:moveTo>
                <a:lnTo>
                  <a:pt x="1301124" y="1585309"/>
                </a:lnTo>
                <a:lnTo>
                  <a:pt x="1295229" y="1589281"/>
                </a:lnTo>
                <a:lnTo>
                  <a:pt x="1291253" y="1595175"/>
                </a:lnTo>
                <a:lnTo>
                  <a:pt x="1289795" y="1602397"/>
                </a:lnTo>
                <a:lnTo>
                  <a:pt x="1291253" y="1609618"/>
                </a:lnTo>
                <a:lnTo>
                  <a:pt x="1295229" y="1615511"/>
                </a:lnTo>
                <a:lnTo>
                  <a:pt x="1301124" y="1619483"/>
                </a:lnTo>
                <a:lnTo>
                  <a:pt x="1308341" y="1620939"/>
                </a:lnTo>
                <a:lnTo>
                  <a:pt x="1315562" y="1619483"/>
                </a:lnTo>
                <a:lnTo>
                  <a:pt x="1321460" y="1615511"/>
                </a:lnTo>
                <a:lnTo>
                  <a:pt x="1325437" y="1609618"/>
                </a:lnTo>
                <a:lnTo>
                  <a:pt x="1326896" y="1602397"/>
                </a:lnTo>
                <a:lnTo>
                  <a:pt x="1325437" y="1595175"/>
                </a:lnTo>
                <a:lnTo>
                  <a:pt x="1321460" y="1589281"/>
                </a:lnTo>
                <a:lnTo>
                  <a:pt x="1315562" y="1585309"/>
                </a:lnTo>
                <a:lnTo>
                  <a:pt x="1308341" y="1583853"/>
                </a:lnTo>
                <a:close/>
              </a:path>
              <a:path w="5621655" h="3489960">
                <a:moveTo>
                  <a:pt x="1401859" y="1583471"/>
                </a:moveTo>
                <a:lnTo>
                  <a:pt x="1394487" y="1584958"/>
                </a:lnTo>
                <a:lnTo>
                  <a:pt x="1388467" y="1589014"/>
                </a:lnTo>
                <a:lnTo>
                  <a:pt x="1384408" y="1595030"/>
                </a:lnTo>
                <a:lnTo>
                  <a:pt x="1382919" y="1602397"/>
                </a:lnTo>
                <a:lnTo>
                  <a:pt x="1384408" y="1609766"/>
                </a:lnTo>
                <a:lnTo>
                  <a:pt x="1388467" y="1615789"/>
                </a:lnTo>
                <a:lnTo>
                  <a:pt x="1394487" y="1619852"/>
                </a:lnTo>
                <a:lnTo>
                  <a:pt x="1401859" y="1621342"/>
                </a:lnTo>
                <a:lnTo>
                  <a:pt x="1409232" y="1619852"/>
                </a:lnTo>
                <a:lnTo>
                  <a:pt x="1415252" y="1615789"/>
                </a:lnTo>
                <a:lnTo>
                  <a:pt x="1419311" y="1609766"/>
                </a:lnTo>
                <a:lnTo>
                  <a:pt x="1420800" y="1602397"/>
                </a:lnTo>
                <a:lnTo>
                  <a:pt x="1419311" y="1595030"/>
                </a:lnTo>
                <a:lnTo>
                  <a:pt x="1415252" y="1589014"/>
                </a:lnTo>
                <a:lnTo>
                  <a:pt x="1409232" y="1584958"/>
                </a:lnTo>
                <a:lnTo>
                  <a:pt x="1401859" y="1583471"/>
                </a:lnTo>
                <a:close/>
              </a:path>
              <a:path w="5621655" h="3489960">
                <a:moveTo>
                  <a:pt x="1495370" y="1583067"/>
                </a:moveTo>
                <a:lnTo>
                  <a:pt x="1487848" y="1584586"/>
                </a:lnTo>
                <a:lnTo>
                  <a:pt x="1481705" y="1588729"/>
                </a:lnTo>
                <a:lnTo>
                  <a:pt x="1477562" y="1594873"/>
                </a:lnTo>
                <a:lnTo>
                  <a:pt x="1476043" y="1602397"/>
                </a:lnTo>
                <a:lnTo>
                  <a:pt x="1477562" y="1609920"/>
                </a:lnTo>
                <a:lnTo>
                  <a:pt x="1481705" y="1616064"/>
                </a:lnTo>
                <a:lnTo>
                  <a:pt x="1487848" y="1620207"/>
                </a:lnTo>
                <a:lnTo>
                  <a:pt x="1495370" y="1621726"/>
                </a:lnTo>
                <a:lnTo>
                  <a:pt x="1502895" y="1620207"/>
                </a:lnTo>
                <a:lnTo>
                  <a:pt x="1509039" y="1616064"/>
                </a:lnTo>
                <a:lnTo>
                  <a:pt x="1513183" y="1609920"/>
                </a:lnTo>
                <a:lnTo>
                  <a:pt x="1514702" y="1602397"/>
                </a:lnTo>
                <a:lnTo>
                  <a:pt x="1513183" y="1594873"/>
                </a:lnTo>
                <a:lnTo>
                  <a:pt x="1509039" y="1588729"/>
                </a:lnTo>
                <a:lnTo>
                  <a:pt x="1502895" y="1584586"/>
                </a:lnTo>
                <a:lnTo>
                  <a:pt x="1495370" y="1583067"/>
                </a:lnTo>
                <a:close/>
              </a:path>
              <a:path w="5621655" h="3489960">
                <a:moveTo>
                  <a:pt x="1588894" y="1582684"/>
                </a:moveTo>
                <a:lnTo>
                  <a:pt x="1581214" y="1584232"/>
                </a:lnTo>
                <a:lnTo>
                  <a:pt x="1574942" y="1588454"/>
                </a:lnTo>
                <a:lnTo>
                  <a:pt x="1570712" y="1594720"/>
                </a:lnTo>
                <a:lnTo>
                  <a:pt x="1569161" y="1602397"/>
                </a:lnTo>
                <a:lnTo>
                  <a:pt x="1570712" y="1610073"/>
                </a:lnTo>
                <a:lnTo>
                  <a:pt x="1574942" y="1616339"/>
                </a:lnTo>
                <a:lnTo>
                  <a:pt x="1581214" y="1620562"/>
                </a:lnTo>
                <a:lnTo>
                  <a:pt x="1588894" y="1622110"/>
                </a:lnTo>
                <a:lnTo>
                  <a:pt x="1596563" y="1620562"/>
                </a:lnTo>
                <a:lnTo>
                  <a:pt x="1602830" y="1616339"/>
                </a:lnTo>
                <a:lnTo>
                  <a:pt x="1607058" y="1610073"/>
                </a:lnTo>
                <a:lnTo>
                  <a:pt x="1608608" y="1602397"/>
                </a:lnTo>
                <a:lnTo>
                  <a:pt x="1607058" y="1594720"/>
                </a:lnTo>
                <a:lnTo>
                  <a:pt x="1602830" y="1588454"/>
                </a:lnTo>
                <a:lnTo>
                  <a:pt x="1596563" y="1584232"/>
                </a:lnTo>
                <a:lnTo>
                  <a:pt x="1588894" y="1582684"/>
                </a:lnTo>
                <a:close/>
              </a:path>
              <a:path w="5621655" h="3489960">
                <a:moveTo>
                  <a:pt x="1682397" y="1582300"/>
                </a:moveTo>
                <a:lnTo>
                  <a:pt x="1674575" y="1583880"/>
                </a:lnTo>
                <a:lnTo>
                  <a:pt x="1668187" y="1588187"/>
                </a:lnTo>
                <a:lnTo>
                  <a:pt x="1663880" y="1594575"/>
                </a:lnTo>
                <a:lnTo>
                  <a:pt x="1662300" y="1602397"/>
                </a:lnTo>
                <a:lnTo>
                  <a:pt x="1663880" y="1610218"/>
                </a:lnTo>
                <a:lnTo>
                  <a:pt x="1668187" y="1616606"/>
                </a:lnTo>
                <a:lnTo>
                  <a:pt x="1674575" y="1620914"/>
                </a:lnTo>
                <a:lnTo>
                  <a:pt x="1682397" y="1622493"/>
                </a:lnTo>
                <a:lnTo>
                  <a:pt x="1690231" y="1620914"/>
                </a:lnTo>
                <a:lnTo>
                  <a:pt x="1696625" y="1616606"/>
                </a:lnTo>
                <a:lnTo>
                  <a:pt x="1700935" y="1610218"/>
                </a:lnTo>
                <a:lnTo>
                  <a:pt x="1702515" y="1602397"/>
                </a:lnTo>
                <a:lnTo>
                  <a:pt x="1700935" y="1594575"/>
                </a:lnTo>
                <a:lnTo>
                  <a:pt x="1696625" y="1588187"/>
                </a:lnTo>
                <a:lnTo>
                  <a:pt x="1690231" y="1583880"/>
                </a:lnTo>
                <a:lnTo>
                  <a:pt x="1682397" y="1582300"/>
                </a:lnTo>
                <a:close/>
              </a:path>
              <a:path w="5621655" h="3489960">
                <a:moveTo>
                  <a:pt x="1775919" y="1581896"/>
                </a:moveTo>
                <a:lnTo>
                  <a:pt x="1767941" y="1583508"/>
                </a:lnTo>
                <a:lnTo>
                  <a:pt x="1761425" y="1587902"/>
                </a:lnTo>
                <a:lnTo>
                  <a:pt x="1757031" y="1594418"/>
                </a:lnTo>
                <a:lnTo>
                  <a:pt x="1755419" y="1602397"/>
                </a:lnTo>
                <a:lnTo>
                  <a:pt x="1757031" y="1610375"/>
                </a:lnTo>
                <a:lnTo>
                  <a:pt x="1761425" y="1616892"/>
                </a:lnTo>
                <a:lnTo>
                  <a:pt x="1767941" y="1621286"/>
                </a:lnTo>
                <a:lnTo>
                  <a:pt x="1775919" y="1622897"/>
                </a:lnTo>
                <a:lnTo>
                  <a:pt x="1783898" y="1621286"/>
                </a:lnTo>
                <a:lnTo>
                  <a:pt x="1790414" y="1616892"/>
                </a:lnTo>
                <a:lnTo>
                  <a:pt x="1794808" y="1610375"/>
                </a:lnTo>
                <a:lnTo>
                  <a:pt x="1796420" y="1602397"/>
                </a:lnTo>
                <a:lnTo>
                  <a:pt x="1794808" y="1594418"/>
                </a:lnTo>
                <a:lnTo>
                  <a:pt x="1790414" y="1587902"/>
                </a:lnTo>
                <a:lnTo>
                  <a:pt x="1783898" y="1583508"/>
                </a:lnTo>
                <a:lnTo>
                  <a:pt x="1775919" y="1581896"/>
                </a:lnTo>
                <a:close/>
              </a:path>
              <a:path w="5621655" h="3489960">
                <a:moveTo>
                  <a:pt x="1869422" y="1581513"/>
                </a:moveTo>
                <a:lnTo>
                  <a:pt x="1861298" y="1583153"/>
                </a:lnTo>
                <a:lnTo>
                  <a:pt x="1854660" y="1587627"/>
                </a:lnTo>
                <a:lnTo>
                  <a:pt x="1850182" y="1594264"/>
                </a:lnTo>
                <a:lnTo>
                  <a:pt x="1848539" y="1602397"/>
                </a:lnTo>
                <a:lnTo>
                  <a:pt x="1850182" y="1610529"/>
                </a:lnTo>
                <a:lnTo>
                  <a:pt x="1854660" y="1617166"/>
                </a:lnTo>
                <a:lnTo>
                  <a:pt x="1861298" y="1621639"/>
                </a:lnTo>
                <a:lnTo>
                  <a:pt x="1869422" y="1623279"/>
                </a:lnTo>
                <a:lnTo>
                  <a:pt x="1877554" y="1621639"/>
                </a:lnTo>
                <a:lnTo>
                  <a:pt x="1884192" y="1617166"/>
                </a:lnTo>
                <a:lnTo>
                  <a:pt x="1888666" y="1610529"/>
                </a:lnTo>
                <a:lnTo>
                  <a:pt x="1890306" y="1602397"/>
                </a:lnTo>
                <a:lnTo>
                  <a:pt x="1888666" y="1594264"/>
                </a:lnTo>
                <a:lnTo>
                  <a:pt x="1884192" y="1587627"/>
                </a:lnTo>
                <a:lnTo>
                  <a:pt x="1877554" y="1583153"/>
                </a:lnTo>
                <a:lnTo>
                  <a:pt x="1869422" y="1581513"/>
                </a:lnTo>
                <a:close/>
              </a:path>
              <a:path w="5621655" h="3489960">
                <a:moveTo>
                  <a:pt x="1962945" y="1581130"/>
                </a:moveTo>
                <a:lnTo>
                  <a:pt x="1954668" y="1582802"/>
                </a:lnTo>
                <a:lnTo>
                  <a:pt x="1947908" y="1587360"/>
                </a:lnTo>
                <a:lnTo>
                  <a:pt x="1943350" y="1594119"/>
                </a:lnTo>
                <a:lnTo>
                  <a:pt x="1941679" y="1602397"/>
                </a:lnTo>
                <a:lnTo>
                  <a:pt x="1943350" y="1610673"/>
                </a:lnTo>
                <a:lnTo>
                  <a:pt x="1947908" y="1617433"/>
                </a:lnTo>
                <a:lnTo>
                  <a:pt x="1954668" y="1621991"/>
                </a:lnTo>
                <a:lnTo>
                  <a:pt x="1962945" y="1623663"/>
                </a:lnTo>
                <a:lnTo>
                  <a:pt x="1971222" y="1621991"/>
                </a:lnTo>
                <a:lnTo>
                  <a:pt x="1977982" y="1617433"/>
                </a:lnTo>
                <a:lnTo>
                  <a:pt x="1982541" y="1610673"/>
                </a:lnTo>
                <a:lnTo>
                  <a:pt x="1984212" y="1602397"/>
                </a:lnTo>
                <a:lnTo>
                  <a:pt x="1982541" y="1594119"/>
                </a:lnTo>
                <a:lnTo>
                  <a:pt x="1977982" y="1587360"/>
                </a:lnTo>
                <a:lnTo>
                  <a:pt x="1971222" y="1582802"/>
                </a:lnTo>
                <a:lnTo>
                  <a:pt x="1962945" y="1581130"/>
                </a:lnTo>
                <a:close/>
              </a:path>
              <a:path w="5621655" h="3489960">
                <a:moveTo>
                  <a:pt x="2056447" y="1580727"/>
                </a:moveTo>
                <a:lnTo>
                  <a:pt x="2048017" y="1582430"/>
                </a:lnTo>
                <a:lnTo>
                  <a:pt x="2041136" y="1587075"/>
                </a:lnTo>
                <a:lnTo>
                  <a:pt x="2036498" y="1593963"/>
                </a:lnTo>
                <a:lnTo>
                  <a:pt x="2034798" y="1602397"/>
                </a:lnTo>
                <a:lnTo>
                  <a:pt x="2036498" y="1610830"/>
                </a:lnTo>
                <a:lnTo>
                  <a:pt x="2041136" y="1617718"/>
                </a:lnTo>
                <a:lnTo>
                  <a:pt x="2048017" y="1622363"/>
                </a:lnTo>
                <a:lnTo>
                  <a:pt x="2056447" y="1624067"/>
                </a:lnTo>
                <a:lnTo>
                  <a:pt x="2064882" y="1622363"/>
                </a:lnTo>
                <a:lnTo>
                  <a:pt x="2071770" y="1617718"/>
                </a:lnTo>
                <a:lnTo>
                  <a:pt x="2076415" y="1610830"/>
                </a:lnTo>
                <a:lnTo>
                  <a:pt x="2078119" y="1602397"/>
                </a:lnTo>
                <a:lnTo>
                  <a:pt x="2076415" y="1593963"/>
                </a:lnTo>
                <a:lnTo>
                  <a:pt x="2071770" y="1587075"/>
                </a:lnTo>
                <a:lnTo>
                  <a:pt x="2064882" y="1582430"/>
                </a:lnTo>
                <a:lnTo>
                  <a:pt x="2056447" y="1580727"/>
                </a:lnTo>
                <a:close/>
              </a:path>
              <a:path w="5621655" h="3489960">
                <a:moveTo>
                  <a:pt x="2149970" y="1580343"/>
                </a:moveTo>
                <a:lnTo>
                  <a:pt x="2141383" y="1582075"/>
                </a:lnTo>
                <a:lnTo>
                  <a:pt x="2134373" y="1586800"/>
                </a:lnTo>
                <a:lnTo>
                  <a:pt x="2129649" y="1593809"/>
                </a:lnTo>
                <a:lnTo>
                  <a:pt x="2127917" y="1602397"/>
                </a:lnTo>
                <a:lnTo>
                  <a:pt x="2129649" y="1610984"/>
                </a:lnTo>
                <a:lnTo>
                  <a:pt x="2134373" y="1617993"/>
                </a:lnTo>
                <a:lnTo>
                  <a:pt x="2141383" y="1622718"/>
                </a:lnTo>
                <a:lnTo>
                  <a:pt x="2149970" y="1624450"/>
                </a:lnTo>
                <a:lnTo>
                  <a:pt x="2158558" y="1622718"/>
                </a:lnTo>
                <a:lnTo>
                  <a:pt x="2165568" y="1617993"/>
                </a:lnTo>
                <a:lnTo>
                  <a:pt x="2170293" y="1610984"/>
                </a:lnTo>
                <a:lnTo>
                  <a:pt x="2172025" y="1602397"/>
                </a:lnTo>
                <a:lnTo>
                  <a:pt x="2170293" y="1593809"/>
                </a:lnTo>
                <a:lnTo>
                  <a:pt x="2165568" y="1586800"/>
                </a:lnTo>
                <a:lnTo>
                  <a:pt x="2158558" y="1582075"/>
                </a:lnTo>
                <a:lnTo>
                  <a:pt x="2149970" y="1580343"/>
                </a:lnTo>
                <a:close/>
              </a:path>
              <a:path w="5621655" h="3489960">
                <a:moveTo>
                  <a:pt x="2243493" y="1579960"/>
                </a:moveTo>
                <a:lnTo>
                  <a:pt x="2234749" y="1581723"/>
                </a:lnTo>
                <a:lnTo>
                  <a:pt x="2227611" y="1586532"/>
                </a:lnTo>
                <a:lnTo>
                  <a:pt x="2222799" y="1593664"/>
                </a:lnTo>
                <a:lnTo>
                  <a:pt x="2221035" y="1602397"/>
                </a:lnTo>
                <a:lnTo>
                  <a:pt x="2222799" y="1611129"/>
                </a:lnTo>
                <a:lnTo>
                  <a:pt x="2227611" y="1618261"/>
                </a:lnTo>
                <a:lnTo>
                  <a:pt x="2234749" y="1623070"/>
                </a:lnTo>
                <a:lnTo>
                  <a:pt x="2243493" y="1624834"/>
                </a:lnTo>
                <a:lnTo>
                  <a:pt x="2252225" y="1623070"/>
                </a:lnTo>
                <a:lnTo>
                  <a:pt x="2259357" y="1618261"/>
                </a:lnTo>
                <a:lnTo>
                  <a:pt x="2264166" y="1611129"/>
                </a:lnTo>
                <a:lnTo>
                  <a:pt x="2265930" y="1602397"/>
                </a:lnTo>
                <a:lnTo>
                  <a:pt x="2264166" y="1593664"/>
                </a:lnTo>
                <a:lnTo>
                  <a:pt x="2259357" y="1586532"/>
                </a:lnTo>
                <a:lnTo>
                  <a:pt x="2252225" y="1581723"/>
                </a:lnTo>
                <a:lnTo>
                  <a:pt x="2243493" y="1579960"/>
                </a:lnTo>
                <a:close/>
              </a:path>
              <a:path w="5621655" h="3489960">
                <a:moveTo>
                  <a:pt x="2336995" y="1579556"/>
                </a:moveTo>
                <a:lnTo>
                  <a:pt x="2328106" y="1581351"/>
                </a:lnTo>
                <a:lnTo>
                  <a:pt x="2320846" y="1586247"/>
                </a:lnTo>
                <a:lnTo>
                  <a:pt x="2315950" y="1593507"/>
                </a:lnTo>
                <a:lnTo>
                  <a:pt x="2314154" y="1602397"/>
                </a:lnTo>
                <a:lnTo>
                  <a:pt x="2315950" y="1611286"/>
                </a:lnTo>
                <a:lnTo>
                  <a:pt x="2320846" y="1618546"/>
                </a:lnTo>
                <a:lnTo>
                  <a:pt x="2328106" y="1623441"/>
                </a:lnTo>
                <a:lnTo>
                  <a:pt x="2336995" y="1625236"/>
                </a:lnTo>
                <a:lnTo>
                  <a:pt x="2345885" y="1623441"/>
                </a:lnTo>
                <a:lnTo>
                  <a:pt x="2353145" y="1618546"/>
                </a:lnTo>
                <a:lnTo>
                  <a:pt x="2358041" y="1611286"/>
                </a:lnTo>
                <a:lnTo>
                  <a:pt x="2359836" y="1602397"/>
                </a:lnTo>
                <a:lnTo>
                  <a:pt x="2358041" y="1593507"/>
                </a:lnTo>
                <a:lnTo>
                  <a:pt x="2353145" y="1586247"/>
                </a:lnTo>
                <a:lnTo>
                  <a:pt x="2345885" y="1581351"/>
                </a:lnTo>
                <a:lnTo>
                  <a:pt x="2336995" y="1579556"/>
                </a:lnTo>
                <a:close/>
              </a:path>
              <a:path w="5621655" h="3489960">
                <a:moveTo>
                  <a:pt x="2991594" y="1579335"/>
                </a:moveTo>
                <a:lnTo>
                  <a:pt x="2982619" y="1581148"/>
                </a:lnTo>
                <a:lnTo>
                  <a:pt x="2975288" y="1586091"/>
                </a:lnTo>
                <a:lnTo>
                  <a:pt x="2970344" y="1593422"/>
                </a:lnTo>
                <a:lnTo>
                  <a:pt x="2968531" y="1602397"/>
                </a:lnTo>
                <a:lnTo>
                  <a:pt x="2970344" y="1611371"/>
                </a:lnTo>
                <a:lnTo>
                  <a:pt x="2975288" y="1618702"/>
                </a:lnTo>
                <a:lnTo>
                  <a:pt x="2982619" y="1623646"/>
                </a:lnTo>
                <a:lnTo>
                  <a:pt x="2991594" y="1625459"/>
                </a:lnTo>
                <a:lnTo>
                  <a:pt x="3000569" y="1623646"/>
                </a:lnTo>
                <a:lnTo>
                  <a:pt x="3007900" y="1618702"/>
                </a:lnTo>
                <a:lnTo>
                  <a:pt x="3012844" y="1611371"/>
                </a:lnTo>
                <a:lnTo>
                  <a:pt x="3014657" y="1602397"/>
                </a:lnTo>
                <a:lnTo>
                  <a:pt x="3012844" y="1593422"/>
                </a:lnTo>
                <a:lnTo>
                  <a:pt x="3007900" y="1586091"/>
                </a:lnTo>
                <a:lnTo>
                  <a:pt x="3000569" y="1581148"/>
                </a:lnTo>
                <a:lnTo>
                  <a:pt x="2991594" y="1579335"/>
                </a:lnTo>
                <a:close/>
              </a:path>
              <a:path w="5621655" h="3489960">
                <a:moveTo>
                  <a:pt x="3085117" y="1579717"/>
                </a:moveTo>
                <a:lnTo>
                  <a:pt x="3076287" y="1581499"/>
                </a:lnTo>
                <a:lnTo>
                  <a:pt x="3069078" y="1586358"/>
                </a:lnTo>
                <a:lnTo>
                  <a:pt x="3064219" y="1593567"/>
                </a:lnTo>
                <a:lnTo>
                  <a:pt x="3062437" y="1602397"/>
                </a:lnTo>
                <a:lnTo>
                  <a:pt x="3064219" y="1611226"/>
                </a:lnTo>
                <a:lnTo>
                  <a:pt x="3069078" y="1618434"/>
                </a:lnTo>
                <a:lnTo>
                  <a:pt x="3076287" y="1623293"/>
                </a:lnTo>
                <a:lnTo>
                  <a:pt x="3085117" y="1625075"/>
                </a:lnTo>
                <a:lnTo>
                  <a:pt x="3093935" y="1623293"/>
                </a:lnTo>
                <a:lnTo>
                  <a:pt x="3101138" y="1618434"/>
                </a:lnTo>
                <a:lnTo>
                  <a:pt x="3105995" y="1611226"/>
                </a:lnTo>
                <a:lnTo>
                  <a:pt x="3107776" y="1602397"/>
                </a:lnTo>
                <a:lnTo>
                  <a:pt x="3105995" y="1593567"/>
                </a:lnTo>
                <a:lnTo>
                  <a:pt x="3101138" y="1586358"/>
                </a:lnTo>
                <a:lnTo>
                  <a:pt x="3093935" y="1581499"/>
                </a:lnTo>
                <a:lnTo>
                  <a:pt x="3085117" y="1579717"/>
                </a:lnTo>
                <a:close/>
              </a:path>
              <a:path w="5621655" h="3489960">
                <a:moveTo>
                  <a:pt x="3178619" y="1580041"/>
                </a:moveTo>
                <a:lnTo>
                  <a:pt x="3169917" y="1581797"/>
                </a:lnTo>
                <a:lnTo>
                  <a:pt x="3162811" y="1586588"/>
                </a:lnTo>
                <a:lnTo>
                  <a:pt x="3158020" y="1593694"/>
                </a:lnTo>
                <a:lnTo>
                  <a:pt x="3156263" y="1602397"/>
                </a:lnTo>
                <a:lnTo>
                  <a:pt x="3158020" y="1611099"/>
                </a:lnTo>
                <a:lnTo>
                  <a:pt x="3162811" y="1618205"/>
                </a:lnTo>
                <a:lnTo>
                  <a:pt x="3169917" y="1622996"/>
                </a:lnTo>
                <a:lnTo>
                  <a:pt x="3178619" y="1624752"/>
                </a:lnTo>
                <a:lnTo>
                  <a:pt x="3187322" y="1622996"/>
                </a:lnTo>
                <a:lnTo>
                  <a:pt x="3194429" y="1618205"/>
                </a:lnTo>
                <a:lnTo>
                  <a:pt x="3199220" y="1611099"/>
                </a:lnTo>
                <a:lnTo>
                  <a:pt x="3200976" y="1602397"/>
                </a:lnTo>
                <a:lnTo>
                  <a:pt x="3199220" y="1593694"/>
                </a:lnTo>
                <a:lnTo>
                  <a:pt x="3194429" y="1586588"/>
                </a:lnTo>
                <a:lnTo>
                  <a:pt x="3187322" y="1581797"/>
                </a:lnTo>
                <a:lnTo>
                  <a:pt x="3178619" y="1580041"/>
                </a:lnTo>
                <a:close/>
              </a:path>
              <a:path w="5621655" h="3489960">
                <a:moveTo>
                  <a:pt x="3272142" y="1580424"/>
                </a:moveTo>
                <a:lnTo>
                  <a:pt x="3263584" y="1582152"/>
                </a:lnTo>
                <a:lnTo>
                  <a:pt x="3256600" y="1586863"/>
                </a:lnTo>
                <a:lnTo>
                  <a:pt x="3251894" y="1593848"/>
                </a:lnTo>
                <a:lnTo>
                  <a:pt x="3250169" y="1602397"/>
                </a:lnTo>
                <a:lnTo>
                  <a:pt x="3251894" y="1610954"/>
                </a:lnTo>
                <a:lnTo>
                  <a:pt x="3256600" y="1617938"/>
                </a:lnTo>
                <a:lnTo>
                  <a:pt x="3263584" y="1622644"/>
                </a:lnTo>
                <a:lnTo>
                  <a:pt x="3272142" y="1624369"/>
                </a:lnTo>
                <a:lnTo>
                  <a:pt x="3280683" y="1622644"/>
                </a:lnTo>
                <a:lnTo>
                  <a:pt x="3287669" y="1617938"/>
                </a:lnTo>
                <a:lnTo>
                  <a:pt x="3292385" y="1610954"/>
                </a:lnTo>
                <a:lnTo>
                  <a:pt x="3294116" y="1602397"/>
                </a:lnTo>
                <a:lnTo>
                  <a:pt x="3292385" y="1593848"/>
                </a:lnTo>
                <a:lnTo>
                  <a:pt x="3287669" y="1586863"/>
                </a:lnTo>
                <a:lnTo>
                  <a:pt x="3280683" y="1582152"/>
                </a:lnTo>
                <a:lnTo>
                  <a:pt x="3272142" y="1580424"/>
                </a:lnTo>
                <a:close/>
              </a:path>
              <a:path w="5621655" h="3489960">
                <a:moveTo>
                  <a:pt x="3365624" y="1580807"/>
                </a:moveTo>
                <a:lnTo>
                  <a:pt x="3357240" y="1582503"/>
                </a:lnTo>
                <a:lnTo>
                  <a:pt x="3350383" y="1587130"/>
                </a:lnTo>
                <a:lnTo>
                  <a:pt x="3345754" y="1593992"/>
                </a:lnTo>
                <a:lnTo>
                  <a:pt x="3344055" y="1602397"/>
                </a:lnTo>
                <a:lnTo>
                  <a:pt x="3345754" y="1610800"/>
                </a:lnTo>
                <a:lnTo>
                  <a:pt x="3350383" y="1617662"/>
                </a:lnTo>
                <a:lnTo>
                  <a:pt x="3357240" y="1622289"/>
                </a:lnTo>
                <a:lnTo>
                  <a:pt x="3365624" y="1623985"/>
                </a:lnTo>
                <a:lnTo>
                  <a:pt x="3374044" y="1622289"/>
                </a:lnTo>
                <a:lnTo>
                  <a:pt x="3380919" y="1617662"/>
                </a:lnTo>
                <a:lnTo>
                  <a:pt x="3385555" y="1610800"/>
                </a:lnTo>
                <a:lnTo>
                  <a:pt x="3387255" y="1602397"/>
                </a:lnTo>
                <a:lnTo>
                  <a:pt x="3385555" y="1593992"/>
                </a:lnTo>
                <a:lnTo>
                  <a:pt x="3380919" y="1587130"/>
                </a:lnTo>
                <a:lnTo>
                  <a:pt x="3374044" y="1582503"/>
                </a:lnTo>
                <a:lnTo>
                  <a:pt x="3365624" y="1580807"/>
                </a:lnTo>
                <a:close/>
              </a:path>
              <a:path w="5621655" h="3489960">
                <a:moveTo>
                  <a:pt x="3459167" y="1581210"/>
                </a:moveTo>
                <a:lnTo>
                  <a:pt x="3450917" y="1582875"/>
                </a:lnTo>
                <a:lnTo>
                  <a:pt x="3444175" y="1587415"/>
                </a:lnTo>
                <a:lnTo>
                  <a:pt x="3439629" y="1594149"/>
                </a:lnTo>
                <a:lnTo>
                  <a:pt x="3437961" y="1602397"/>
                </a:lnTo>
                <a:lnTo>
                  <a:pt x="3439629" y="1610644"/>
                </a:lnTo>
                <a:lnTo>
                  <a:pt x="3444175" y="1617378"/>
                </a:lnTo>
                <a:lnTo>
                  <a:pt x="3450917" y="1621918"/>
                </a:lnTo>
                <a:lnTo>
                  <a:pt x="3459167" y="1623583"/>
                </a:lnTo>
                <a:lnTo>
                  <a:pt x="3467427" y="1621918"/>
                </a:lnTo>
                <a:lnTo>
                  <a:pt x="3474167" y="1617378"/>
                </a:lnTo>
                <a:lnTo>
                  <a:pt x="3478709" y="1610644"/>
                </a:lnTo>
                <a:lnTo>
                  <a:pt x="3480374" y="1602397"/>
                </a:lnTo>
                <a:lnTo>
                  <a:pt x="3478709" y="1594149"/>
                </a:lnTo>
                <a:lnTo>
                  <a:pt x="3474167" y="1587415"/>
                </a:lnTo>
                <a:lnTo>
                  <a:pt x="3467427" y="1582875"/>
                </a:lnTo>
                <a:lnTo>
                  <a:pt x="3459167" y="1581210"/>
                </a:lnTo>
                <a:close/>
              </a:path>
              <a:path w="5621655" h="3489960">
                <a:moveTo>
                  <a:pt x="3552670" y="1581594"/>
                </a:moveTo>
                <a:lnTo>
                  <a:pt x="3544579" y="1583230"/>
                </a:lnTo>
                <a:lnTo>
                  <a:pt x="3537973" y="1587690"/>
                </a:lnTo>
                <a:lnTo>
                  <a:pt x="3533520" y="1594303"/>
                </a:lnTo>
                <a:lnTo>
                  <a:pt x="3531888" y="1602397"/>
                </a:lnTo>
                <a:lnTo>
                  <a:pt x="3533520" y="1610499"/>
                </a:lnTo>
                <a:lnTo>
                  <a:pt x="3537973" y="1617111"/>
                </a:lnTo>
                <a:lnTo>
                  <a:pt x="3544579" y="1621566"/>
                </a:lnTo>
                <a:lnTo>
                  <a:pt x="3552670" y="1623199"/>
                </a:lnTo>
                <a:lnTo>
                  <a:pt x="3560761" y="1621566"/>
                </a:lnTo>
                <a:lnTo>
                  <a:pt x="3567367" y="1617111"/>
                </a:lnTo>
                <a:lnTo>
                  <a:pt x="3571820" y="1610499"/>
                </a:lnTo>
                <a:lnTo>
                  <a:pt x="3573453" y="1602397"/>
                </a:lnTo>
                <a:lnTo>
                  <a:pt x="3571820" y="1594303"/>
                </a:lnTo>
                <a:lnTo>
                  <a:pt x="3567367" y="1587690"/>
                </a:lnTo>
                <a:lnTo>
                  <a:pt x="3560761" y="1583230"/>
                </a:lnTo>
                <a:lnTo>
                  <a:pt x="3552670" y="1581594"/>
                </a:lnTo>
                <a:close/>
              </a:path>
              <a:path w="5621655" h="3489960">
                <a:moveTo>
                  <a:pt x="3646213" y="1581978"/>
                </a:moveTo>
                <a:lnTo>
                  <a:pt x="3638249" y="1583582"/>
                </a:lnTo>
                <a:lnTo>
                  <a:pt x="3631746" y="1587957"/>
                </a:lnTo>
                <a:lnTo>
                  <a:pt x="3627361" y="1594448"/>
                </a:lnTo>
                <a:lnTo>
                  <a:pt x="3625753" y="1602397"/>
                </a:lnTo>
                <a:lnTo>
                  <a:pt x="3627361" y="1610345"/>
                </a:lnTo>
                <a:lnTo>
                  <a:pt x="3631746" y="1616836"/>
                </a:lnTo>
                <a:lnTo>
                  <a:pt x="3638249" y="1621211"/>
                </a:lnTo>
                <a:lnTo>
                  <a:pt x="3646213" y="1622816"/>
                </a:lnTo>
                <a:lnTo>
                  <a:pt x="3654150" y="1621211"/>
                </a:lnTo>
                <a:lnTo>
                  <a:pt x="3660635" y="1616836"/>
                </a:lnTo>
                <a:lnTo>
                  <a:pt x="3665009" y="1610345"/>
                </a:lnTo>
                <a:lnTo>
                  <a:pt x="3666613" y="1602397"/>
                </a:lnTo>
                <a:lnTo>
                  <a:pt x="3665009" y="1594448"/>
                </a:lnTo>
                <a:lnTo>
                  <a:pt x="3660635" y="1587957"/>
                </a:lnTo>
                <a:lnTo>
                  <a:pt x="3654150" y="1583582"/>
                </a:lnTo>
                <a:lnTo>
                  <a:pt x="3646213" y="1581978"/>
                </a:lnTo>
                <a:close/>
              </a:path>
              <a:path w="5621655" h="3489960">
                <a:moveTo>
                  <a:pt x="3739715" y="1582361"/>
                </a:moveTo>
                <a:lnTo>
                  <a:pt x="3731912" y="1583937"/>
                </a:lnTo>
                <a:lnTo>
                  <a:pt x="3725544" y="1588233"/>
                </a:lnTo>
                <a:lnTo>
                  <a:pt x="3721253" y="1594602"/>
                </a:lnTo>
                <a:lnTo>
                  <a:pt x="3719680" y="1602397"/>
                </a:lnTo>
                <a:lnTo>
                  <a:pt x="3721253" y="1610192"/>
                </a:lnTo>
                <a:lnTo>
                  <a:pt x="3725544" y="1616561"/>
                </a:lnTo>
                <a:lnTo>
                  <a:pt x="3731912" y="1620856"/>
                </a:lnTo>
                <a:lnTo>
                  <a:pt x="3739715" y="1622432"/>
                </a:lnTo>
                <a:lnTo>
                  <a:pt x="3747511" y="1620856"/>
                </a:lnTo>
                <a:lnTo>
                  <a:pt x="3753881" y="1616561"/>
                </a:lnTo>
                <a:lnTo>
                  <a:pt x="3758176" y="1610192"/>
                </a:lnTo>
                <a:lnTo>
                  <a:pt x="3759752" y="1602397"/>
                </a:lnTo>
                <a:lnTo>
                  <a:pt x="3758176" y="1594602"/>
                </a:lnTo>
                <a:lnTo>
                  <a:pt x="3753881" y="1588233"/>
                </a:lnTo>
                <a:lnTo>
                  <a:pt x="3747511" y="1583937"/>
                </a:lnTo>
                <a:lnTo>
                  <a:pt x="3739715" y="1582361"/>
                </a:lnTo>
                <a:close/>
              </a:path>
              <a:path w="5621655" h="3489960">
                <a:moveTo>
                  <a:pt x="3833218" y="1582764"/>
                </a:moveTo>
                <a:lnTo>
                  <a:pt x="3825571" y="1584308"/>
                </a:lnTo>
                <a:lnTo>
                  <a:pt x="3819331" y="1588517"/>
                </a:lnTo>
                <a:lnTo>
                  <a:pt x="3815126" y="1594758"/>
                </a:lnTo>
                <a:lnTo>
                  <a:pt x="3813585" y="1602397"/>
                </a:lnTo>
                <a:lnTo>
                  <a:pt x="3815126" y="1610043"/>
                </a:lnTo>
                <a:lnTo>
                  <a:pt x="3819331" y="1616283"/>
                </a:lnTo>
                <a:lnTo>
                  <a:pt x="3825571" y="1620487"/>
                </a:lnTo>
                <a:lnTo>
                  <a:pt x="3833218" y="1622028"/>
                </a:lnTo>
                <a:lnTo>
                  <a:pt x="3840860" y="1620487"/>
                </a:lnTo>
                <a:lnTo>
                  <a:pt x="3847108" y="1616283"/>
                </a:lnTo>
                <a:lnTo>
                  <a:pt x="3851324" y="1610043"/>
                </a:lnTo>
                <a:lnTo>
                  <a:pt x="3852871" y="1602397"/>
                </a:lnTo>
                <a:lnTo>
                  <a:pt x="3851324" y="1594758"/>
                </a:lnTo>
                <a:lnTo>
                  <a:pt x="3847108" y="1588517"/>
                </a:lnTo>
                <a:lnTo>
                  <a:pt x="3840860" y="1584308"/>
                </a:lnTo>
                <a:lnTo>
                  <a:pt x="3833218" y="1582764"/>
                </a:lnTo>
                <a:close/>
              </a:path>
              <a:path w="5621655" h="3489960">
                <a:moveTo>
                  <a:pt x="3926720" y="1583147"/>
                </a:moveTo>
                <a:lnTo>
                  <a:pt x="3919233" y="1584660"/>
                </a:lnTo>
                <a:lnTo>
                  <a:pt x="3913128" y="1588784"/>
                </a:lnTo>
                <a:lnTo>
                  <a:pt x="3909018" y="1594903"/>
                </a:lnTo>
                <a:lnTo>
                  <a:pt x="3907512" y="1602397"/>
                </a:lnTo>
                <a:lnTo>
                  <a:pt x="3909018" y="1609890"/>
                </a:lnTo>
                <a:lnTo>
                  <a:pt x="3913128" y="1616009"/>
                </a:lnTo>
                <a:lnTo>
                  <a:pt x="3919233" y="1620134"/>
                </a:lnTo>
                <a:lnTo>
                  <a:pt x="3926720" y="1621646"/>
                </a:lnTo>
                <a:lnTo>
                  <a:pt x="3934220" y="1620134"/>
                </a:lnTo>
                <a:lnTo>
                  <a:pt x="3940330" y="1616009"/>
                </a:lnTo>
                <a:lnTo>
                  <a:pt x="3944443" y="1609890"/>
                </a:lnTo>
                <a:lnTo>
                  <a:pt x="3945949" y="1602397"/>
                </a:lnTo>
                <a:lnTo>
                  <a:pt x="3944443" y="1594903"/>
                </a:lnTo>
                <a:lnTo>
                  <a:pt x="3940330" y="1588784"/>
                </a:lnTo>
                <a:lnTo>
                  <a:pt x="3934220" y="1584660"/>
                </a:lnTo>
                <a:lnTo>
                  <a:pt x="3926720" y="1583147"/>
                </a:lnTo>
                <a:close/>
              </a:path>
              <a:path w="5621655" h="3489960">
                <a:moveTo>
                  <a:pt x="4020243" y="1583531"/>
                </a:moveTo>
                <a:lnTo>
                  <a:pt x="4012894" y="1585014"/>
                </a:lnTo>
                <a:lnTo>
                  <a:pt x="4006898" y="1589059"/>
                </a:lnTo>
                <a:lnTo>
                  <a:pt x="4002858" y="1595056"/>
                </a:lnTo>
                <a:lnTo>
                  <a:pt x="4001377" y="1602397"/>
                </a:lnTo>
                <a:lnTo>
                  <a:pt x="4002858" y="1609737"/>
                </a:lnTo>
                <a:lnTo>
                  <a:pt x="4006898" y="1615734"/>
                </a:lnTo>
                <a:lnTo>
                  <a:pt x="4012894" y="1619779"/>
                </a:lnTo>
                <a:lnTo>
                  <a:pt x="4020243" y="1621262"/>
                </a:lnTo>
                <a:lnTo>
                  <a:pt x="4027575" y="1619779"/>
                </a:lnTo>
                <a:lnTo>
                  <a:pt x="4033573" y="1615734"/>
                </a:lnTo>
                <a:lnTo>
                  <a:pt x="4037622" y="1609737"/>
                </a:lnTo>
                <a:lnTo>
                  <a:pt x="4039109" y="1602397"/>
                </a:lnTo>
                <a:lnTo>
                  <a:pt x="4037622" y="1595056"/>
                </a:lnTo>
                <a:lnTo>
                  <a:pt x="4033573" y="1589059"/>
                </a:lnTo>
                <a:lnTo>
                  <a:pt x="4027575" y="1585014"/>
                </a:lnTo>
                <a:lnTo>
                  <a:pt x="4020243" y="1583531"/>
                </a:lnTo>
                <a:close/>
              </a:path>
              <a:path w="5621655" h="3489960">
                <a:moveTo>
                  <a:pt x="4113746" y="1583935"/>
                </a:moveTo>
                <a:lnTo>
                  <a:pt x="4106557" y="1585386"/>
                </a:lnTo>
                <a:lnTo>
                  <a:pt x="4100696" y="1589345"/>
                </a:lnTo>
                <a:lnTo>
                  <a:pt x="4096750" y="1595213"/>
                </a:lnTo>
                <a:lnTo>
                  <a:pt x="4095304" y="1602397"/>
                </a:lnTo>
                <a:lnTo>
                  <a:pt x="4096750" y="1609588"/>
                </a:lnTo>
                <a:lnTo>
                  <a:pt x="4100696" y="1615456"/>
                </a:lnTo>
                <a:lnTo>
                  <a:pt x="4106557" y="1619410"/>
                </a:lnTo>
                <a:lnTo>
                  <a:pt x="4113746" y="1620859"/>
                </a:lnTo>
                <a:lnTo>
                  <a:pt x="4120941" y="1619410"/>
                </a:lnTo>
                <a:lnTo>
                  <a:pt x="4126815" y="1615456"/>
                </a:lnTo>
                <a:lnTo>
                  <a:pt x="4130776" y="1609588"/>
                </a:lnTo>
                <a:lnTo>
                  <a:pt x="4132228" y="1602397"/>
                </a:lnTo>
                <a:lnTo>
                  <a:pt x="4130776" y="1595213"/>
                </a:lnTo>
                <a:lnTo>
                  <a:pt x="4126815" y="1589345"/>
                </a:lnTo>
                <a:lnTo>
                  <a:pt x="4120941" y="1585386"/>
                </a:lnTo>
                <a:lnTo>
                  <a:pt x="4113746" y="1583935"/>
                </a:lnTo>
                <a:close/>
              </a:path>
              <a:path w="5621655" h="3489960">
                <a:moveTo>
                  <a:pt x="4207248" y="1584318"/>
                </a:moveTo>
                <a:lnTo>
                  <a:pt x="4200219" y="1585738"/>
                </a:lnTo>
                <a:lnTo>
                  <a:pt x="4194471" y="1589612"/>
                </a:lnTo>
                <a:lnTo>
                  <a:pt x="4190593" y="1595358"/>
                </a:lnTo>
                <a:lnTo>
                  <a:pt x="4189170" y="1602397"/>
                </a:lnTo>
                <a:lnTo>
                  <a:pt x="4190593" y="1609435"/>
                </a:lnTo>
                <a:lnTo>
                  <a:pt x="4194471" y="1615181"/>
                </a:lnTo>
                <a:lnTo>
                  <a:pt x="4200219" y="1619055"/>
                </a:lnTo>
                <a:lnTo>
                  <a:pt x="4207248" y="1620475"/>
                </a:lnTo>
                <a:lnTo>
                  <a:pt x="4214310" y="1619055"/>
                </a:lnTo>
                <a:lnTo>
                  <a:pt x="4220068" y="1615181"/>
                </a:lnTo>
                <a:lnTo>
                  <a:pt x="4223946" y="1609435"/>
                </a:lnTo>
                <a:lnTo>
                  <a:pt x="4225367" y="1602397"/>
                </a:lnTo>
                <a:lnTo>
                  <a:pt x="4223946" y="1595358"/>
                </a:lnTo>
                <a:lnTo>
                  <a:pt x="4220068" y="1589612"/>
                </a:lnTo>
                <a:lnTo>
                  <a:pt x="4214310" y="1585738"/>
                </a:lnTo>
                <a:lnTo>
                  <a:pt x="4207248" y="1584318"/>
                </a:lnTo>
                <a:close/>
              </a:path>
              <a:path w="5621655" h="3489960">
                <a:moveTo>
                  <a:pt x="4310537" y="1584702"/>
                </a:moveTo>
                <a:lnTo>
                  <a:pt x="4290986" y="1584702"/>
                </a:lnTo>
                <a:lnTo>
                  <a:pt x="4283095" y="1592630"/>
                </a:lnTo>
                <a:lnTo>
                  <a:pt x="4283095" y="1612162"/>
                </a:lnTo>
                <a:lnTo>
                  <a:pt x="4290986" y="1620092"/>
                </a:lnTo>
                <a:lnTo>
                  <a:pt x="4310537" y="1620092"/>
                </a:lnTo>
                <a:lnTo>
                  <a:pt x="4318447" y="1612162"/>
                </a:lnTo>
                <a:lnTo>
                  <a:pt x="4318447" y="1592630"/>
                </a:lnTo>
                <a:lnTo>
                  <a:pt x="4310537" y="1584702"/>
                </a:lnTo>
                <a:close/>
              </a:path>
              <a:path w="5621655" h="3489960">
                <a:moveTo>
                  <a:pt x="4403858" y="1585104"/>
                </a:moveTo>
                <a:lnTo>
                  <a:pt x="4384750" y="1585104"/>
                </a:lnTo>
                <a:lnTo>
                  <a:pt x="4377001" y="1592832"/>
                </a:lnTo>
                <a:lnTo>
                  <a:pt x="4377001" y="1611961"/>
                </a:lnTo>
                <a:lnTo>
                  <a:pt x="4384750" y="1619688"/>
                </a:lnTo>
                <a:lnTo>
                  <a:pt x="4403858" y="1619688"/>
                </a:lnTo>
                <a:lnTo>
                  <a:pt x="4411606" y="1611961"/>
                </a:lnTo>
                <a:lnTo>
                  <a:pt x="4411606" y="1592832"/>
                </a:lnTo>
                <a:lnTo>
                  <a:pt x="4403858" y="1585104"/>
                </a:lnTo>
                <a:close/>
              </a:path>
              <a:path w="5621655" h="3489960">
                <a:moveTo>
                  <a:pt x="4497159" y="1585488"/>
                </a:moveTo>
                <a:lnTo>
                  <a:pt x="4478495" y="1585488"/>
                </a:lnTo>
                <a:lnTo>
                  <a:pt x="4470908" y="1593054"/>
                </a:lnTo>
                <a:lnTo>
                  <a:pt x="4470908" y="1611739"/>
                </a:lnTo>
                <a:lnTo>
                  <a:pt x="4478495" y="1619305"/>
                </a:lnTo>
                <a:lnTo>
                  <a:pt x="4497159" y="1619305"/>
                </a:lnTo>
                <a:lnTo>
                  <a:pt x="4504725" y="1611739"/>
                </a:lnTo>
                <a:lnTo>
                  <a:pt x="4504725" y="1593054"/>
                </a:lnTo>
                <a:lnTo>
                  <a:pt x="4497159" y="1585488"/>
                </a:lnTo>
                <a:close/>
              </a:path>
              <a:path w="5621655" h="3489960">
                <a:moveTo>
                  <a:pt x="4590439" y="1585871"/>
                </a:moveTo>
                <a:lnTo>
                  <a:pt x="4572219" y="1585871"/>
                </a:lnTo>
                <a:lnTo>
                  <a:pt x="4564794" y="1593277"/>
                </a:lnTo>
                <a:lnTo>
                  <a:pt x="4564794" y="1611516"/>
                </a:lnTo>
                <a:lnTo>
                  <a:pt x="4572219" y="1618922"/>
                </a:lnTo>
                <a:lnTo>
                  <a:pt x="4590439" y="1618922"/>
                </a:lnTo>
                <a:lnTo>
                  <a:pt x="4597865" y="1611516"/>
                </a:lnTo>
                <a:lnTo>
                  <a:pt x="4597865" y="1593277"/>
                </a:lnTo>
                <a:lnTo>
                  <a:pt x="4590439" y="1585871"/>
                </a:lnTo>
                <a:close/>
              </a:path>
              <a:path w="5621655" h="3489960">
                <a:moveTo>
                  <a:pt x="4683741" y="1586275"/>
                </a:moveTo>
                <a:lnTo>
                  <a:pt x="4665904" y="1586275"/>
                </a:lnTo>
                <a:lnTo>
                  <a:pt x="4658700" y="1593479"/>
                </a:lnTo>
                <a:lnTo>
                  <a:pt x="4658700" y="1611315"/>
                </a:lnTo>
                <a:lnTo>
                  <a:pt x="4665904" y="1618538"/>
                </a:lnTo>
                <a:lnTo>
                  <a:pt x="4683741" y="1618538"/>
                </a:lnTo>
                <a:lnTo>
                  <a:pt x="4690944" y="1611315"/>
                </a:lnTo>
                <a:lnTo>
                  <a:pt x="4690944" y="1593479"/>
                </a:lnTo>
                <a:lnTo>
                  <a:pt x="4683741" y="1586275"/>
                </a:lnTo>
                <a:close/>
              </a:path>
              <a:path w="5621655" h="3489960">
                <a:moveTo>
                  <a:pt x="4777021" y="1586659"/>
                </a:moveTo>
                <a:lnTo>
                  <a:pt x="4759668" y="1586659"/>
                </a:lnTo>
                <a:lnTo>
                  <a:pt x="4752586" y="1593700"/>
                </a:lnTo>
                <a:lnTo>
                  <a:pt x="4752586" y="1611092"/>
                </a:lnTo>
                <a:lnTo>
                  <a:pt x="4759668" y="1618134"/>
                </a:lnTo>
                <a:lnTo>
                  <a:pt x="4777021" y="1618134"/>
                </a:lnTo>
                <a:lnTo>
                  <a:pt x="4784102" y="1611092"/>
                </a:lnTo>
                <a:lnTo>
                  <a:pt x="4784102" y="1593700"/>
                </a:lnTo>
                <a:lnTo>
                  <a:pt x="4777021" y="1586659"/>
                </a:lnTo>
                <a:close/>
              </a:path>
              <a:path w="5621655" h="3489960">
                <a:moveTo>
                  <a:pt x="4870342" y="1587042"/>
                </a:moveTo>
                <a:lnTo>
                  <a:pt x="4853392" y="1587042"/>
                </a:lnTo>
                <a:lnTo>
                  <a:pt x="4846492" y="1593922"/>
                </a:lnTo>
                <a:lnTo>
                  <a:pt x="4846492" y="1610871"/>
                </a:lnTo>
                <a:lnTo>
                  <a:pt x="4853392" y="1617751"/>
                </a:lnTo>
                <a:lnTo>
                  <a:pt x="4870342" y="1617751"/>
                </a:lnTo>
                <a:lnTo>
                  <a:pt x="4877223" y="1610871"/>
                </a:lnTo>
                <a:lnTo>
                  <a:pt x="4877223" y="1593922"/>
                </a:lnTo>
                <a:lnTo>
                  <a:pt x="4870342" y="1587042"/>
                </a:lnTo>
                <a:close/>
              </a:path>
              <a:path w="5621655" h="3489960">
                <a:moveTo>
                  <a:pt x="5056923" y="1587828"/>
                </a:moveTo>
                <a:lnTo>
                  <a:pt x="5040842" y="1587828"/>
                </a:lnTo>
                <a:lnTo>
                  <a:pt x="5034324" y="1594346"/>
                </a:lnTo>
                <a:lnTo>
                  <a:pt x="5034324" y="1610447"/>
                </a:lnTo>
                <a:lnTo>
                  <a:pt x="5040842" y="1616965"/>
                </a:lnTo>
                <a:lnTo>
                  <a:pt x="5056923" y="1616965"/>
                </a:lnTo>
                <a:lnTo>
                  <a:pt x="5063440" y="1610447"/>
                </a:lnTo>
                <a:lnTo>
                  <a:pt x="5063440" y="1594346"/>
                </a:lnTo>
                <a:lnTo>
                  <a:pt x="5056923" y="1587828"/>
                </a:lnTo>
                <a:close/>
              </a:path>
              <a:path w="5621655" h="3489960">
                <a:moveTo>
                  <a:pt x="147000" y="1635447"/>
                </a:moveTo>
                <a:lnTo>
                  <a:pt x="131851" y="1635447"/>
                </a:lnTo>
                <a:lnTo>
                  <a:pt x="125711" y="1641580"/>
                </a:lnTo>
                <a:lnTo>
                  <a:pt x="125711" y="1656734"/>
                </a:lnTo>
                <a:lnTo>
                  <a:pt x="131851" y="1662866"/>
                </a:lnTo>
                <a:lnTo>
                  <a:pt x="147000" y="1662866"/>
                </a:lnTo>
                <a:lnTo>
                  <a:pt x="153140" y="1656734"/>
                </a:lnTo>
                <a:lnTo>
                  <a:pt x="153140" y="1641580"/>
                </a:lnTo>
                <a:lnTo>
                  <a:pt x="147000" y="1635447"/>
                </a:lnTo>
                <a:close/>
              </a:path>
              <a:path w="5621655" h="3489960">
                <a:moveTo>
                  <a:pt x="240731" y="1635043"/>
                </a:moveTo>
                <a:lnTo>
                  <a:pt x="225148" y="1635043"/>
                </a:lnTo>
                <a:lnTo>
                  <a:pt x="218834" y="1641359"/>
                </a:lnTo>
                <a:lnTo>
                  <a:pt x="218834" y="1656935"/>
                </a:lnTo>
                <a:lnTo>
                  <a:pt x="225148" y="1663250"/>
                </a:lnTo>
                <a:lnTo>
                  <a:pt x="240731" y="1663250"/>
                </a:lnTo>
                <a:lnTo>
                  <a:pt x="247044" y="1656935"/>
                </a:lnTo>
                <a:lnTo>
                  <a:pt x="247044" y="1641359"/>
                </a:lnTo>
                <a:lnTo>
                  <a:pt x="240731" y="1635043"/>
                </a:lnTo>
                <a:close/>
              </a:path>
              <a:path w="5621655" h="3489960">
                <a:moveTo>
                  <a:pt x="334461" y="1634660"/>
                </a:moveTo>
                <a:lnTo>
                  <a:pt x="318446" y="1634660"/>
                </a:lnTo>
                <a:lnTo>
                  <a:pt x="311959" y="1641157"/>
                </a:lnTo>
                <a:lnTo>
                  <a:pt x="311959" y="1657156"/>
                </a:lnTo>
                <a:lnTo>
                  <a:pt x="318446" y="1663654"/>
                </a:lnTo>
                <a:lnTo>
                  <a:pt x="334461" y="1663654"/>
                </a:lnTo>
                <a:lnTo>
                  <a:pt x="340948" y="1657156"/>
                </a:lnTo>
                <a:lnTo>
                  <a:pt x="340948" y="1641157"/>
                </a:lnTo>
                <a:lnTo>
                  <a:pt x="334461" y="1634660"/>
                </a:lnTo>
                <a:close/>
              </a:path>
              <a:path w="5621655" h="3489960">
                <a:moveTo>
                  <a:pt x="428184" y="1634276"/>
                </a:moveTo>
                <a:lnTo>
                  <a:pt x="411743" y="1634276"/>
                </a:lnTo>
                <a:lnTo>
                  <a:pt x="405083" y="1640935"/>
                </a:lnTo>
                <a:lnTo>
                  <a:pt x="405083" y="1657379"/>
                </a:lnTo>
                <a:lnTo>
                  <a:pt x="411743" y="1664037"/>
                </a:lnTo>
                <a:lnTo>
                  <a:pt x="428184" y="1664037"/>
                </a:lnTo>
                <a:lnTo>
                  <a:pt x="434852" y="1657379"/>
                </a:lnTo>
                <a:lnTo>
                  <a:pt x="434852" y="1640935"/>
                </a:lnTo>
                <a:lnTo>
                  <a:pt x="428184" y="1634276"/>
                </a:lnTo>
                <a:close/>
              </a:path>
              <a:path w="5621655" h="3489960">
                <a:moveTo>
                  <a:pt x="521914" y="1633872"/>
                </a:moveTo>
                <a:lnTo>
                  <a:pt x="505048" y="1633872"/>
                </a:lnTo>
                <a:lnTo>
                  <a:pt x="498206" y="1640713"/>
                </a:lnTo>
                <a:lnTo>
                  <a:pt x="498206" y="1657581"/>
                </a:lnTo>
                <a:lnTo>
                  <a:pt x="505048" y="1664421"/>
                </a:lnTo>
                <a:lnTo>
                  <a:pt x="521914" y="1664421"/>
                </a:lnTo>
                <a:lnTo>
                  <a:pt x="528757" y="1657581"/>
                </a:lnTo>
                <a:lnTo>
                  <a:pt x="528757" y="1640713"/>
                </a:lnTo>
                <a:lnTo>
                  <a:pt x="521914" y="1633872"/>
                </a:lnTo>
                <a:close/>
              </a:path>
              <a:path w="5621655" h="3489960">
                <a:moveTo>
                  <a:pt x="615647" y="1633489"/>
                </a:moveTo>
                <a:lnTo>
                  <a:pt x="598345" y="1633489"/>
                </a:lnTo>
                <a:lnTo>
                  <a:pt x="591331" y="1640511"/>
                </a:lnTo>
                <a:lnTo>
                  <a:pt x="591331" y="1657803"/>
                </a:lnTo>
                <a:lnTo>
                  <a:pt x="598345" y="1664825"/>
                </a:lnTo>
                <a:lnTo>
                  <a:pt x="615647" y="1664825"/>
                </a:lnTo>
                <a:lnTo>
                  <a:pt x="622653" y="1657803"/>
                </a:lnTo>
                <a:lnTo>
                  <a:pt x="622653" y="1640511"/>
                </a:lnTo>
                <a:lnTo>
                  <a:pt x="615647" y="1633489"/>
                </a:lnTo>
                <a:close/>
              </a:path>
              <a:path w="5621655" h="3489960">
                <a:moveTo>
                  <a:pt x="709369" y="1633106"/>
                </a:moveTo>
                <a:lnTo>
                  <a:pt x="691643" y="1633106"/>
                </a:lnTo>
                <a:lnTo>
                  <a:pt x="684454" y="1640288"/>
                </a:lnTo>
                <a:lnTo>
                  <a:pt x="684454" y="1658025"/>
                </a:lnTo>
                <a:lnTo>
                  <a:pt x="691643" y="1665207"/>
                </a:lnTo>
                <a:lnTo>
                  <a:pt x="709369" y="1665207"/>
                </a:lnTo>
                <a:lnTo>
                  <a:pt x="716557" y="1658025"/>
                </a:lnTo>
                <a:lnTo>
                  <a:pt x="716557" y="1640288"/>
                </a:lnTo>
                <a:lnTo>
                  <a:pt x="709369" y="1633106"/>
                </a:lnTo>
                <a:close/>
              </a:path>
              <a:path w="5621655" h="3489960">
                <a:moveTo>
                  <a:pt x="803100" y="1632703"/>
                </a:moveTo>
                <a:lnTo>
                  <a:pt x="784940" y="1632703"/>
                </a:lnTo>
                <a:lnTo>
                  <a:pt x="777577" y="1640067"/>
                </a:lnTo>
                <a:lnTo>
                  <a:pt x="777577" y="1658226"/>
                </a:lnTo>
                <a:lnTo>
                  <a:pt x="784940" y="1665591"/>
                </a:lnTo>
                <a:lnTo>
                  <a:pt x="803100" y="1665591"/>
                </a:lnTo>
                <a:lnTo>
                  <a:pt x="810461" y="1658226"/>
                </a:lnTo>
                <a:lnTo>
                  <a:pt x="810461" y="1640067"/>
                </a:lnTo>
                <a:lnTo>
                  <a:pt x="803100" y="1632703"/>
                </a:lnTo>
                <a:close/>
              </a:path>
              <a:path w="5621655" h="3489960">
                <a:moveTo>
                  <a:pt x="896830" y="1632319"/>
                </a:moveTo>
                <a:lnTo>
                  <a:pt x="878237" y="1632319"/>
                </a:lnTo>
                <a:lnTo>
                  <a:pt x="870703" y="1639865"/>
                </a:lnTo>
                <a:lnTo>
                  <a:pt x="870703" y="1658448"/>
                </a:lnTo>
                <a:lnTo>
                  <a:pt x="878237" y="1665994"/>
                </a:lnTo>
                <a:lnTo>
                  <a:pt x="896830" y="1665994"/>
                </a:lnTo>
                <a:lnTo>
                  <a:pt x="904365" y="1658448"/>
                </a:lnTo>
                <a:lnTo>
                  <a:pt x="904365" y="1639865"/>
                </a:lnTo>
                <a:lnTo>
                  <a:pt x="896830" y="1632319"/>
                </a:lnTo>
                <a:close/>
              </a:path>
              <a:path w="5621655" h="3489960">
                <a:moveTo>
                  <a:pt x="990561" y="1631936"/>
                </a:moveTo>
                <a:lnTo>
                  <a:pt x="971534" y="1631936"/>
                </a:lnTo>
                <a:lnTo>
                  <a:pt x="963826" y="1639643"/>
                </a:lnTo>
                <a:lnTo>
                  <a:pt x="963826" y="1658670"/>
                </a:lnTo>
                <a:lnTo>
                  <a:pt x="971534" y="1666378"/>
                </a:lnTo>
                <a:lnTo>
                  <a:pt x="990561" y="1666378"/>
                </a:lnTo>
                <a:lnTo>
                  <a:pt x="998269" y="1658670"/>
                </a:lnTo>
                <a:lnTo>
                  <a:pt x="998269" y="1639643"/>
                </a:lnTo>
                <a:lnTo>
                  <a:pt x="990561" y="1631936"/>
                </a:lnTo>
                <a:close/>
              </a:path>
              <a:path w="5621655" h="3489960">
                <a:moveTo>
                  <a:pt x="1084284" y="1631532"/>
                </a:moveTo>
                <a:lnTo>
                  <a:pt x="1064833" y="1631532"/>
                </a:lnTo>
                <a:lnTo>
                  <a:pt x="1056950" y="1639421"/>
                </a:lnTo>
                <a:lnTo>
                  <a:pt x="1056950" y="1658872"/>
                </a:lnTo>
                <a:lnTo>
                  <a:pt x="1064833" y="1666761"/>
                </a:lnTo>
                <a:lnTo>
                  <a:pt x="1084284" y="1666761"/>
                </a:lnTo>
                <a:lnTo>
                  <a:pt x="1092174" y="1658872"/>
                </a:lnTo>
                <a:lnTo>
                  <a:pt x="1092174" y="1639421"/>
                </a:lnTo>
                <a:lnTo>
                  <a:pt x="1084284" y="1631532"/>
                </a:lnTo>
                <a:close/>
              </a:path>
              <a:path w="5621655" h="3489960">
                <a:moveTo>
                  <a:pt x="1168077" y="1631148"/>
                </a:moveTo>
                <a:lnTo>
                  <a:pt x="1161068" y="1632564"/>
                </a:lnTo>
                <a:lnTo>
                  <a:pt x="1155346" y="1636425"/>
                </a:lnTo>
                <a:lnTo>
                  <a:pt x="1151489" y="1642146"/>
                </a:lnTo>
                <a:lnTo>
                  <a:pt x="1150075" y="1649147"/>
                </a:lnTo>
                <a:lnTo>
                  <a:pt x="1151489" y="1656156"/>
                </a:lnTo>
                <a:lnTo>
                  <a:pt x="1155346" y="1661876"/>
                </a:lnTo>
                <a:lnTo>
                  <a:pt x="1161068" y="1665732"/>
                </a:lnTo>
                <a:lnTo>
                  <a:pt x="1168077" y="1667145"/>
                </a:lnTo>
                <a:lnTo>
                  <a:pt x="1175082" y="1665732"/>
                </a:lnTo>
                <a:lnTo>
                  <a:pt x="1180804" y="1661876"/>
                </a:lnTo>
                <a:lnTo>
                  <a:pt x="1184664" y="1656156"/>
                </a:lnTo>
                <a:lnTo>
                  <a:pt x="1186079" y="1649147"/>
                </a:lnTo>
                <a:lnTo>
                  <a:pt x="1184664" y="1642146"/>
                </a:lnTo>
                <a:lnTo>
                  <a:pt x="1180804" y="1636425"/>
                </a:lnTo>
                <a:lnTo>
                  <a:pt x="1175082" y="1632564"/>
                </a:lnTo>
                <a:lnTo>
                  <a:pt x="1168077" y="1631148"/>
                </a:lnTo>
                <a:close/>
              </a:path>
              <a:path w="5621655" h="3489960">
                <a:moveTo>
                  <a:pt x="1261585" y="1630766"/>
                </a:moveTo>
                <a:lnTo>
                  <a:pt x="1254426" y="1632211"/>
                </a:lnTo>
                <a:lnTo>
                  <a:pt x="1248582" y="1636151"/>
                </a:lnTo>
                <a:lnTo>
                  <a:pt x="1244642" y="1641993"/>
                </a:lnTo>
                <a:lnTo>
                  <a:pt x="1243198" y="1649147"/>
                </a:lnTo>
                <a:lnTo>
                  <a:pt x="1244642" y="1656312"/>
                </a:lnTo>
                <a:lnTo>
                  <a:pt x="1248582" y="1662160"/>
                </a:lnTo>
                <a:lnTo>
                  <a:pt x="1254426" y="1666102"/>
                </a:lnTo>
                <a:lnTo>
                  <a:pt x="1261585" y="1667548"/>
                </a:lnTo>
                <a:lnTo>
                  <a:pt x="1268747" y="1666102"/>
                </a:lnTo>
                <a:lnTo>
                  <a:pt x="1274595" y="1662160"/>
                </a:lnTo>
                <a:lnTo>
                  <a:pt x="1278538" y="1656312"/>
                </a:lnTo>
                <a:lnTo>
                  <a:pt x="1279983" y="1649147"/>
                </a:lnTo>
                <a:lnTo>
                  <a:pt x="1278538" y="1641993"/>
                </a:lnTo>
                <a:lnTo>
                  <a:pt x="1274595" y="1636151"/>
                </a:lnTo>
                <a:lnTo>
                  <a:pt x="1268747" y="1632211"/>
                </a:lnTo>
                <a:lnTo>
                  <a:pt x="1261585" y="1630766"/>
                </a:lnTo>
                <a:close/>
              </a:path>
              <a:path w="5621655" h="3489960">
                <a:moveTo>
                  <a:pt x="1355104" y="1630382"/>
                </a:moveTo>
                <a:lnTo>
                  <a:pt x="1347793" y="1631856"/>
                </a:lnTo>
                <a:lnTo>
                  <a:pt x="1341823" y="1635875"/>
                </a:lnTo>
                <a:lnTo>
                  <a:pt x="1337799" y="1641839"/>
                </a:lnTo>
                <a:lnTo>
                  <a:pt x="1336323" y="1649147"/>
                </a:lnTo>
                <a:lnTo>
                  <a:pt x="1337799" y="1656457"/>
                </a:lnTo>
                <a:lnTo>
                  <a:pt x="1341823" y="1662428"/>
                </a:lnTo>
                <a:lnTo>
                  <a:pt x="1347793" y="1666454"/>
                </a:lnTo>
                <a:lnTo>
                  <a:pt x="1355104" y="1667931"/>
                </a:lnTo>
                <a:lnTo>
                  <a:pt x="1362412" y="1666454"/>
                </a:lnTo>
                <a:lnTo>
                  <a:pt x="1368383" y="1662428"/>
                </a:lnTo>
                <a:lnTo>
                  <a:pt x="1372410" y="1656457"/>
                </a:lnTo>
                <a:lnTo>
                  <a:pt x="1373887" y="1649147"/>
                </a:lnTo>
                <a:lnTo>
                  <a:pt x="1372410" y="1641839"/>
                </a:lnTo>
                <a:lnTo>
                  <a:pt x="1368383" y="1635875"/>
                </a:lnTo>
                <a:lnTo>
                  <a:pt x="1362412" y="1631856"/>
                </a:lnTo>
                <a:lnTo>
                  <a:pt x="1355104" y="1630382"/>
                </a:lnTo>
                <a:close/>
              </a:path>
              <a:path w="5621655" h="3489960">
                <a:moveTo>
                  <a:pt x="1448615" y="1629978"/>
                </a:moveTo>
                <a:lnTo>
                  <a:pt x="1441154" y="1631487"/>
                </a:lnTo>
                <a:lnTo>
                  <a:pt x="1435061" y="1635598"/>
                </a:lnTo>
                <a:lnTo>
                  <a:pt x="1430952" y="1641691"/>
                </a:lnTo>
                <a:lnTo>
                  <a:pt x="1429446" y="1649147"/>
                </a:lnTo>
                <a:lnTo>
                  <a:pt x="1430952" y="1656611"/>
                </a:lnTo>
                <a:lnTo>
                  <a:pt x="1435061" y="1662703"/>
                </a:lnTo>
                <a:lnTo>
                  <a:pt x="1441154" y="1666809"/>
                </a:lnTo>
                <a:lnTo>
                  <a:pt x="1448615" y="1668315"/>
                </a:lnTo>
                <a:lnTo>
                  <a:pt x="1456077" y="1666809"/>
                </a:lnTo>
                <a:lnTo>
                  <a:pt x="1462172" y="1662703"/>
                </a:lnTo>
                <a:lnTo>
                  <a:pt x="1466283" y="1656611"/>
                </a:lnTo>
                <a:lnTo>
                  <a:pt x="1467791" y="1649147"/>
                </a:lnTo>
                <a:lnTo>
                  <a:pt x="1466283" y="1641691"/>
                </a:lnTo>
                <a:lnTo>
                  <a:pt x="1462172" y="1635598"/>
                </a:lnTo>
                <a:lnTo>
                  <a:pt x="1456077" y="1631487"/>
                </a:lnTo>
                <a:lnTo>
                  <a:pt x="1448615" y="1629978"/>
                </a:lnTo>
                <a:close/>
              </a:path>
              <a:path w="5621655" h="3489960">
                <a:moveTo>
                  <a:pt x="1542123" y="1629595"/>
                </a:moveTo>
                <a:lnTo>
                  <a:pt x="1534514" y="1631132"/>
                </a:lnTo>
                <a:lnTo>
                  <a:pt x="1528299" y="1635323"/>
                </a:lnTo>
                <a:lnTo>
                  <a:pt x="1524108" y="1641537"/>
                </a:lnTo>
                <a:lnTo>
                  <a:pt x="1522571" y="1649147"/>
                </a:lnTo>
                <a:lnTo>
                  <a:pt x="1524108" y="1656767"/>
                </a:lnTo>
                <a:lnTo>
                  <a:pt x="1528299" y="1662988"/>
                </a:lnTo>
                <a:lnTo>
                  <a:pt x="1534514" y="1667181"/>
                </a:lnTo>
                <a:lnTo>
                  <a:pt x="1542123" y="1668719"/>
                </a:lnTo>
                <a:lnTo>
                  <a:pt x="1549744" y="1667181"/>
                </a:lnTo>
                <a:lnTo>
                  <a:pt x="1555965" y="1662988"/>
                </a:lnTo>
                <a:lnTo>
                  <a:pt x="1560158" y="1656767"/>
                </a:lnTo>
                <a:lnTo>
                  <a:pt x="1561696" y="1649147"/>
                </a:lnTo>
                <a:lnTo>
                  <a:pt x="1560158" y="1641537"/>
                </a:lnTo>
                <a:lnTo>
                  <a:pt x="1555965" y="1635323"/>
                </a:lnTo>
                <a:lnTo>
                  <a:pt x="1549744" y="1631132"/>
                </a:lnTo>
                <a:lnTo>
                  <a:pt x="1542123" y="1629595"/>
                </a:lnTo>
                <a:close/>
              </a:path>
              <a:path w="5621655" h="3489960">
                <a:moveTo>
                  <a:pt x="1635645" y="1629211"/>
                </a:moveTo>
                <a:lnTo>
                  <a:pt x="1627880" y="1630777"/>
                </a:lnTo>
                <a:lnTo>
                  <a:pt x="1621537" y="1635048"/>
                </a:lnTo>
                <a:lnTo>
                  <a:pt x="1617259" y="1641384"/>
                </a:lnTo>
                <a:lnTo>
                  <a:pt x="1615690" y="1649147"/>
                </a:lnTo>
                <a:lnTo>
                  <a:pt x="1617259" y="1656913"/>
                </a:lnTo>
                <a:lnTo>
                  <a:pt x="1621537" y="1663256"/>
                </a:lnTo>
                <a:lnTo>
                  <a:pt x="1627880" y="1667533"/>
                </a:lnTo>
                <a:lnTo>
                  <a:pt x="1635645" y="1669102"/>
                </a:lnTo>
                <a:lnTo>
                  <a:pt x="1643411" y="1667533"/>
                </a:lnTo>
                <a:lnTo>
                  <a:pt x="1649755" y="1663256"/>
                </a:lnTo>
                <a:lnTo>
                  <a:pt x="1654032" y="1656913"/>
                </a:lnTo>
                <a:lnTo>
                  <a:pt x="1655601" y="1649147"/>
                </a:lnTo>
                <a:lnTo>
                  <a:pt x="1654032" y="1641384"/>
                </a:lnTo>
                <a:lnTo>
                  <a:pt x="1649755" y="1635048"/>
                </a:lnTo>
                <a:lnTo>
                  <a:pt x="1643411" y="1630777"/>
                </a:lnTo>
                <a:lnTo>
                  <a:pt x="1635645" y="1629211"/>
                </a:lnTo>
                <a:close/>
              </a:path>
              <a:path w="5621655" h="3489960">
                <a:moveTo>
                  <a:pt x="1729148" y="1628809"/>
                </a:moveTo>
                <a:lnTo>
                  <a:pt x="1721238" y="1630409"/>
                </a:lnTo>
                <a:lnTo>
                  <a:pt x="1714772" y="1634771"/>
                </a:lnTo>
                <a:lnTo>
                  <a:pt x="1710410" y="1641236"/>
                </a:lnTo>
                <a:lnTo>
                  <a:pt x="1708810" y="1649147"/>
                </a:lnTo>
                <a:lnTo>
                  <a:pt x="1710410" y="1657066"/>
                </a:lnTo>
                <a:lnTo>
                  <a:pt x="1714772" y="1663530"/>
                </a:lnTo>
                <a:lnTo>
                  <a:pt x="1721238" y="1667888"/>
                </a:lnTo>
                <a:lnTo>
                  <a:pt x="1729148" y="1669486"/>
                </a:lnTo>
                <a:lnTo>
                  <a:pt x="1737071" y="1667888"/>
                </a:lnTo>
                <a:lnTo>
                  <a:pt x="1743542" y="1663530"/>
                </a:lnTo>
                <a:lnTo>
                  <a:pt x="1747907" y="1657066"/>
                </a:lnTo>
                <a:lnTo>
                  <a:pt x="1749507" y="1649147"/>
                </a:lnTo>
                <a:lnTo>
                  <a:pt x="1747907" y="1641236"/>
                </a:lnTo>
                <a:lnTo>
                  <a:pt x="1743542" y="1634771"/>
                </a:lnTo>
                <a:lnTo>
                  <a:pt x="1737071" y="1630409"/>
                </a:lnTo>
                <a:lnTo>
                  <a:pt x="1729148" y="1628809"/>
                </a:lnTo>
                <a:close/>
              </a:path>
              <a:path w="5621655" h="3489960">
                <a:moveTo>
                  <a:pt x="1822671" y="1628425"/>
                </a:moveTo>
                <a:lnTo>
                  <a:pt x="1814607" y="1630054"/>
                </a:lnTo>
                <a:lnTo>
                  <a:pt x="1808020" y="1634496"/>
                </a:lnTo>
                <a:lnTo>
                  <a:pt x="1803578" y="1641083"/>
                </a:lnTo>
                <a:lnTo>
                  <a:pt x="1801949" y="1649147"/>
                </a:lnTo>
                <a:lnTo>
                  <a:pt x="1803578" y="1657222"/>
                </a:lnTo>
                <a:lnTo>
                  <a:pt x="1808020" y="1663815"/>
                </a:lnTo>
                <a:lnTo>
                  <a:pt x="1814607" y="1668259"/>
                </a:lnTo>
                <a:lnTo>
                  <a:pt x="1822671" y="1669888"/>
                </a:lnTo>
                <a:lnTo>
                  <a:pt x="1830735" y="1668259"/>
                </a:lnTo>
                <a:lnTo>
                  <a:pt x="1837323" y="1663815"/>
                </a:lnTo>
                <a:lnTo>
                  <a:pt x="1841764" y="1657222"/>
                </a:lnTo>
                <a:lnTo>
                  <a:pt x="1843393" y="1649147"/>
                </a:lnTo>
                <a:lnTo>
                  <a:pt x="1841764" y="1641083"/>
                </a:lnTo>
                <a:lnTo>
                  <a:pt x="1837323" y="1634496"/>
                </a:lnTo>
                <a:lnTo>
                  <a:pt x="1830735" y="1630054"/>
                </a:lnTo>
                <a:lnTo>
                  <a:pt x="1822671" y="1628425"/>
                </a:lnTo>
                <a:close/>
              </a:path>
              <a:path w="5621655" h="3489960">
                <a:moveTo>
                  <a:pt x="1916194" y="1628042"/>
                </a:moveTo>
                <a:lnTo>
                  <a:pt x="1907973" y="1629699"/>
                </a:lnTo>
                <a:lnTo>
                  <a:pt x="1901258" y="1634221"/>
                </a:lnTo>
                <a:lnTo>
                  <a:pt x="1896729" y="1640929"/>
                </a:lnTo>
                <a:lnTo>
                  <a:pt x="1895068" y="1649147"/>
                </a:lnTo>
                <a:lnTo>
                  <a:pt x="1896729" y="1657367"/>
                </a:lnTo>
                <a:lnTo>
                  <a:pt x="1901258" y="1664083"/>
                </a:lnTo>
                <a:lnTo>
                  <a:pt x="1907973" y="1668611"/>
                </a:lnTo>
                <a:lnTo>
                  <a:pt x="1916194" y="1670272"/>
                </a:lnTo>
                <a:lnTo>
                  <a:pt x="1924411" y="1668611"/>
                </a:lnTo>
                <a:lnTo>
                  <a:pt x="1931120" y="1664083"/>
                </a:lnTo>
                <a:lnTo>
                  <a:pt x="1935642" y="1657367"/>
                </a:lnTo>
                <a:lnTo>
                  <a:pt x="1937300" y="1649147"/>
                </a:lnTo>
                <a:lnTo>
                  <a:pt x="1935642" y="1640929"/>
                </a:lnTo>
                <a:lnTo>
                  <a:pt x="1931120" y="1634221"/>
                </a:lnTo>
                <a:lnTo>
                  <a:pt x="1924411" y="1629699"/>
                </a:lnTo>
                <a:lnTo>
                  <a:pt x="1916194" y="1628042"/>
                </a:lnTo>
                <a:close/>
              </a:path>
              <a:path w="5621655" h="3489960">
                <a:moveTo>
                  <a:pt x="2009696" y="1627638"/>
                </a:moveTo>
                <a:lnTo>
                  <a:pt x="2001321" y="1629330"/>
                </a:lnTo>
                <a:lnTo>
                  <a:pt x="1994485" y="1633943"/>
                </a:lnTo>
                <a:lnTo>
                  <a:pt x="1989877" y="1640781"/>
                </a:lnTo>
                <a:lnTo>
                  <a:pt x="1988187" y="1649147"/>
                </a:lnTo>
                <a:lnTo>
                  <a:pt x="1989877" y="1657521"/>
                </a:lnTo>
                <a:lnTo>
                  <a:pt x="1994485" y="1664358"/>
                </a:lnTo>
                <a:lnTo>
                  <a:pt x="2001321" y="1668966"/>
                </a:lnTo>
                <a:lnTo>
                  <a:pt x="2009696" y="1670655"/>
                </a:lnTo>
                <a:lnTo>
                  <a:pt x="2018071" y="1668966"/>
                </a:lnTo>
                <a:lnTo>
                  <a:pt x="2024908" y="1664358"/>
                </a:lnTo>
                <a:lnTo>
                  <a:pt x="2029516" y="1657521"/>
                </a:lnTo>
                <a:lnTo>
                  <a:pt x="2031206" y="1649147"/>
                </a:lnTo>
                <a:lnTo>
                  <a:pt x="2029516" y="1640781"/>
                </a:lnTo>
                <a:lnTo>
                  <a:pt x="2024908" y="1633943"/>
                </a:lnTo>
                <a:lnTo>
                  <a:pt x="2018071" y="1629330"/>
                </a:lnTo>
                <a:lnTo>
                  <a:pt x="2009696" y="1627638"/>
                </a:lnTo>
                <a:close/>
              </a:path>
              <a:path w="5621655" h="3489960">
                <a:moveTo>
                  <a:pt x="2103219" y="1627254"/>
                </a:moveTo>
                <a:lnTo>
                  <a:pt x="2094688" y="1628975"/>
                </a:lnTo>
                <a:lnTo>
                  <a:pt x="2087723" y="1633668"/>
                </a:lnTo>
                <a:lnTo>
                  <a:pt x="2083028" y="1640627"/>
                </a:lnTo>
                <a:lnTo>
                  <a:pt x="2081306" y="1649147"/>
                </a:lnTo>
                <a:lnTo>
                  <a:pt x="2083028" y="1657678"/>
                </a:lnTo>
                <a:lnTo>
                  <a:pt x="2087723" y="1664643"/>
                </a:lnTo>
                <a:lnTo>
                  <a:pt x="2094688" y="1669338"/>
                </a:lnTo>
                <a:lnTo>
                  <a:pt x="2103219" y="1671059"/>
                </a:lnTo>
                <a:lnTo>
                  <a:pt x="2111739" y="1669338"/>
                </a:lnTo>
                <a:lnTo>
                  <a:pt x="2118698" y="1664643"/>
                </a:lnTo>
                <a:lnTo>
                  <a:pt x="2123391" y="1657678"/>
                </a:lnTo>
                <a:lnTo>
                  <a:pt x="2125112" y="1649147"/>
                </a:lnTo>
                <a:lnTo>
                  <a:pt x="2123391" y="1640627"/>
                </a:lnTo>
                <a:lnTo>
                  <a:pt x="2118698" y="1633668"/>
                </a:lnTo>
                <a:lnTo>
                  <a:pt x="2111739" y="1628975"/>
                </a:lnTo>
                <a:lnTo>
                  <a:pt x="2103219" y="1627254"/>
                </a:lnTo>
                <a:close/>
              </a:path>
              <a:path w="5621655" h="3489960">
                <a:moveTo>
                  <a:pt x="2196721" y="1626871"/>
                </a:moveTo>
                <a:lnTo>
                  <a:pt x="2188048" y="1628621"/>
                </a:lnTo>
                <a:lnTo>
                  <a:pt x="2180968" y="1633393"/>
                </a:lnTo>
                <a:lnTo>
                  <a:pt x="2176195" y="1640474"/>
                </a:lnTo>
                <a:lnTo>
                  <a:pt x="2174445" y="1649147"/>
                </a:lnTo>
                <a:lnTo>
                  <a:pt x="2176195" y="1657823"/>
                </a:lnTo>
                <a:lnTo>
                  <a:pt x="2180968" y="1664910"/>
                </a:lnTo>
                <a:lnTo>
                  <a:pt x="2188048" y="1669690"/>
                </a:lnTo>
                <a:lnTo>
                  <a:pt x="2196721" y="1671443"/>
                </a:lnTo>
                <a:lnTo>
                  <a:pt x="2205398" y="1669690"/>
                </a:lnTo>
                <a:lnTo>
                  <a:pt x="2212485" y="1664910"/>
                </a:lnTo>
                <a:lnTo>
                  <a:pt x="2217265" y="1657823"/>
                </a:lnTo>
                <a:lnTo>
                  <a:pt x="2219017" y="1649147"/>
                </a:lnTo>
                <a:lnTo>
                  <a:pt x="2217265" y="1640474"/>
                </a:lnTo>
                <a:lnTo>
                  <a:pt x="2212485" y="1633393"/>
                </a:lnTo>
                <a:lnTo>
                  <a:pt x="2205398" y="1628621"/>
                </a:lnTo>
                <a:lnTo>
                  <a:pt x="2196721" y="1626871"/>
                </a:lnTo>
                <a:close/>
              </a:path>
              <a:path w="5621655" h="3489960">
                <a:moveTo>
                  <a:pt x="2290244" y="1626468"/>
                </a:moveTo>
                <a:lnTo>
                  <a:pt x="2281414" y="1628253"/>
                </a:lnTo>
                <a:lnTo>
                  <a:pt x="2274206" y="1633116"/>
                </a:lnTo>
                <a:lnTo>
                  <a:pt x="2269346" y="1640326"/>
                </a:lnTo>
                <a:lnTo>
                  <a:pt x="2267564" y="1649147"/>
                </a:lnTo>
                <a:lnTo>
                  <a:pt x="2269346" y="1657976"/>
                </a:lnTo>
                <a:lnTo>
                  <a:pt x="2274206" y="1665185"/>
                </a:lnTo>
                <a:lnTo>
                  <a:pt x="2281414" y="1670045"/>
                </a:lnTo>
                <a:lnTo>
                  <a:pt x="2290244" y="1671826"/>
                </a:lnTo>
                <a:lnTo>
                  <a:pt x="2299074" y="1670045"/>
                </a:lnTo>
                <a:lnTo>
                  <a:pt x="2306283" y="1665185"/>
                </a:lnTo>
                <a:lnTo>
                  <a:pt x="2311142" y="1657976"/>
                </a:lnTo>
                <a:lnTo>
                  <a:pt x="2312924" y="1649147"/>
                </a:lnTo>
                <a:lnTo>
                  <a:pt x="2311142" y="1640326"/>
                </a:lnTo>
                <a:lnTo>
                  <a:pt x="2306283" y="1633116"/>
                </a:lnTo>
                <a:lnTo>
                  <a:pt x="2299074" y="1628253"/>
                </a:lnTo>
                <a:lnTo>
                  <a:pt x="2290244" y="1626468"/>
                </a:lnTo>
                <a:close/>
              </a:path>
              <a:path w="5621655" h="3489960">
                <a:moveTo>
                  <a:pt x="2383747" y="1626085"/>
                </a:moveTo>
                <a:lnTo>
                  <a:pt x="2374772" y="1627898"/>
                </a:lnTo>
                <a:lnTo>
                  <a:pt x="2367441" y="1632841"/>
                </a:lnTo>
                <a:lnTo>
                  <a:pt x="2362498" y="1640172"/>
                </a:lnTo>
                <a:lnTo>
                  <a:pt x="2360685" y="1649147"/>
                </a:lnTo>
                <a:lnTo>
                  <a:pt x="2362498" y="1658130"/>
                </a:lnTo>
                <a:lnTo>
                  <a:pt x="2367441" y="1665460"/>
                </a:lnTo>
                <a:lnTo>
                  <a:pt x="2374772" y="1670398"/>
                </a:lnTo>
                <a:lnTo>
                  <a:pt x="2383747" y="1672209"/>
                </a:lnTo>
                <a:lnTo>
                  <a:pt x="2392733" y="1670398"/>
                </a:lnTo>
                <a:lnTo>
                  <a:pt x="2400070" y="1665460"/>
                </a:lnTo>
                <a:lnTo>
                  <a:pt x="2405017" y="1658130"/>
                </a:lnTo>
                <a:lnTo>
                  <a:pt x="2406830" y="1649147"/>
                </a:lnTo>
                <a:lnTo>
                  <a:pt x="2405017" y="1640172"/>
                </a:lnTo>
                <a:lnTo>
                  <a:pt x="2400070" y="1632841"/>
                </a:lnTo>
                <a:lnTo>
                  <a:pt x="2392733" y="1627898"/>
                </a:lnTo>
                <a:lnTo>
                  <a:pt x="2383747" y="1626085"/>
                </a:lnTo>
                <a:close/>
              </a:path>
              <a:path w="5621655" h="3489960">
                <a:moveTo>
                  <a:pt x="3038345" y="1626246"/>
                </a:moveTo>
                <a:lnTo>
                  <a:pt x="3029430" y="1628045"/>
                </a:lnTo>
                <a:lnTo>
                  <a:pt x="3022151" y="1632952"/>
                </a:lnTo>
                <a:lnTo>
                  <a:pt x="3017244" y="1640231"/>
                </a:lnTo>
                <a:lnTo>
                  <a:pt x="3015445" y="1649147"/>
                </a:lnTo>
                <a:lnTo>
                  <a:pt x="3017244" y="1658065"/>
                </a:lnTo>
                <a:lnTo>
                  <a:pt x="3022151" y="1665351"/>
                </a:lnTo>
                <a:lnTo>
                  <a:pt x="3029430" y="1670265"/>
                </a:lnTo>
                <a:lnTo>
                  <a:pt x="3038345" y="1672068"/>
                </a:lnTo>
                <a:lnTo>
                  <a:pt x="3047264" y="1670265"/>
                </a:lnTo>
                <a:lnTo>
                  <a:pt x="3054551" y="1665351"/>
                </a:lnTo>
                <a:lnTo>
                  <a:pt x="3059465" y="1658065"/>
                </a:lnTo>
                <a:lnTo>
                  <a:pt x="3061267" y="1649147"/>
                </a:lnTo>
                <a:lnTo>
                  <a:pt x="3059465" y="1640231"/>
                </a:lnTo>
                <a:lnTo>
                  <a:pt x="3054551" y="1632952"/>
                </a:lnTo>
                <a:lnTo>
                  <a:pt x="3047264" y="1628045"/>
                </a:lnTo>
                <a:lnTo>
                  <a:pt x="3038345" y="1626246"/>
                </a:lnTo>
                <a:close/>
              </a:path>
              <a:path w="5621655" h="3489960">
                <a:moveTo>
                  <a:pt x="3131868" y="1626629"/>
                </a:moveTo>
                <a:lnTo>
                  <a:pt x="3123097" y="1628400"/>
                </a:lnTo>
                <a:lnTo>
                  <a:pt x="3115940" y="1633227"/>
                </a:lnTo>
                <a:lnTo>
                  <a:pt x="3111117" y="1640385"/>
                </a:lnTo>
                <a:lnTo>
                  <a:pt x="3109350" y="1649147"/>
                </a:lnTo>
                <a:lnTo>
                  <a:pt x="3111117" y="1657917"/>
                </a:lnTo>
                <a:lnTo>
                  <a:pt x="3115940" y="1665074"/>
                </a:lnTo>
                <a:lnTo>
                  <a:pt x="3123097" y="1669896"/>
                </a:lnTo>
                <a:lnTo>
                  <a:pt x="3131868" y="1671664"/>
                </a:lnTo>
                <a:lnTo>
                  <a:pt x="3140630" y="1669896"/>
                </a:lnTo>
                <a:lnTo>
                  <a:pt x="3147788" y="1665074"/>
                </a:lnTo>
                <a:lnTo>
                  <a:pt x="3152616" y="1657917"/>
                </a:lnTo>
                <a:lnTo>
                  <a:pt x="3154386" y="1649147"/>
                </a:lnTo>
                <a:lnTo>
                  <a:pt x="3152616" y="1640385"/>
                </a:lnTo>
                <a:lnTo>
                  <a:pt x="3147788" y="1633227"/>
                </a:lnTo>
                <a:lnTo>
                  <a:pt x="3140630" y="1628400"/>
                </a:lnTo>
                <a:lnTo>
                  <a:pt x="3131868" y="1626629"/>
                </a:lnTo>
                <a:close/>
              </a:path>
              <a:path w="5621655" h="3489960">
                <a:moveTo>
                  <a:pt x="3225370" y="1627032"/>
                </a:moveTo>
                <a:lnTo>
                  <a:pt x="3216765" y="1628771"/>
                </a:lnTo>
                <a:lnTo>
                  <a:pt x="3209736" y="1633512"/>
                </a:lnTo>
                <a:lnTo>
                  <a:pt x="3204995" y="1640541"/>
                </a:lnTo>
                <a:lnTo>
                  <a:pt x="3203256" y="1649147"/>
                </a:lnTo>
                <a:lnTo>
                  <a:pt x="3204995" y="1657764"/>
                </a:lnTo>
                <a:lnTo>
                  <a:pt x="3209736" y="1664799"/>
                </a:lnTo>
                <a:lnTo>
                  <a:pt x="3216765" y="1669542"/>
                </a:lnTo>
                <a:lnTo>
                  <a:pt x="3225370" y="1671281"/>
                </a:lnTo>
                <a:lnTo>
                  <a:pt x="3233988" y="1669542"/>
                </a:lnTo>
                <a:lnTo>
                  <a:pt x="3241023" y="1664799"/>
                </a:lnTo>
                <a:lnTo>
                  <a:pt x="3245766" y="1657764"/>
                </a:lnTo>
                <a:lnTo>
                  <a:pt x="3247505" y="1649147"/>
                </a:lnTo>
                <a:lnTo>
                  <a:pt x="3245766" y="1640541"/>
                </a:lnTo>
                <a:lnTo>
                  <a:pt x="3241023" y="1633512"/>
                </a:lnTo>
                <a:lnTo>
                  <a:pt x="3233988" y="1628771"/>
                </a:lnTo>
                <a:lnTo>
                  <a:pt x="3225370" y="1627032"/>
                </a:lnTo>
                <a:close/>
              </a:path>
              <a:path w="5621655" h="3489960">
                <a:moveTo>
                  <a:pt x="3318893" y="1627416"/>
                </a:moveTo>
                <a:lnTo>
                  <a:pt x="3310430" y="1629123"/>
                </a:lnTo>
                <a:lnTo>
                  <a:pt x="3303516" y="1633779"/>
                </a:lnTo>
                <a:lnTo>
                  <a:pt x="3298852" y="1640686"/>
                </a:lnTo>
                <a:lnTo>
                  <a:pt x="3297142" y="1649147"/>
                </a:lnTo>
                <a:lnTo>
                  <a:pt x="3298852" y="1657610"/>
                </a:lnTo>
                <a:lnTo>
                  <a:pt x="3303516" y="1664524"/>
                </a:lnTo>
                <a:lnTo>
                  <a:pt x="3310430" y="1669187"/>
                </a:lnTo>
                <a:lnTo>
                  <a:pt x="3318893" y="1670898"/>
                </a:lnTo>
                <a:lnTo>
                  <a:pt x="3327353" y="1669187"/>
                </a:lnTo>
                <a:lnTo>
                  <a:pt x="3334261" y="1664524"/>
                </a:lnTo>
                <a:lnTo>
                  <a:pt x="3338917" y="1657610"/>
                </a:lnTo>
                <a:lnTo>
                  <a:pt x="3340624" y="1649147"/>
                </a:lnTo>
                <a:lnTo>
                  <a:pt x="3338917" y="1640686"/>
                </a:lnTo>
                <a:lnTo>
                  <a:pt x="3334261" y="1633779"/>
                </a:lnTo>
                <a:lnTo>
                  <a:pt x="3327353" y="1629123"/>
                </a:lnTo>
                <a:lnTo>
                  <a:pt x="3318893" y="1627416"/>
                </a:lnTo>
                <a:close/>
              </a:path>
              <a:path w="5621655" h="3489960">
                <a:moveTo>
                  <a:pt x="3412396" y="1627799"/>
                </a:moveTo>
                <a:lnTo>
                  <a:pt x="3404089" y="1629478"/>
                </a:lnTo>
                <a:lnTo>
                  <a:pt x="3397303" y="1634054"/>
                </a:lnTo>
                <a:lnTo>
                  <a:pt x="3392727" y="1640840"/>
                </a:lnTo>
                <a:lnTo>
                  <a:pt x="3391048" y="1649147"/>
                </a:lnTo>
                <a:lnTo>
                  <a:pt x="3392727" y="1657462"/>
                </a:lnTo>
                <a:lnTo>
                  <a:pt x="3397303" y="1664247"/>
                </a:lnTo>
                <a:lnTo>
                  <a:pt x="3404089" y="1668818"/>
                </a:lnTo>
                <a:lnTo>
                  <a:pt x="3412396" y="1670494"/>
                </a:lnTo>
                <a:lnTo>
                  <a:pt x="3420703" y="1668818"/>
                </a:lnTo>
                <a:lnTo>
                  <a:pt x="3427489" y="1664247"/>
                </a:lnTo>
                <a:lnTo>
                  <a:pt x="3432066" y="1657462"/>
                </a:lnTo>
                <a:lnTo>
                  <a:pt x="3433744" y="1649147"/>
                </a:lnTo>
                <a:lnTo>
                  <a:pt x="3432066" y="1640840"/>
                </a:lnTo>
                <a:lnTo>
                  <a:pt x="3427489" y="1634054"/>
                </a:lnTo>
                <a:lnTo>
                  <a:pt x="3420703" y="1629478"/>
                </a:lnTo>
                <a:lnTo>
                  <a:pt x="3412396" y="1627799"/>
                </a:lnTo>
                <a:close/>
              </a:path>
              <a:path w="5621655" h="3489960">
                <a:moveTo>
                  <a:pt x="3505898" y="1628183"/>
                </a:moveTo>
                <a:lnTo>
                  <a:pt x="3497752" y="1629833"/>
                </a:lnTo>
                <a:lnTo>
                  <a:pt x="3491101" y="1634329"/>
                </a:lnTo>
                <a:lnTo>
                  <a:pt x="3486619" y="1640994"/>
                </a:lnTo>
                <a:lnTo>
                  <a:pt x="3484975" y="1649147"/>
                </a:lnTo>
                <a:lnTo>
                  <a:pt x="3486619" y="1657308"/>
                </a:lnTo>
                <a:lnTo>
                  <a:pt x="3491101" y="1663971"/>
                </a:lnTo>
                <a:lnTo>
                  <a:pt x="3497752" y="1668463"/>
                </a:lnTo>
                <a:lnTo>
                  <a:pt x="3505898" y="1670110"/>
                </a:lnTo>
                <a:lnTo>
                  <a:pt x="3514072" y="1668463"/>
                </a:lnTo>
                <a:lnTo>
                  <a:pt x="3520742" y="1663971"/>
                </a:lnTo>
                <a:lnTo>
                  <a:pt x="3525236" y="1657308"/>
                </a:lnTo>
                <a:lnTo>
                  <a:pt x="3526884" y="1649147"/>
                </a:lnTo>
                <a:lnTo>
                  <a:pt x="3525236" y="1640994"/>
                </a:lnTo>
                <a:lnTo>
                  <a:pt x="3520742" y="1634329"/>
                </a:lnTo>
                <a:lnTo>
                  <a:pt x="3514072" y="1629833"/>
                </a:lnTo>
                <a:lnTo>
                  <a:pt x="3505898" y="1628183"/>
                </a:lnTo>
                <a:close/>
              </a:path>
              <a:path w="5621655" h="3489960">
                <a:moveTo>
                  <a:pt x="3599441" y="1628587"/>
                </a:moveTo>
                <a:lnTo>
                  <a:pt x="3591421" y="1630202"/>
                </a:lnTo>
                <a:lnTo>
                  <a:pt x="3584873" y="1634606"/>
                </a:lnTo>
                <a:lnTo>
                  <a:pt x="3580459" y="1641142"/>
                </a:lnTo>
                <a:lnTo>
                  <a:pt x="3578841" y="1649147"/>
                </a:lnTo>
                <a:lnTo>
                  <a:pt x="3580459" y="1657155"/>
                </a:lnTo>
                <a:lnTo>
                  <a:pt x="3584873" y="1663697"/>
                </a:lnTo>
                <a:lnTo>
                  <a:pt x="3591421" y="1668109"/>
                </a:lnTo>
                <a:lnTo>
                  <a:pt x="3599441" y="1669727"/>
                </a:lnTo>
                <a:lnTo>
                  <a:pt x="3607447" y="1668109"/>
                </a:lnTo>
                <a:lnTo>
                  <a:pt x="3613982" y="1663697"/>
                </a:lnTo>
                <a:lnTo>
                  <a:pt x="3618387" y="1657155"/>
                </a:lnTo>
                <a:lnTo>
                  <a:pt x="3620003" y="1649147"/>
                </a:lnTo>
                <a:lnTo>
                  <a:pt x="3618387" y="1641142"/>
                </a:lnTo>
                <a:lnTo>
                  <a:pt x="3613982" y="1634606"/>
                </a:lnTo>
                <a:lnTo>
                  <a:pt x="3607447" y="1630202"/>
                </a:lnTo>
                <a:lnTo>
                  <a:pt x="3599441" y="1628587"/>
                </a:lnTo>
                <a:close/>
              </a:path>
              <a:path w="5621655" h="3489960">
                <a:moveTo>
                  <a:pt x="3692944" y="1628970"/>
                </a:moveTo>
                <a:lnTo>
                  <a:pt x="3685081" y="1630556"/>
                </a:lnTo>
                <a:lnTo>
                  <a:pt x="3678660" y="1634882"/>
                </a:lnTo>
                <a:lnTo>
                  <a:pt x="3674333" y="1641295"/>
                </a:lnTo>
                <a:lnTo>
                  <a:pt x="3672746" y="1649147"/>
                </a:lnTo>
                <a:lnTo>
                  <a:pt x="3674333" y="1657010"/>
                </a:lnTo>
                <a:lnTo>
                  <a:pt x="3678660" y="1663429"/>
                </a:lnTo>
                <a:lnTo>
                  <a:pt x="3685081" y="1667757"/>
                </a:lnTo>
                <a:lnTo>
                  <a:pt x="3692944" y="1669343"/>
                </a:lnTo>
                <a:lnTo>
                  <a:pt x="3700795" y="1667757"/>
                </a:lnTo>
                <a:lnTo>
                  <a:pt x="3707209" y="1663429"/>
                </a:lnTo>
                <a:lnTo>
                  <a:pt x="3711535" y="1657010"/>
                </a:lnTo>
                <a:lnTo>
                  <a:pt x="3713122" y="1649147"/>
                </a:lnTo>
                <a:lnTo>
                  <a:pt x="3711535" y="1641295"/>
                </a:lnTo>
                <a:lnTo>
                  <a:pt x="3707209" y="1634882"/>
                </a:lnTo>
                <a:lnTo>
                  <a:pt x="3700795" y="1630556"/>
                </a:lnTo>
                <a:lnTo>
                  <a:pt x="3692944" y="1628970"/>
                </a:lnTo>
                <a:close/>
              </a:path>
              <a:path w="5621655" h="3489960">
                <a:moveTo>
                  <a:pt x="3786487" y="1629354"/>
                </a:moveTo>
                <a:lnTo>
                  <a:pt x="3778769" y="1630908"/>
                </a:lnTo>
                <a:lnTo>
                  <a:pt x="3772471" y="1635149"/>
                </a:lnTo>
                <a:lnTo>
                  <a:pt x="3768228" y="1641440"/>
                </a:lnTo>
                <a:lnTo>
                  <a:pt x="3766672" y="1649147"/>
                </a:lnTo>
                <a:lnTo>
                  <a:pt x="3768228" y="1656853"/>
                </a:lnTo>
                <a:lnTo>
                  <a:pt x="3772471" y="1663145"/>
                </a:lnTo>
                <a:lnTo>
                  <a:pt x="3778769" y="1667386"/>
                </a:lnTo>
                <a:lnTo>
                  <a:pt x="3786487" y="1668941"/>
                </a:lnTo>
                <a:lnTo>
                  <a:pt x="3794179" y="1667386"/>
                </a:lnTo>
                <a:lnTo>
                  <a:pt x="3800457" y="1663145"/>
                </a:lnTo>
                <a:lnTo>
                  <a:pt x="3804689" y="1656853"/>
                </a:lnTo>
                <a:lnTo>
                  <a:pt x="3806241" y="1649147"/>
                </a:lnTo>
                <a:lnTo>
                  <a:pt x="3804689" y="1641440"/>
                </a:lnTo>
                <a:lnTo>
                  <a:pt x="3800457" y="1635149"/>
                </a:lnTo>
                <a:lnTo>
                  <a:pt x="3794179" y="1630908"/>
                </a:lnTo>
                <a:lnTo>
                  <a:pt x="3786487" y="1629354"/>
                </a:lnTo>
                <a:close/>
              </a:path>
              <a:path w="5621655" h="3489960">
                <a:moveTo>
                  <a:pt x="3879989" y="1629756"/>
                </a:moveTo>
                <a:lnTo>
                  <a:pt x="3872420" y="1631279"/>
                </a:lnTo>
                <a:lnTo>
                  <a:pt x="3866251" y="1635434"/>
                </a:lnTo>
                <a:lnTo>
                  <a:pt x="3862099" y="1641597"/>
                </a:lnTo>
                <a:lnTo>
                  <a:pt x="3860579" y="1649147"/>
                </a:lnTo>
                <a:lnTo>
                  <a:pt x="3862099" y="1656699"/>
                </a:lnTo>
                <a:lnTo>
                  <a:pt x="3866251" y="1662870"/>
                </a:lnTo>
                <a:lnTo>
                  <a:pt x="3872420" y="1667031"/>
                </a:lnTo>
                <a:lnTo>
                  <a:pt x="3879989" y="1668557"/>
                </a:lnTo>
                <a:lnTo>
                  <a:pt x="3887519" y="1667031"/>
                </a:lnTo>
                <a:lnTo>
                  <a:pt x="3893677" y="1662870"/>
                </a:lnTo>
                <a:lnTo>
                  <a:pt x="3897834" y="1656699"/>
                </a:lnTo>
                <a:lnTo>
                  <a:pt x="3899359" y="1649147"/>
                </a:lnTo>
                <a:lnTo>
                  <a:pt x="3897834" y="1641597"/>
                </a:lnTo>
                <a:lnTo>
                  <a:pt x="3893677" y="1635434"/>
                </a:lnTo>
                <a:lnTo>
                  <a:pt x="3887519" y="1631279"/>
                </a:lnTo>
                <a:lnTo>
                  <a:pt x="3879989" y="1629756"/>
                </a:lnTo>
                <a:close/>
              </a:path>
              <a:path w="5621655" h="3489960">
                <a:moveTo>
                  <a:pt x="3973472" y="1630140"/>
                </a:moveTo>
                <a:lnTo>
                  <a:pt x="3966067" y="1631634"/>
                </a:lnTo>
                <a:lnTo>
                  <a:pt x="3960026" y="1635709"/>
                </a:lnTo>
                <a:lnTo>
                  <a:pt x="3955956" y="1641751"/>
                </a:lnTo>
                <a:lnTo>
                  <a:pt x="3954465" y="1649147"/>
                </a:lnTo>
                <a:lnTo>
                  <a:pt x="3955956" y="1656554"/>
                </a:lnTo>
                <a:lnTo>
                  <a:pt x="3960026" y="1662602"/>
                </a:lnTo>
                <a:lnTo>
                  <a:pt x="3966067" y="1666679"/>
                </a:lnTo>
                <a:lnTo>
                  <a:pt x="3973472" y="1668174"/>
                </a:lnTo>
                <a:lnTo>
                  <a:pt x="3980880" y="1666679"/>
                </a:lnTo>
                <a:lnTo>
                  <a:pt x="3986928" y="1662602"/>
                </a:lnTo>
                <a:lnTo>
                  <a:pt x="3991004" y="1656554"/>
                </a:lnTo>
                <a:lnTo>
                  <a:pt x="3992499" y="1649147"/>
                </a:lnTo>
                <a:lnTo>
                  <a:pt x="3991004" y="1641751"/>
                </a:lnTo>
                <a:lnTo>
                  <a:pt x="3986928" y="1635709"/>
                </a:lnTo>
                <a:lnTo>
                  <a:pt x="3980880" y="1631634"/>
                </a:lnTo>
                <a:lnTo>
                  <a:pt x="3973472" y="1630140"/>
                </a:lnTo>
                <a:close/>
              </a:path>
              <a:path w="5621655" h="3489960">
                <a:moveTo>
                  <a:pt x="4066974" y="1630523"/>
                </a:moveTo>
                <a:lnTo>
                  <a:pt x="4059752" y="1631989"/>
                </a:lnTo>
                <a:lnTo>
                  <a:pt x="4053836" y="1635983"/>
                </a:lnTo>
                <a:lnTo>
                  <a:pt x="4049839" y="1641904"/>
                </a:lnTo>
                <a:lnTo>
                  <a:pt x="4048371" y="1649147"/>
                </a:lnTo>
                <a:lnTo>
                  <a:pt x="4049839" y="1656398"/>
                </a:lnTo>
                <a:lnTo>
                  <a:pt x="4053836" y="1662317"/>
                </a:lnTo>
                <a:lnTo>
                  <a:pt x="4059752" y="1666307"/>
                </a:lnTo>
                <a:lnTo>
                  <a:pt x="4066974" y="1667770"/>
                </a:lnTo>
                <a:lnTo>
                  <a:pt x="4074237" y="1666307"/>
                </a:lnTo>
                <a:lnTo>
                  <a:pt x="4080163" y="1662317"/>
                </a:lnTo>
                <a:lnTo>
                  <a:pt x="4084156" y="1656398"/>
                </a:lnTo>
                <a:lnTo>
                  <a:pt x="4085619" y="1649147"/>
                </a:lnTo>
                <a:lnTo>
                  <a:pt x="4084156" y="1641904"/>
                </a:lnTo>
                <a:lnTo>
                  <a:pt x="4080163" y="1635983"/>
                </a:lnTo>
                <a:lnTo>
                  <a:pt x="4074237" y="1631989"/>
                </a:lnTo>
                <a:lnTo>
                  <a:pt x="4066974" y="1630523"/>
                </a:lnTo>
                <a:close/>
              </a:path>
              <a:path w="5621655" h="3489960">
                <a:moveTo>
                  <a:pt x="4160517" y="1630927"/>
                </a:moveTo>
                <a:lnTo>
                  <a:pt x="4153431" y="1632358"/>
                </a:lnTo>
                <a:lnTo>
                  <a:pt x="4147639" y="1636261"/>
                </a:lnTo>
                <a:lnTo>
                  <a:pt x="4143730" y="1642052"/>
                </a:lnTo>
                <a:lnTo>
                  <a:pt x="4142297" y="1649147"/>
                </a:lnTo>
                <a:lnTo>
                  <a:pt x="4143730" y="1656244"/>
                </a:lnTo>
                <a:lnTo>
                  <a:pt x="4147639" y="1662042"/>
                </a:lnTo>
                <a:lnTo>
                  <a:pt x="4153431" y="1665952"/>
                </a:lnTo>
                <a:lnTo>
                  <a:pt x="4160517" y="1667386"/>
                </a:lnTo>
                <a:lnTo>
                  <a:pt x="4167603" y="1665952"/>
                </a:lnTo>
                <a:lnTo>
                  <a:pt x="4173396" y="1662042"/>
                </a:lnTo>
                <a:lnTo>
                  <a:pt x="4177304" y="1656244"/>
                </a:lnTo>
                <a:lnTo>
                  <a:pt x="4178738" y="1649147"/>
                </a:lnTo>
                <a:lnTo>
                  <a:pt x="4177304" y="1642052"/>
                </a:lnTo>
                <a:lnTo>
                  <a:pt x="4173396" y="1636261"/>
                </a:lnTo>
                <a:lnTo>
                  <a:pt x="4167603" y="1632358"/>
                </a:lnTo>
                <a:lnTo>
                  <a:pt x="4160517" y="1630927"/>
                </a:lnTo>
                <a:close/>
              </a:path>
              <a:path w="5621655" h="3489960">
                <a:moveTo>
                  <a:pt x="4263886" y="1631311"/>
                </a:moveTo>
                <a:lnTo>
                  <a:pt x="4244194" y="1631311"/>
                </a:lnTo>
                <a:lnTo>
                  <a:pt x="4236162" y="1639300"/>
                </a:lnTo>
                <a:lnTo>
                  <a:pt x="4236162" y="1659013"/>
                </a:lnTo>
                <a:lnTo>
                  <a:pt x="4244194" y="1667003"/>
                </a:lnTo>
                <a:lnTo>
                  <a:pt x="4263886" y="1667003"/>
                </a:lnTo>
                <a:lnTo>
                  <a:pt x="4271857" y="1659013"/>
                </a:lnTo>
                <a:lnTo>
                  <a:pt x="4271857" y="1639300"/>
                </a:lnTo>
                <a:lnTo>
                  <a:pt x="4263886" y="1631311"/>
                </a:lnTo>
                <a:close/>
              </a:path>
              <a:path w="5621655" h="3489960">
                <a:moveTo>
                  <a:pt x="4357187" y="1631693"/>
                </a:moveTo>
                <a:lnTo>
                  <a:pt x="4337878" y="1631693"/>
                </a:lnTo>
                <a:lnTo>
                  <a:pt x="4330089" y="1639523"/>
                </a:lnTo>
                <a:lnTo>
                  <a:pt x="4330089" y="1658791"/>
                </a:lnTo>
                <a:lnTo>
                  <a:pt x="4337878" y="1666600"/>
                </a:lnTo>
                <a:lnTo>
                  <a:pt x="4357187" y="1666600"/>
                </a:lnTo>
                <a:lnTo>
                  <a:pt x="4364996" y="1658791"/>
                </a:lnTo>
                <a:lnTo>
                  <a:pt x="4364996" y="1639523"/>
                </a:lnTo>
                <a:lnTo>
                  <a:pt x="4357187" y="1631693"/>
                </a:lnTo>
                <a:close/>
              </a:path>
              <a:path w="5621655" h="3489960">
                <a:moveTo>
                  <a:pt x="4450468" y="1632077"/>
                </a:moveTo>
                <a:lnTo>
                  <a:pt x="4431603" y="1632077"/>
                </a:lnTo>
                <a:lnTo>
                  <a:pt x="4423995" y="1639724"/>
                </a:lnTo>
                <a:lnTo>
                  <a:pt x="4423995" y="1658569"/>
                </a:lnTo>
                <a:lnTo>
                  <a:pt x="4431603" y="1666217"/>
                </a:lnTo>
                <a:lnTo>
                  <a:pt x="4450468" y="1666217"/>
                </a:lnTo>
                <a:lnTo>
                  <a:pt x="4458115" y="1658569"/>
                </a:lnTo>
                <a:lnTo>
                  <a:pt x="4458115" y="1639724"/>
                </a:lnTo>
                <a:lnTo>
                  <a:pt x="4450468" y="1632077"/>
                </a:lnTo>
                <a:close/>
              </a:path>
              <a:path w="5621655" h="3489960">
                <a:moveTo>
                  <a:pt x="4543789" y="1632480"/>
                </a:moveTo>
                <a:lnTo>
                  <a:pt x="4525367" y="1632480"/>
                </a:lnTo>
                <a:lnTo>
                  <a:pt x="4517922" y="1639945"/>
                </a:lnTo>
                <a:lnTo>
                  <a:pt x="4517922" y="1658368"/>
                </a:lnTo>
                <a:lnTo>
                  <a:pt x="4525367" y="1665833"/>
                </a:lnTo>
                <a:lnTo>
                  <a:pt x="4543789" y="1665833"/>
                </a:lnTo>
                <a:lnTo>
                  <a:pt x="4551234" y="1658368"/>
                </a:lnTo>
                <a:lnTo>
                  <a:pt x="4551234" y="1639945"/>
                </a:lnTo>
                <a:lnTo>
                  <a:pt x="4543789" y="1632480"/>
                </a:lnTo>
                <a:close/>
              </a:path>
              <a:path w="5621655" h="3489960">
                <a:moveTo>
                  <a:pt x="4637049" y="1632864"/>
                </a:moveTo>
                <a:lnTo>
                  <a:pt x="4619091" y="1632864"/>
                </a:lnTo>
                <a:lnTo>
                  <a:pt x="4611788" y="1640147"/>
                </a:lnTo>
                <a:lnTo>
                  <a:pt x="4611788" y="1658146"/>
                </a:lnTo>
                <a:lnTo>
                  <a:pt x="4619091" y="1665450"/>
                </a:lnTo>
                <a:lnTo>
                  <a:pt x="4637049" y="1665450"/>
                </a:lnTo>
                <a:lnTo>
                  <a:pt x="4644354" y="1658146"/>
                </a:lnTo>
                <a:lnTo>
                  <a:pt x="4644354" y="1640147"/>
                </a:lnTo>
                <a:lnTo>
                  <a:pt x="4637049" y="1632864"/>
                </a:lnTo>
                <a:close/>
              </a:path>
              <a:path w="5621655" h="3489960">
                <a:moveTo>
                  <a:pt x="4730370" y="1633247"/>
                </a:moveTo>
                <a:lnTo>
                  <a:pt x="4712816" y="1633247"/>
                </a:lnTo>
                <a:lnTo>
                  <a:pt x="4705713" y="1640370"/>
                </a:lnTo>
                <a:lnTo>
                  <a:pt x="4705713" y="1657924"/>
                </a:lnTo>
                <a:lnTo>
                  <a:pt x="4712816" y="1665046"/>
                </a:lnTo>
                <a:lnTo>
                  <a:pt x="4730370" y="1665046"/>
                </a:lnTo>
                <a:lnTo>
                  <a:pt x="4737493" y="1657924"/>
                </a:lnTo>
                <a:lnTo>
                  <a:pt x="4737493" y="1640370"/>
                </a:lnTo>
                <a:lnTo>
                  <a:pt x="4730370" y="1633247"/>
                </a:lnTo>
                <a:close/>
              </a:path>
              <a:path w="5621655" h="3489960">
                <a:moveTo>
                  <a:pt x="4823671" y="1633651"/>
                </a:moveTo>
                <a:lnTo>
                  <a:pt x="4806541" y="1633651"/>
                </a:lnTo>
                <a:lnTo>
                  <a:pt x="4799579" y="1640592"/>
                </a:lnTo>
                <a:lnTo>
                  <a:pt x="4799579" y="1657722"/>
                </a:lnTo>
                <a:lnTo>
                  <a:pt x="4806541" y="1664662"/>
                </a:lnTo>
                <a:lnTo>
                  <a:pt x="4823671" y="1664662"/>
                </a:lnTo>
                <a:lnTo>
                  <a:pt x="4830612" y="1657722"/>
                </a:lnTo>
                <a:lnTo>
                  <a:pt x="4830612" y="1640592"/>
                </a:lnTo>
                <a:lnTo>
                  <a:pt x="4823671" y="1633651"/>
                </a:lnTo>
                <a:close/>
              </a:path>
              <a:path w="5621655" h="3489960">
                <a:moveTo>
                  <a:pt x="4916952" y="1634034"/>
                </a:moveTo>
                <a:lnTo>
                  <a:pt x="4900285" y="1634034"/>
                </a:lnTo>
                <a:lnTo>
                  <a:pt x="4893505" y="1640814"/>
                </a:lnTo>
                <a:lnTo>
                  <a:pt x="4893505" y="1657499"/>
                </a:lnTo>
                <a:lnTo>
                  <a:pt x="4900285" y="1664280"/>
                </a:lnTo>
                <a:lnTo>
                  <a:pt x="4916952" y="1664280"/>
                </a:lnTo>
                <a:lnTo>
                  <a:pt x="4923731" y="1657499"/>
                </a:lnTo>
                <a:lnTo>
                  <a:pt x="4923731" y="1640814"/>
                </a:lnTo>
                <a:lnTo>
                  <a:pt x="4916952" y="1634034"/>
                </a:lnTo>
                <a:close/>
              </a:path>
              <a:path w="5621655" h="3489960">
                <a:moveTo>
                  <a:pt x="100150" y="1682358"/>
                </a:moveTo>
                <a:lnTo>
                  <a:pt x="85174" y="1682358"/>
                </a:lnTo>
                <a:lnTo>
                  <a:pt x="79105" y="1688411"/>
                </a:lnTo>
                <a:lnTo>
                  <a:pt x="79105" y="1703402"/>
                </a:lnTo>
                <a:lnTo>
                  <a:pt x="85174" y="1709475"/>
                </a:lnTo>
                <a:lnTo>
                  <a:pt x="100150" y="1709475"/>
                </a:lnTo>
                <a:lnTo>
                  <a:pt x="106228" y="1703402"/>
                </a:lnTo>
                <a:lnTo>
                  <a:pt x="106228" y="1688411"/>
                </a:lnTo>
                <a:lnTo>
                  <a:pt x="100150" y="1682358"/>
                </a:lnTo>
                <a:close/>
              </a:path>
              <a:path w="5621655" h="3489960">
                <a:moveTo>
                  <a:pt x="193881" y="1681954"/>
                </a:moveTo>
                <a:lnTo>
                  <a:pt x="178471" y="1681954"/>
                </a:lnTo>
                <a:lnTo>
                  <a:pt x="172230" y="1688209"/>
                </a:lnTo>
                <a:lnTo>
                  <a:pt x="172230" y="1703604"/>
                </a:lnTo>
                <a:lnTo>
                  <a:pt x="178471" y="1709859"/>
                </a:lnTo>
                <a:lnTo>
                  <a:pt x="193881" y="1709859"/>
                </a:lnTo>
                <a:lnTo>
                  <a:pt x="200132" y="1703604"/>
                </a:lnTo>
                <a:lnTo>
                  <a:pt x="200132" y="1688209"/>
                </a:lnTo>
                <a:lnTo>
                  <a:pt x="193881" y="1681954"/>
                </a:lnTo>
                <a:close/>
              </a:path>
              <a:path w="5621655" h="3489960">
                <a:moveTo>
                  <a:pt x="287611" y="1681571"/>
                </a:moveTo>
                <a:lnTo>
                  <a:pt x="271778" y="1681571"/>
                </a:lnTo>
                <a:lnTo>
                  <a:pt x="265353" y="1687987"/>
                </a:lnTo>
                <a:lnTo>
                  <a:pt x="265353" y="1703826"/>
                </a:lnTo>
                <a:lnTo>
                  <a:pt x="271778" y="1710242"/>
                </a:lnTo>
                <a:lnTo>
                  <a:pt x="287611" y="1710242"/>
                </a:lnTo>
                <a:lnTo>
                  <a:pt x="294036" y="1703826"/>
                </a:lnTo>
                <a:lnTo>
                  <a:pt x="294036" y="1687987"/>
                </a:lnTo>
                <a:lnTo>
                  <a:pt x="287611" y="1681571"/>
                </a:lnTo>
                <a:close/>
              </a:path>
              <a:path w="5621655" h="3489960">
                <a:moveTo>
                  <a:pt x="381342" y="1681187"/>
                </a:moveTo>
                <a:lnTo>
                  <a:pt x="365075" y="1681187"/>
                </a:lnTo>
                <a:lnTo>
                  <a:pt x="358477" y="1687766"/>
                </a:lnTo>
                <a:lnTo>
                  <a:pt x="358477" y="1704049"/>
                </a:lnTo>
                <a:lnTo>
                  <a:pt x="365075" y="1710646"/>
                </a:lnTo>
                <a:lnTo>
                  <a:pt x="381342" y="1710646"/>
                </a:lnTo>
                <a:lnTo>
                  <a:pt x="387940" y="1704049"/>
                </a:lnTo>
                <a:lnTo>
                  <a:pt x="387940" y="1687766"/>
                </a:lnTo>
                <a:lnTo>
                  <a:pt x="381342" y="1681187"/>
                </a:lnTo>
                <a:close/>
              </a:path>
              <a:path w="5621655" h="3489960">
                <a:moveTo>
                  <a:pt x="475074" y="1680785"/>
                </a:moveTo>
                <a:lnTo>
                  <a:pt x="458371" y="1680785"/>
                </a:lnTo>
                <a:lnTo>
                  <a:pt x="451610" y="1687564"/>
                </a:lnTo>
                <a:lnTo>
                  <a:pt x="451610" y="1704251"/>
                </a:lnTo>
                <a:lnTo>
                  <a:pt x="458371" y="1711030"/>
                </a:lnTo>
                <a:lnTo>
                  <a:pt x="475074" y="1711030"/>
                </a:lnTo>
                <a:lnTo>
                  <a:pt x="481836" y="1704251"/>
                </a:lnTo>
                <a:lnTo>
                  <a:pt x="481836" y="1687564"/>
                </a:lnTo>
                <a:lnTo>
                  <a:pt x="475074" y="1680785"/>
                </a:lnTo>
                <a:close/>
              </a:path>
              <a:path w="5621655" h="3489960">
                <a:moveTo>
                  <a:pt x="568805" y="1680401"/>
                </a:moveTo>
                <a:lnTo>
                  <a:pt x="551670" y="1680401"/>
                </a:lnTo>
                <a:lnTo>
                  <a:pt x="544725" y="1687342"/>
                </a:lnTo>
                <a:lnTo>
                  <a:pt x="544725" y="1704472"/>
                </a:lnTo>
                <a:lnTo>
                  <a:pt x="551670" y="1711413"/>
                </a:lnTo>
                <a:lnTo>
                  <a:pt x="568805" y="1711413"/>
                </a:lnTo>
                <a:lnTo>
                  <a:pt x="575748" y="1704472"/>
                </a:lnTo>
                <a:lnTo>
                  <a:pt x="575748" y="1687342"/>
                </a:lnTo>
                <a:lnTo>
                  <a:pt x="568805" y="1680401"/>
                </a:lnTo>
                <a:close/>
              </a:path>
              <a:path w="5621655" h="3489960">
                <a:moveTo>
                  <a:pt x="662527" y="1680018"/>
                </a:moveTo>
                <a:lnTo>
                  <a:pt x="644975" y="1680018"/>
                </a:lnTo>
                <a:lnTo>
                  <a:pt x="637848" y="1687120"/>
                </a:lnTo>
                <a:lnTo>
                  <a:pt x="637848" y="1704694"/>
                </a:lnTo>
                <a:lnTo>
                  <a:pt x="644975" y="1711796"/>
                </a:lnTo>
                <a:lnTo>
                  <a:pt x="662527" y="1711796"/>
                </a:lnTo>
                <a:lnTo>
                  <a:pt x="669644" y="1704694"/>
                </a:lnTo>
                <a:lnTo>
                  <a:pt x="669644" y="1687120"/>
                </a:lnTo>
                <a:lnTo>
                  <a:pt x="662527" y="1680018"/>
                </a:lnTo>
                <a:close/>
              </a:path>
              <a:path w="5621655" h="3489960">
                <a:moveTo>
                  <a:pt x="756258" y="1679614"/>
                </a:moveTo>
                <a:lnTo>
                  <a:pt x="738272" y="1679614"/>
                </a:lnTo>
                <a:lnTo>
                  <a:pt x="730973" y="1686918"/>
                </a:lnTo>
                <a:lnTo>
                  <a:pt x="730973" y="1704896"/>
                </a:lnTo>
                <a:lnTo>
                  <a:pt x="738272" y="1712200"/>
                </a:lnTo>
                <a:lnTo>
                  <a:pt x="756258" y="1712200"/>
                </a:lnTo>
                <a:lnTo>
                  <a:pt x="763548" y="1704896"/>
                </a:lnTo>
                <a:lnTo>
                  <a:pt x="763548" y="1686918"/>
                </a:lnTo>
                <a:lnTo>
                  <a:pt x="756258" y="1679614"/>
                </a:lnTo>
                <a:close/>
              </a:path>
              <a:path w="5621655" h="3489960">
                <a:moveTo>
                  <a:pt x="849988" y="1679230"/>
                </a:moveTo>
                <a:lnTo>
                  <a:pt x="831568" y="1679230"/>
                </a:lnTo>
                <a:lnTo>
                  <a:pt x="824097" y="1686697"/>
                </a:lnTo>
                <a:lnTo>
                  <a:pt x="824097" y="1705118"/>
                </a:lnTo>
                <a:lnTo>
                  <a:pt x="831568" y="1712583"/>
                </a:lnTo>
                <a:lnTo>
                  <a:pt x="849988" y="1712583"/>
                </a:lnTo>
                <a:lnTo>
                  <a:pt x="857452" y="1705118"/>
                </a:lnTo>
                <a:lnTo>
                  <a:pt x="857452" y="1686697"/>
                </a:lnTo>
                <a:lnTo>
                  <a:pt x="849988" y="1679230"/>
                </a:lnTo>
                <a:close/>
              </a:path>
              <a:path w="5621655" h="3489960">
                <a:moveTo>
                  <a:pt x="943711" y="1678847"/>
                </a:moveTo>
                <a:lnTo>
                  <a:pt x="924867" y="1678847"/>
                </a:lnTo>
                <a:lnTo>
                  <a:pt x="917220" y="1686474"/>
                </a:lnTo>
                <a:lnTo>
                  <a:pt x="917220" y="1705339"/>
                </a:lnTo>
                <a:lnTo>
                  <a:pt x="924867" y="1712967"/>
                </a:lnTo>
                <a:lnTo>
                  <a:pt x="943711" y="1712967"/>
                </a:lnTo>
                <a:lnTo>
                  <a:pt x="951356" y="1705339"/>
                </a:lnTo>
                <a:lnTo>
                  <a:pt x="951356" y="1686474"/>
                </a:lnTo>
                <a:lnTo>
                  <a:pt x="943711" y="1678847"/>
                </a:lnTo>
                <a:close/>
              </a:path>
              <a:path w="5621655" h="3489960">
                <a:moveTo>
                  <a:pt x="1037443" y="1678444"/>
                </a:moveTo>
                <a:lnTo>
                  <a:pt x="1018164" y="1678444"/>
                </a:lnTo>
                <a:lnTo>
                  <a:pt x="1010345" y="1686272"/>
                </a:lnTo>
                <a:lnTo>
                  <a:pt x="1010345" y="1705541"/>
                </a:lnTo>
                <a:lnTo>
                  <a:pt x="1018164" y="1713370"/>
                </a:lnTo>
                <a:lnTo>
                  <a:pt x="1037443" y="1713370"/>
                </a:lnTo>
                <a:lnTo>
                  <a:pt x="1045262" y="1705541"/>
                </a:lnTo>
                <a:lnTo>
                  <a:pt x="1045262" y="1686272"/>
                </a:lnTo>
                <a:lnTo>
                  <a:pt x="1037443" y="1678444"/>
                </a:lnTo>
                <a:close/>
              </a:path>
              <a:path w="5621655" h="3489960">
                <a:moveTo>
                  <a:pt x="1131174" y="1678061"/>
                </a:moveTo>
                <a:lnTo>
                  <a:pt x="1111461" y="1678061"/>
                </a:lnTo>
                <a:lnTo>
                  <a:pt x="1103468" y="1686050"/>
                </a:lnTo>
                <a:lnTo>
                  <a:pt x="1103468" y="1705763"/>
                </a:lnTo>
                <a:lnTo>
                  <a:pt x="1111461" y="1713754"/>
                </a:lnTo>
                <a:lnTo>
                  <a:pt x="1131174" y="1713754"/>
                </a:lnTo>
                <a:lnTo>
                  <a:pt x="1139158" y="1705763"/>
                </a:lnTo>
                <a:lnTo>
                  <a:pt x="1139158" y="1686050"/>
                </a:lnTo>
                <a:lnTo>
                  <a:pt x="1131174" y="1678061"/>
                </a:lnTo>
                <a:close/>
              </a:path>
              <a:path w="5621655" h="3489960">
                <a:moveTo>
                  <a:pt x="1214832" y="1677677"/>
                </a:moveTo>
                <a:lnTo>
                  <a:pt x="1207732" y="1679108"/>
                </a:lnTo>
                <a:lnTo>
                  <a:pt x="1201935" y="1683014"/>
                </a:lnTo>
                <a:lnTo>
                  <a:pt x="1198027" y="1688811"/>
                </a:lnTo>
                <a:lnTo>
                  <a:pt x="1196594" y="1695917"/>
                </a:lnTo>
                <a:lnTo>
                  <a:pt x="1198027" y="1703011"/>
                </a:lnTo>
                <a:lnTo>
                  <a:pt x="1201935" y="1708802"/>
                </a:lnTo>
                <a:lnTo>
                  <a:pt x="1207732" y="1712705"/>
                </a:lnTo>
                <a:lnTo>
                  <a:pt x="1214832" y="1714136"/>
                </a:lnTo>
                <a:lnTo>
                  <a:pt x="1221930" y="1712705"/>
                </a:lnTo>
                <a:lnTo>
                  <a:pt x="1227724" y="1708802"/>
                </a:lnTo>
                <a:lnTo>
                  <a:pt x="1231630" y="1703011"/>
                </a:lnTo>
                <a:lnTo>
                  <a:pt x="1233062" y="1695917"/>
                </a:lnTo>
                <a:lnTo>
                  <a:pt x="1231630" y="1688811"/>
                </a:lnTo>
                <a:lnTo>
                  <a:pt x="1227724" y="1683014"/>
                </a:lnTo>
                <a:lnTo>
                  <a:pt x="1221930" y="1679108"/>
                </a:lnTo>
                <a:lnTo>
                  <a:pt x="1214832" y="1677677"/>
                </a:lnTo>
                <a:close/>
              </a:path>
              <a:path w="5621655" h="3489960">
                <a:moveTo>
                  <a:pt x="1308341" y="1677294"/>
                </a:moveTo>
                <a:lnTo>
                  <a:pt x="1301097" y="1678756"/>
                </a:lnTo>
                <a:lnTo>
                  <a:pt x="1295179" y="1682746"/>
                </a:lnTo>
                <a:lnTo>
                  <a:pt x="1291189" y="1688666"/>
                </a:lnTo>
                <a:lnTo>
                  <a:pt x="1289725" y="1695917"/>
                </a:lnTo>
                <a:lnTo>
                  <a:pt x="1291189" y="1703160"/>
                </a:lnTo>
                <a:lnTo>
                  <a:pt x="1295179" y="1709080"/>
                </a:lnTo>
                <a:lnTo>
                  <a:pt x="1301097" y="1713075"/>
                </a:lnTo>
                <a:lnTo>
                  <a:pt x="1308341" y="1714540"/>
                </a:lnTo>
                <a:lnTo>
                  <a:pt x="1315596" y="1713075"/>
                </a:lnTo>
                <a:lnTo>
                  <a:pt x="1321518" y="1709080"/>
                </a:lnTo>
                <a:lnTo>
                  <a:pt x="1325511" y="1703160"/>
                </a:lnTo>
                <a:lnTo>
                  <a:pt x="1326974" y="1695917"/>
                </a:lnTo>
                <a:lnTo>
                  <a:pt x="1325511" y="1688666"/>
                </a:lnTo>
                <a:lnTo>
                  <a:pt x="1321518" y="1682746"/>
                </a:lnTo>
                <a:lnTo>
                  <a:pt x="1315596" y="1678756"/>
                </a:lnTo>
                <a:lnTo>
                  <a:pt x="1308341" y="1677294"/>
                </a:lnTo>
                <a:close/>
              </a:path>
              <a:path w="5621655" h="3489960">
                <a:moveTo>
                  <a:pt x="1401859" y="1676890"/>
                </a:moveTo>
                <a:lnTo>
                  <a:pt x="1394458" y="1678384"/>
                </a:lnTo>
                <a:lnTo>
                  <a:pt x="1388413" y="1682461"/>
                </a:lnTo>
                <a:lnTo>
                  <a:pt x="1384336" y="1688509"/>
                </a:lnTo>
                <a:lnTo>
                  <a:pt x="1382841" y="1695917"/>
                </a:lnTo>
                <a:lnTo>
                  <a:pt x="1384336" y="1703313"/>
                </a:lnTo>
                <a:lnTo>
                  <a:pt x="1388413" y="1709355"/>
                </a:lnTo>
                <a:lnTo>
                  <a:pt x="1394458" y="1713429"/>
                </a:lnTo>
                <a:lnTo>
                  <a:pt x="1401859" y="1714924"/>
                </a:lnTo>
                <a:lnTo>
                  <a:pt x="1409259" y="1713429"/>
                </a:lnTo>
                <a:lnTo>
                  <a:pt x="1415302" y="1709355"/>
                </a:lnTo>
                <a:lnTo>
                  <a:pt x="1419376" y="1703313"/>
                </a:lnTo>
                <a:lnTo>
                  <a:pt x="1420871" y="1695917"/>
                </a:lnTo>
                <a:lnTo>
                  <a:pt x="1419376" y="1688509"/>
                </a:lnTo>
                <a:lnTo>
                  <a:pt x="1415302" y="1682461"/>
                </a:lnTo>
                <a:lnTo>
                  <a:pt x="1409259" y="1678384"/>
                </a:lnTo>
                <a:lnTo>
                  <a:pt x="1401859" y="1676890"/>
                </a:lnTo>
                <a:close/>
              </a:path>
              <a:path w="5621655" h="3489960">
                <a:moveTo>
                  <a:pt x="1495370" y="1676506"/>
                </a:moveTo>
                <a:lnTo>
                  <a:pt x="1487819" y="1678032"/>
                </a:lnTo>
                <a:lnTo>
                  <a:pt x="1481650" y="1682194"/>
                </a:lnTo>
                <a:lnTo>
                  <a:pt x="1477490" y="1688364"/>
                </a:lnTo>
                <a:lnTo>
                  <a:pt x="1475965" y="1695917"/>
                </a:lnTo>
                <a:lnTo>
                  <a:pt x="1477490" y="1703466"/>
                </a:lnTo>
                <a:lnTo>
                  <a:pt x="1481650" y="1709630"/>
                </a:lnTo>
                <a:lnTo>
                  <a:pt x="1487819" y="1713784"/>
                </a:lnTo>
                <a:lnTo>
                  <a:pt x="1495370" y="1715307"/>
                </a:lnTo>
                <a:lnTo>
                  <a:pt x="1502924" y="1713784"/>
                </a:lnTo>
                <a:lnTo>
                  <a:pt x="1509095" y="1709630"/>
                </a:lnTo>
                <a:lnTo>
                  <a:pt x="1513256" y="1703466"/>
                </a:lnTo>
                <a:lnTo>
                  <a:pt x="1514782" y="1695917"/>
                </a:lnTo>
                <a:lnTo>
                  <a:pt x="1513256" y="1688364"/>
                </a:lnTo>
                <a:lnTo>
                  <a:pt x="1509095" y="1682194"/>
                </a:lnTo>
                <a:lnTo>
                  <a:pt x="1502924" y="1678032"/>
                </a:lnTo>
                <a:lnTo>
                  <a:pt x="1495370" y="1676506"/>
                </a:lnTo>
                <a:close/>
              </a:path>
              <a:path w="5621655" h="3489960">
                <a:moveTo>
                  <a:pt x="1588894" y="1676124"/>
                </a:moveTo>
                <a:lnTo>
                  <a:pt x="1581188" y="1677679"/>
                </a:lnTo>
                <a:lnTo>
                  <a:pt x="1574896" y="1681919"/>
                </a:lnTo>
                <a:lnTo>
                  <a:pt x="1570655" y="1688211"/>
                </a:lnTo>
                <a:lnTo>
                  <a:pt x="1569100" y="1695917"/>
                </a:lnTo>
                <a:lnTo>
                  <a:pt x="1570655" y="1703615"/>
                </a:lnTo>
                <a:lnTo>
                  <a:pt x="1574896" y="1709907"/>
                </a:lnTo>
                <a:lnTo>
                  <a:pt x="1581188" y="1714153"/>
                </a:lnTo>
                <a:lnTo>
                  <a:pt x="1588894" y="1715711"/>
                </a:lnTo>
                <a:lnTo>
                  <a:pt x="1596593" y="1714153"/>
                </a:lnTo>
                <a:lnTo>
                  <a:pt x="1602885" y="1709907"/>
                </a:lnTo>
                <a:lnTo>
                  <a:pt x="1607131" y="1703615"/>
                </a:lnTo>
                <a:lnTo>
                  <a:pt x="1608688" y="1695917"/>
                </a:lnTo>
                <a:lnTo>
                  <a:pt x="1607131" y="1688211"/>
                </a:lnTo>
                <a:lnTo>
                  <a:pt x="1602885" y="1681919"/>
                </a:lnTo>
                <a:lnTo>
                  <a:pt x="1596593" y="1677679"/>
                </a:lnTo>
                <a:lnTo>
                  <a:pt x="1588894" y="1676124"/>
                </a:lnTo>
                <a:close/>
              </a:path>
              <a:path w="5621655" h="3489960">
                <a:moveTo>
                  <a:pt x="1682397" y="1675720"/>
                </a:moveTo>
                <a:lnTo>
                  <a:pt x="1674545" y="1677307"/>
                </a:lnTo>
                <a:lnTo>
                  <a:pt x="1668132" y="1681634"/>
                </a:lnTo>
                <a:lnTo>
                  <a:pt x="1663807" y="1688054"/>
                </a:lnTo>
                <a:lnTo>
                  <a:pt x="1662220" y="1695917"/>
                </a:lnTo>
                <a:lnTo>
                  <a:pt x="1663807" y="1703768"/>
                </a:lnTo>
                <a:lnTo>
                  <a:pt x="1668132" y="1710182"/>
                </a:lnTo>
                <a:lnTo>
                  <a:pt x="1674545" y="1714507"/>
                </a:lnTo>
                <a:lnTo>
                  <a:pt x="1682397" y="1716093"/>
                </a:lnTo>
                <a:lnTo>
                  <a:pt x="1690260" y="1714507"/>
                </a:lnTo>
                <a:lnTo>
                  <a:pt x="1696680" y="1710182"/>
                </a:lnTo>
                <a:lnTo>
                  <a:pt x="1701008" y="1703768"/>
                </a:lnTo>
                <a:lnTo>
                  <a:pt x="1702595" y="1695917"/>
                </a:lnTo>
                <a:lnTo>
                  <a:pt x="1701008" y="1688054"/>
                </a:lnTo>
                <a:lnTo>
                  <a:pt x="1696680" y="1681634"/>
                </a:lnTo>
                <a:lnTo>
                  <a:pt x="1690260" y="1677307"/>
                </a:lnTo>
                <a:lnTo>
                  <a:pt x="1682397" y="1675720"/>
                </a:lnTo>
                <a:close/>
              </a:path>
              <a:path w="5621655" h="3489960">
                <a:moveTo>
                  <a:pt x="1775919" y="1675337"/>
                </a:moveTo>
                <a:lnTo>
                  <a:pt x="1767911" y="1676952"/>
                </a:lnTo>
                <a:lnTo>
                  <a:pt x="1761369" y="1681359"/>
                </a:lnTo>
                <a:lnTo>
                  <a:pt x="1756957" y="1687901"/>
                </a:lnTo>
                <a:lnTo>
                  <a:pt x="1755339" y="1695917"/>
                </a:lnTo>
                <a:lnTo>
                  <a:pt x="1756957" y="1703922"/>
                </a:lnTo>
                <a:lnTo>
                  <a:pt x="1761369" y="1710457"/>
                </a:lnTo>
                <a:lnTo>
                  <a:pt x="1767911" y="1714862"/>
                </a:lnTo>
                <a:lnTo>
                  <a:pt x="1775919" y="1716477"/>
                </a:lnTo>
                <a:lnTo>
                  <a:pt x="1783925" y="1714862"/>
                </a:lnTo>
                <a:lnTo>
                  <a:pt x="1790460" y="1710457"/>
                </a:lnTo>
                <a:lnTo>
                  <a:pt x="1794866" y="1703922"/>
                </a:lnTo>
                <a:lnTo>
                  <a:pt x="1796481" y="1695917"/>
                </a:lnTo>
                <a:lnTo>
                  <a:pt x="1794866" y="1687901"/>
                </a:lnTo>
                <a:lnTo>
                  <a:pt x="1790460" y="1681359"/>
                </a:lnTo>
                <a:lnTo>
                  <a:pt x="1783925" y="1676952"/>
                </a:lnTo>
                <a:lnTo>
                  <a:pt x="1775919" y="1675337"/>
                </a:lnTo>
                <a:close/>
              </a:path>
              <a:path w="5621655" h="3489960">
                <a:moveTo>
                  <a:pt x="1869422" y="1674953"/>
                </a:moveTo>
                <a:lnTo>
                  <a:pt x="1861269" y="1676600"/>
                </a:lnTo>
                <a:lnTo>
                  <a:pt x="1854605" y="1681092"/>
                </a:lnTo>
                <a:lnTo>
                  <a:pt x="1850108" y="1687755"/>
                </a:lnTo>
                <a:lnTo>
                  <a:pt x="1848458" y="1695917"/>
                </a:lnTo>
                <a:lnTo>
                  <a:pt x="1850108" y="1704070"/>
                </a:lnTo>
                <a:lnTo>
                  <a:pt x="1854605" y="1710735"/>
                </a:lnTo>
                <a:lnTo>
                  <a:pt x="1861269" y="1715231"/>
                </a:lnTo>
                <a:lnTo>
                  <a:pt x="1869422" y="1716881"/>
                </a:lnTo>
                <a:lnTo>
                  <a:pt x="1877584" y="1715231"/>
                </a:lnTo>
                <a:lnTo>
                  <a:pt x="1884248" y="1710735"/>
                </a:lnTo>
                <a:lnTo>
                  <a:pt x="1888740" y="1704070"/>
                </a:lnTo>
                <a:lnTo>
                  <a:pt x="1890387" y="1695917"/>
                </a:lnTo>
                <a:lnTo>
                  <a:pt x="1888740" y="1687755"/>
                </a:lnTo>
                <a:lnTo>
                  <a:pt x="1884248" y="1681092"/>
                </a:lnTo>
                <a:lnTo>
                  <a:pt x="1877584" y="1676600"/>
                </a:lnTo>
                <a:lnTo>
                  <a:pt x="1869422" y="1674953"/>
                </a:lnTo>
                <a:close/>
              </a:path>
              <a:path w="5621655" h="3489960">
                <a:moveTo>
                  <a:pt x="1962945" y="1674549"/>
                </a:moveTo>
                <a:lnTo>
                  <a:pt x="1954630" y="1676228"/>
                </a:lnTo>
                <a:lnTo>
                  <a:pt x="1947845" y="1680807"/>
                </a:lnTo>
                <a:lnTo>
                  <a:pt x="1943273" y="1687599"/>
                </a:lnTo>
                <a:lnTo>
                  <a:pt x="1941597" y="1695917"/>
                </a:lnTo>
                <a:lnTo>
                  <a:pt x="1943273" y="1704223"/>
                </a:lnTo>
                <a:lnTo>
                  <a:pt x="1947845" y="1711009"/>
                </a:lnTo>
                <a:lnTo>
                  <a:pt x="1954630" y="1715586"/>
                </a:lnTo>
                <a:lnTo>
                  <a:pt x="1962945" y="1717264"/>
                </a:lnTo>
                <a:lnTo>
                  <a:pt x="1971252" y="1715586"/>
                </a:lnTo>
                <a:lnTo>
                  <a:pt x="1978038" y="1711009"/>
                </a:lnTo>
                <a:lnTo>
                  <a:pt x="1982615" y="1704223"/>
                </a:lnTo>
                <a:lnTo>
                  <a:pt x="1984293" y="1695917"/>
                </a:lnTo>
                <a:lnTo>
                  <a:pt x="1982615" y="1687599"/>
                </a:lnTo>
                <a:lnTo>
                  <a:pt x="1978038" y="1680807"/>
                </a:lnTo>
                <a:lnTo>
                  <a:pt x="1971252" y="1676228"/>
                </a:lnTo>
                <a:lnTo>
                  <a:pt x="1962945" y="1674549"/>
                </a:lnTo>
                <a:close/>
              </a:path>
              <a:path w="5621655" h="3489960">
                <a:moveTo>
                  <a:pt x="2056447" y="1674166"/>
                </a:moveTo>
                <a:lnTo>
                  <a:pt x="2047987" y="1675873"/>
                </a:lnTo>
                <a:lnTo>
                  <a:pt x="2041080" y="1680532"/>
                </a:lnTo>
                <a:lnTo>
                  <a:pt x="2036424" y="1687445"/>
                </a:lnTo>
                <a:lnTo>
                  <a:pt x="2034716" y="1695917"/>
                </a:lnTo>
                <a:lnTo>
                  <a:pt x="2036424" y="1704377"/>
                </a:lnTo>
                <a:lnTo>
                  <a:pt x="2041080" y="1711284"/>
                </a:lnTo>
                <a:lnTo>
                  <a:pt x="2047987" y="1715941"/>
                </a:lnTo>
                <a:lnTo>
                  <a:pt x="2056447" y="1717648"/>
                </a:lnTo>
                <a:lnTo>
                  <a:pt x="2064919" y="1715941"/>
                </a:lnTo>
                <a:lnTo>
                  <a:pt x="2071833" y="1711284"/>
                </a:lnTo>
                <a:lnTo>
                  <a:pt x="2076491" y="1704377"/>
                </a:lnTo>
                <a:lnTo>
                  <a:pt x="2078199" y="1695917"/>
                </a:lnTo>
                <a:lnTo>
                  <a:pt x="2076491" y="1687445"/>
                </a:lnTo>
                <a:lnTo>
                  <a:pt x="2071833" y="1680532"/>
                </a:lnTo>
                <a:lnTo>
                  <a:pt x="2064919" y="1675873"/>
                </a:lnTo>
                <a:lnTo>
                  <a:pt x="2056447" y="1674166"/>
                </a:lnTo>
                <a:close/>
              </a:path>
              <a:path w="5621655" h="3489960">
                <a:moveTo>
                  <a:pt x="2149970" y="1673783"/>
                </a:moveTo>
                <a:lnTo>
                  <a:pt x="2141353" y="1675522"/>
                </a:lnTo>
                <a:lnTo>
                  <a:pt x="2134317" y="1680265"/>
                </a:lnTo>
                <a:lnTo>
                  <a:pt x="2129574" y="1687300"/>
                </a:lnTo>
                <a:lnTo>
                  <a:pt x="2127835" y="1695917"/>
                </a:lnTo>
                <a:lnTo>
                  <a:pt x="2129574" y="1704522"/>
                </a:lnTo>
                <a:lnTo>
                  <a:pt x="2134317" y="1711552"/>
                </a:lnTo>
                <a:lnTo>
                  <a:pt x="2141353" y="1716293"/>
                </a:lnTo>
                <a:lnTo>
                  <a:pt x="2149970" y="1718031"/>
                </a:lnTo>
                <a:lnTo>
                  <a:pt x="2158587" y="1716293"/>
                </a:lnTo>
                <a:lnTo>
                  <a:pt x="2165623" y="1711552"/>
                </a:lnTo>
                <a:lnTo>
                  <a:pt x="2170366" y="1704522"/>
                </a:lnTo>
                <a:lnTo>
                  <a:pt x="2172105" y="1695917"/>
                </a:lnTo>
                <a:lnTo>
                  <a:pt x="2170366" y="1687300"/>
                </a:lnTo>
                <a:lnTo>
                  <a:pt x="2165623" y="1680265"/>
                </a:lnTo>
                <a:lnTo>
                  <a:pt x="2158587" y="1675522"/>
                </a:lnTo>
                <a:lnTo>
                  <a:pt x="2149970" y="1673783"/>
                </a:lnTo>
                <a:close/>
              </a:path>
              <a:path w="5621655" h="3489960">
                <a:moveTo>
                  <a:pt x="2243493" y="1673379"/>
                </a:moveTo>
                <a:lnTo>
                  <a:pt x="2234719" y="1675150"/>
                </a:lnTo>
                <a:lnTo>
                  <a:pt x="2227555" y="1679980"/>
                </a:lnTo>
                <a:lnTo>
                  <a:pt x="2222726" y="1687144"/>
                </a:lnTo>
                <a:lnTo>
                  <a:pt x="2220955" y="1695917"/>
                </a:lnTo>
                <a:lnTo>
                  <a:pt x="2222726" y="1704679"/>
                </a:lnTo>
                <a:lnTo>
                  <a:pt x="2227555" y="1711836"/>
                </a:lnTo>
                <a:lnTo>
                  <a:pt x="2234719" y="1716664"/>
                </a:lnTo>
                <a:lnTo>
                  <a:pt x="2243493" y="1718434"/>
                </a:lnTo>
                <a:lnTo>
                  <a:pt x="2252255" y="1716664"/>
                </a:lnTo>
                <a:lnTo>
                  <a:pt x="2259413" y="1711836"/>
                </a:lnTo>
                <a:lnTo>
                  <a:pt x="2264241" y="1704679"/>
                </a:lnTo>
                <a:lnTo>
                  <a:pt x="2266011" y="1695917"/>
                </a:lnTo>
                <a:lnTo>
                  <a:pt x="2264241" y="1687144"/>
                </a:lnTo>
                <a:lnTo>
                  <a:pt x="2259413" y="1679980"/>
                </a:lnTo>
                <a:lnTo>
                  <a:pt x="2252255" y="1675150"/>
                </a:lnTo>
                <a:lnTo>
                  <a:pt x="2243493" y="1673379"/>
                </a:lnTo>
                <a:close/>
              </a:path>
              <a:path w="5621655" h="3489960">
                <a:moveTo>
                  <a:pt x="2336995" y="1672996"/>
                </a:moveTo>
                <a:lnTo>
                  <a:pt x="2328080" y="1674798"/>
                </a:lnTo>
                <a:lnTo>
                  <a:pt x="2320801" y="1679712"/>
                </a:lnTo>
                <a:lnTo>
                  <a:pt x="2315894" y="1686999"/>
                </a:lnTo>
                <a:lnTo>
                  <a:pt x="2314095" y="1695917"/>
                </a:lnTo>
                <a:lnTo>
                  <a:pt x="2315894" y="1704832"/>
                </a:lnTo>
                <a:lnTo>
                  <a:pt x="2320801" y="1712111"/>
                </a:lnTo>
                <a:lnTo>
                  <a:pt x="2328080" y="1717018"/>
                </a:lnTo>
                <a:lnTo>
                  <a:pt x="2336995" y="1718818"/>
                </a:lnTo>
                <a:lnTo>
                  <a:pt x="2345914" y="1717018"/>
                </a:lnTo>
                <a:lnTo>
                  <a:pt x="2353201" y="1712111"/>
                </a:lnTo>
                <a:lnTo>
                  <a:pt x="2358115" y="1704832"/>
                </a:lnTo>
                <a:lnTo>
                  <a:pt x="2359918" y="1695917"/>
                </a:lnTo>
                <a:lnTo>
                  <a:pt x="2358115" y="1686999"/>
                </a:lnTo>
                <a:lnTo>
                  <a:pt x="2353201" y="1679712"/>
                </a:lnTo>
                <a:lnTo>
                  <a:pt x="2345914" y="1674798"/>
                </a:lnTo>
                <a:lnTo>
                  <a:pt x="2336995" y="1672996"/>
                </a:lnTo>
                <a:close/>
              </a:path>
              <a:path w="5621655" h="3489960">
                <a:moveTo>
                  <a:pt x="2991594" y="1672774"/>
                </a:moveTo>
                <a:lnTo>
                  <a:pt x="2982581" y="1674591"/>
                </a:lnTo>
                <a:lnTo>
                  <a:pt x="2975225" y="1679548"/>
                </a:lnTo>
                <a:lnTo>
                  <a:pt x="2970268" y="1686904"/>
                </a:lnTo>
                <a:lnTo>
                  <a:pt x="2968451" y="1695917"/>
                </a:lnTo>
                <a:lnTo>
                  <a:pt x="2970268" y="1704921"/>
                </a:lnTo>
                <a:lnTo>
                  <a:pt x="2975225" y="1712278"/>
                </a:lnTo>
                <a:lnTo>
                  <a:pt x="2982581" y="1717240"/>
                </a:lnTo>
                <a:lnTo>
                  <a:pt x="2991594" y="1719060"/>
                </a:lnTo>
                <a:lnTo>
                  <a:pt x="3000599" y="1717240"/>
                </a:lnTo>
                <a:lnTo>
                  <a:pt x="3007956" y="1712278"/>
                </a:lnTo>
                <a:lnTo>
                  <a:pt x="3012918" y="1704921"/>
                </a:lnTo>
                <a:lnTo>
                  <a:pt x="3014738" y="1695917"/>
                </a:lnTo>
                <a:lnTo>
                  <a:pt x="3012918" y="1686904"/>
                </a:lnTo>
                <a:lnTo>
                  <a:pt x="3007956" y="1679548"/>
                </a:lnTo>
                <a:lnTo>
                  <a:pt x="3000599" y="1674591"/>
                </a:lnTo>
                <a:lnTo>
                  <a:pt x="2991594" y="1672774"/>
                </a:lnTo>
                <a:close/>
              </a:path>
              <a:path w="5621655" h="3489960">
                <a:moveTo>
                  <a:pt x="3085117" y="1673157"/>
                </a:moveTo>
                <a:lnTo>
                  <a:pt x="3076257" y="1674946"/>
                </a:lnTo>
                <a:lnTo>
                  <a:pt x="3069023" y="1679823"/>
                </a:lnTo>
                <a:lnTo>
                  <a:pt x="3064146" y="1687057"/>
                </a:lnTo>
                <a:lnTo>
                  <a:pt x="3062357" y="1695917"/>
                </a:lnTo>
                <a:lnTo>
                  <a:pt x="3064146" y="1704764"/>
                </a:lnTo>
                <a:lnTo>
                  <a:pt x="3069023" y="1711993"/>
                </a:lnTo>
                <a:lnTo>
                  <a:pt x="3076257" y="1716868"/>
                </a:lnTo>
                <a:lnTo>
                  <a:pt x="3085117" y="1718656"/>
                </a:lnTo>
                <a:lnTo>
                  <a:pt x="3093965" y="1716868"/>
                </a:lnTo>
                <a:lnTo>
                  <a:pt x="3101193" y="1711993"/>
                </a:lnTo>
                <a:lnTo>
                  <a:pt x="3106069" y="1704764"/>
                </a:lnTo>
                <a:lnTo>
                  <a:pt x="3107857" y="1695917"/>
                </a:lnTo>
                <a:lnTo>
                  <a:pt x="3106069" y="1687057"/>
                </a:lnTo>
                <a:lnTo>
                  <a:pt x="3101193" y="1679823"/>
                </a:lnTo>
                <a:lnTo>
                  <a:pt x="3093965" y="1674946"/>
                </a:lnTo>
                <a:lnTo>
                  <a:pt x="3085117" y="1673157"/>
                </a:lnTo>
                <a:close/>
              </a:path>
              <a:path w="5621655" h="3489960">
                <a:moveTo>
                  <a:pt x="3178619" y="1673541"/>
                </a:moveTo>
                <a:lnTo>
                  <a:pt x="3169917" y="1675298"/>
                </a:lnTo>
                <a:lnTo>
                  <a:pt x="3162811" y="1680091"/>
                </a:lnTo>
                <a:lnTo>
                  <a:pt x="3158020" y="1687203"/>
                </a:lnTo>
                <a:lnTo>
                  <a:pt x="3156263" y="1695917"/>
                </a:lnTo>
                <a:lnTo>
                  <a:pt x="3158020" y="1704619"/>
                </a:lnTo>
                <a:lnTo>
                  <a:pt x="3162811" y="1711725"/>
                </a:lnTo>
                <a:lnTo>
                  <a:pt x="3169917" y="1716516"/>
                </a:lnTo>
                <a:lnTo>
                  <a:pt x="3178619" y="1718273"/>
                </a:lnTo>
                <a:lnTo>
                  <a:pt x="3187322" y="1716516"/>
                </a:lnTo>
                <a:lnTo>
                  <a:pt x="3194429" y="1711725"/>
                </a:lnTo>
                <a:lnTo>
                  <a:pt x="3199220" y="1704619"/>
                </a:lnTo>
                <a:lnTo>
                  <a:pt x="3200976" y="1695917"/>
                </a:lnTo>
                <a:lnTo>
                  <a:pt x="3199220" y="1687203"/>
                </a:lnTo>
                <a:lnTo>
                  <a:pt x="3194429" y="1680091"/>
                </a:lnTo>
                <a:lnTo>
                  <a:pt x="3187322" y="1675298"/>
                </a:lnTo>
                <a:lnTo>
                  <a:pt x="3178619" y="1673541"/>
                </a:lnTo>
                <a:close/>
              </a:path>
              <a:path w="5621655" h="3489960">
                <a:moveTo>
                  <a:pt x="3272142" y="1673945"/>
                </a:moveTo>
                <a:lnTo>
                  <a:pt x="3263584" y="1675670"/>
                </a:lnTo>
                <a:lnTo>
                  <a:pt x="3256600" y="1680376"/>
                </a:lnTo>
                <a:lnTo>
                  <a:pt x="3251894" y="1687359"/>
                </a:lnTo>
                <a:lnTo>
                  <a:pt x="3250169" y="1695917"/>
                </a:lnTo>
                <a:lnTo>
                  <a:pt x="3251894" y="1704466"/>
                </a:lnTo>
                <a:lnTo>
                  <a:pt x="3256600" y="1711450"/>
                </a:lnTo>
                <a:lnTo>
                  <a:pt x="3263584" y="1716161"/>
                </a:lnTo>
                <a:lnTo>
                  <a:pt x="3272142" y="1717889"/>
                </a:lnTo>
                <a:lnTo>
                  <a:pt x="3280683" y="1716161"/>
                </a:lnTo>
                <a:lnTo>
                  <a:pt x="3287669" y="1711450"/>
                </a:lnTo>
                <a:lnTo>
                  <a:pt x="3292385" y="1704466"/>
                </a:lnTo>
                <a:lnTo>
                  <a:pt x="3294116" y="1695917"/>
                </a:lnTo>
                <a:lnTo>
                  <a:pt x="3292385" y="1687359"/>
                </a:lnTo>
                <a:lnTo>
                  <a:pt x="3287669" y="1680376"/>
                </a:lnTo>
                <a:lnTo>
                  <a:pt x="3280683" y="1675670"/>
                </a:lnTo>
                <a:lnTo>
                  <a:pt x="3272142" y="1673945"/>
                </a:lnTo>
                <a:close/>
              </a:path>
              <a:path w="5621655" h="3489960">
                <a:moveTo>
                  <a:pt x="3365624" y="1674328"/>
                </a:moveTo>
                <a:lnTo>
                  <a:pt x="3357240" y="1676025"/>
                </a:lnTo>
                <a:lnTo>
                  <a:pt x="3350383" y="1680651"/>
                </a:lnTo>
                <a:lnTo>
                  <a:pt x="3345754" y="1687513"/>
                </a:lnTo>
                <a:lnTo>
                  <a:pt x="3344055" y="1695917"/>
                </a:lnTo>
                <a:lnTo>
                  <a:pt x="3345754" y="1704310"/>
                </a:lnTo>
                <a:lnTo>
                  <a:pt x="3350383" y="1711166"/>
                </a:lnTo>
                <a:lnTo>
                  <a:pt x="3357240" y="1715790"/>
                </a:lnTo>
                <a:lnTo>
                  <a:pt x="3365624" y="1717487"/>
                </a:lnTo>
                <a:lnTo>
                  <a:pt x="3374044" y="1715790"/>
                </a:lnTo>
                <a:lnTo>
                  <a:pt x="3380919" y="1711166"/>
                </a:lnTo>
                <a:lnTo>
                  <a:pt x="3385555" y="1704310"/>
                </a:lnTo>
                <a:lnTo>
                  <a:pt x="3387255" y="1695917"/>
                </a:lnTo>
                <a:lnTo>
                  <a:pt x="3385555" y="1687513"/>
                </a:lnTo>
                <a:lnTo>
                  <a:pt x="3380919" y="1680651"/>
                </a:lnTo>
                <a:lnTo>
                  <a:pt x="3374044" y="1676025"/>
                </a:lnTo>
                <a:lnTo>
                  <a:pt x="3365624" y="1674328"/>
                </a:lnTo>
                <a:close/>
              </a:path>
              <a:path w="5621655" h="3489960">
                <a:moveTo>
                  <a:pt x="3459167" y="1674710"/>
                </a:moveTo>
                <a:lnTo>
                  <a:pt x="3450917" y="1676375"/>
                </a:lnTo>
                <a:lnTo>
                  <a:pt x="3444175" y="1680917"/>
                </a:lnTo>
                <a:lnTo>
                  <a:pt x="3439629" y="1687658"/>
                </a:lnTo>
                <a:lnTo>
                  <a:pt x="3437961" y="1695917"/>
                </a:lnTo>
                <a:lnTo>
                  <a:pt x="3439629" y="1704164"/>
                </a:lnTo>
                <a:lnTo>
                  <a:pt x="3444175" y="1710899"/>
                </a:lnTo>
                <a:lnTo>
                  <a:pt x="3450917" y="1715438"/>
                </a:lnTo>
                <a:lnTo>
                  <a:pt x="3459167" y="1717103"/>
                </a:lnTo>
                <a:lnTo>
                  <a:pt x="3467427" y="1715438"/>
                </a:lnTo>
                <a:lnTo>
                  <a:pt x="3474167" y="1710899"/>
                </a:lnTo>
                <a:lnTo>
                  <a:pt x="3478709" y="1704164"/>
                </a:lnTo>
                <a:lnTo>
                  <a:pt x="3480374" y="1695917"/>
                </a:lnTo>
                <a:lnTo>
                  <a:pt x="3478709" y="1687658"/>
                </a:lnTo>
                <a:lnTo>
                  <a:pt x="3474167" y="1680917"/>
                </a:lnTo>
                <a:lnTo>
                  <a:pt x="3467427" y="1676375"/>
                </a:lnTo>
                <a:lnTo>
                  <a:pt x="3459167" y="1674710"/>
                </a:lnTo>
                <a:close/>
              </a:path>
              <a:path w="5621655" h="3489960">
                <a:moveTo>
                  <a:pt x="3552670" y="1675094"/>
                </a:moveTo>
                <a:lnTo>
                  <a:pt x="3544579" y="1676730"/>
                </a:lnTo>
                <a:lnTo>
                  <a:pt x="3537973" y="1681192"/>
                </a:lnTo>
                <a:lnTo>
                  <a:pt x="3533520" y="1687811"/>
                </a:lnTo>
                <a:lnTo>
                  <a:pt x="3531888" y="1695917"/>
                </a:lnTo>
                <a:lnTo>
                  <a:pt x="3533520" y="1704011"/>
                </a:lnTo>
                <a:lnTo>
                  <a:pt x="3537973" y="1710623"/>
                </a:lnTo>
                <a:lnTo>
                  <a:pt x="3544579" y="1715084"/>
                </a:lnTo>
                <a:lnTo>
                  <a:pt x="3552670" y="1716719"/>
                </a:lnTo>
                <a:lnTo>
                  <a:pt x="3560761" y="1715084"/>
                </a:lnTo>
                <a:lnTo>
                  <a:pt x="3567367" y="1710623"/>
                </a:lnTo>
                <a:lnTo>
                  <a:pt x="3571820" y="1704011"/>
                </a:lnTo>
                <a:lnTo>
                  <a:pt x="3573453" y="1695917"/>
                </a:lnTo>
                <a:lnTo>
                  <a:pt x="3571820" y="1687811"/>
                </a:lnTo>
                <a:lnTo>
                  <a:pt x="3567367" y="1681192"/>
                </a:lnTo>
                <a:lnTo>
                  <a:pt x="3560761" y="1676730"/>
                </a:lnTo>
                <a:lnTo>
                  <a:pt x="3552670" y="1675094"/>
                </a:lnTo>
                <a:close/>
              </a:path>
              <a:path w="5621655" h="3489960">
                <a:moveTo>
                  <a:pt x="3646213" y="1675498"/>
                </a:moveTo>
                <a:lnTo>
                  <a:pt x="3638249" y="1677102"/>
                </a:lnTo>
                <a:lnTo>
                  <a:pt x="3631746" y="1681478"/>
                </a:lnTo>
                <a:lnTo>
                  <a:pt x="3627361" y="1687968"/>
                </a:lnTo>
                <a:lnTo>
                  <a:pt x="3625753" y="1695917"/>
                </a:lnTo>
                <a:lnTo>
                  <a:pt x="3627361" y="1703854"/>
                </a:lnTo>
                <a:lnTo>
                  <a:pt x="3631746" y="1710338"/>
                </a:lnTo>
                <a:lnTo>
                  <a:pt x="3638249" y="1714712"/>
                </a:lnTo>
                <a:lnTo>
                  <a:pt x="3646213" y="1716316"/>
                </a:lnTo>
                <a:lnTo>
                  <a:pt x="3654150" y="1714712"/>
                </a:lnTo>
                <a:lnTo>
                  <a:pt x="3660635" y="1710338"/>
                </a:lnTo>
                <a:lnTo>
                  <a:pt x="3665009" y="1703854"/>
                </a:lnTo>
                <a:lnTo>
                  <a:pt x="3666613" y="1695917"/>
                </a:lnTo>
                <a:lnTo>
                  <a:pt x="3665009" y="1687968"/>
                </a:lnTo>
                <a:lnTo>
                  <a:pt x="3660635" y="1681478"/>
                </a:lnTo>
                <a:lnTo>
                  <a:pt x="3654150" y="1677102"/>
                </a:lnTo>
                <a:lnTo>
                  <a:pt x="3646213" y="1675498"/>
                </a:lnTo>
                <a:close/>
              </a:path>
              <a:path w="5621655" h="3489960">
                <a:moveTo>
                  <a:pt x="3739715" y="1675881"/>
                </a:moveTo>
                <a:lnTo>
                  <a:pt x="3731912" y="1677454"/>
                </a:lnTo>
                <a:lnTo>
                  <a:pt x="3725544" y="1681745"/>
                </a:lnTo>
                <a:lnTo>
                  <a:pt x="3721253" y="1688113"/>
                </a:lnTo>
                <a:lnTo>
                  <a:pt x="3719680" y="1695917"/>
                </a:lnTo>
                <a:lnTo>
                  <a:pt x="3721253" y="1703709"/>
                </a:lnTo>
                <a:lnTo>
                  <a:pt x="3725544" y="1710071"/>
                </a:lnTo>
                <a:lnTo>
                  <a:pt x="3731912" y="1714360"/>
                </a:lnTo>
                <a:lnTo>
                  <a:pt x="3739715" y="1715932"/>
                </a:lnTo>
                <a:lnTo>
                  <a:pt x="3747511" y="1714360"/>
                </a:lnTo>
                <a:lnTo>
                  <a:pt x="3753881" y="1710071"/>
                </a:lnTo>
                <a:lnTo>
                  <a:pt x="3758176" y="1703709"/>
                </a:lnTo>
                <a:lnTo>
                  <a:pt x="3759752" y="1695917"/>
                </a:lnTo>
                <a:lnTo>
                  <a:pt x="3758176" y="1688113"/>
                </a:lnTo>
                <a:lnTo>
                  <a:pt x="3753881" y="1681745"/>
                </a:lnTo>
                <a:lnTo>
                  <a:pt x="3747511" y="1677454"/>
                </a:lnTo>
                <a:lnTo>
                  <a:pt x="3739715" y="1675881"/>
                </a:lnTo>
                <a:close/>
              </a:path>
              <a:path w="5621655" h="3489960">
                <a:moveTo>
                  <a:pt x="3833218" y="1676265"/>
                </a:moveTo>
                <a:lnTo>
                  <a:pt x="3825571" y="1677809"/>
                </a:lnTo>
                <a:lnTo>
                  <a:pt x="3819331" y="1682020"/>
                </a:lnTo>
                <a:lnTo>
                  <a:pt x="3815126" y="1688267"/>
                </a:lnTo>
                <a:lnTo>
                  <a:pt x="3813585" y="1695917"/>
                </a:lnTo>
                <a:lnTo>
                  <a:pt x="3815126" y="1703556"/>
                </a:lnTo>
                <a:lnTo>
                  <a:pt x="3819331" y="1709797"/>
                </a:lnTo>
                <a:lnTo>
                  <a:pt x="3825571" y="1714006"/>
                </a:lnTo>
                <a:lnTo>
                  <a:pt x="3833218" y="1715550"/>
                </a:lnTo>
                <a:lnTo>
                  <a:pt x="3840860" y="1714006"/>
                </a:lnTo>
                <a:lnTo>
                  <a:pt x="3847108" y="1709797"/>
                </a:lnTo>
                <a:lnTo>
                  <a:pt x="3851324" y="1703556"/>
                </a:lnTo>
                <a:lnTo>
                  <a:pt x="3852871" y="1695917"/>
                </a:lnTo>
                <a:lnTo>
                  <a:pt x="3851324" y="1688267"/>
                </a:lnTo>
                <a:lnTo>
                  <a:pt x="3847108" y="1682020"/>
                </a:lnTo>
                <a:lnTo>
                  <a:pt x="3840860" y="1677809"/>
                </a:lnTo>
                <a:lnTo>
                  <a:pt x="3833218" y="1676265"/>
                </a:lnTo>
                <a:close/>
              </a:path>
              <a:path w="5621655" h="3489960">
                <a:moveTo>
                  <a:pt x="3926720" y="1676667"/>
                </a:moveTo>
                <a:lnTo>
                  <a:pt x="3919233" y="1678180"/>
                </a:lnTo>
                <a:lnTo>
                  <a:pt x="3913128" y="1682305"/>
                </a:lnTo>
                <a:lnTo>
                  <a:pt x="3909018" y="1688423"/>
                </a:lnTo>
                <a:lnTo>
                  <a:pt x="3907512" y="1695917"/>
                </a:lnTo>
                <a:lnTo>
                  <a:pt x="3909018" y="1703402"/>
                </a:lnTo>
                <a:lnTo>
                  <a:pt x="3913128" y="1709522"/>
                </a:lnTo>
                <a:lnTo>
                  <a:pt x="3919233" y="1713651"/>
                </a:lnTo>
                <a:lnTo>
                  <a:pt x="3926720" y="1715166"/>
                </a:lnTo>
                <a:lnTo>
                  <a:pt x="3934220" y="1713651"/>
                </a:lnTo>
                <a:lnTo>
                  <a:pt x="3940330" y="1709522"/>
                </a:lnTo>
                <a:lnTo>
                  <a:pt x="3944443" y="1703402"/>
                </a:lnTo>
                <a:lnTo>
                  <a:pt x="3945949" y="1695917"/>
                </a:lnTo>
                <a:lnTo>
                  <a:pt x="3944443" y="1688423"/>
                </a:lnTo>
                <a:lnTo>
                  <a:pt x="3940330" y="1682305"/>
                </a:lnTo>
                <a:lnTo>
                  <a:pt x="3934220" y="1678180"/>
                </a:lnTo>
                <a:lnTo>
                  <a:pt x="3926720" y="1676667"/>
                </a:lnTo>
                <a:close/>
              </a:path>
              <a:path w="5621655" h="3489960">
                <a:moveTo>
                  <a:pt x="4020243" y="1677051"/>
                </a:moveTo>
                <a:lnTo>
                  <a:pt x="4012894" y="1678532"/>
                </a:lnTo>
                <a:lnTo>
                  <a:pt x="4006898" y="1682572"/>
                </a:lnTo>
                <a:lnTo>
                  <a:pt x="4002858" y="1688568"/>
                </a:lnTo>
                <a:lnTo>
                  <a:pt x="4001377" y="1695917"/>
                </a:lnTo>
                <a:lnTo>
                  <a:pt x="4002858" y="1703254"/>
                </a:lnTo>
                <a:lnTo>
                  <a:pt x="4006898" y="1709244"/>
                </a:lnTo>
                <a:lnTo>
                  <a:pt x="4012894" y="1713282"/>
                </a:lnTo>
                <a:lnTo>
                  <a:pt x="4020243" y="1714762"/>
                </a:lnTo>
                <a:lnTo>
                  <a:pt x="4027575" y="1713282"/>
                </a:lnTo>
                <a:lnTo>
                  <a:pt x="4033573" y="1709244"/>
                </a:lnTo>
                <a:lnTo>
                  <a:pt x="4037622" y="1703254"/>
                </a:lnTo>
                <a:lnTo>
                  <a:pt x="4039109" y="1695917"/>
                </a:lnTo>
                <a:lnTo>
                  <a:pt x="4037622" y="1688568"/>
                </a:lnTo>
                <a:lnTo>
                  <a:pt x="4033573" y="1682572"/>
                </a:lnTo>
                <a:lnTo>
                  <a:pt x="4027575" y="1678532"/>
                </a:lnTo>
                <a:lnTo>
                  <a:pt x="4020243" y="1677051"/>
                </a:lnTo>
                <a:close/>
              </a:path>
              <a:path w="5621655" h="3489960">
                <a:moveTo>
                  <a:pt x="4113746" y="1677435"/>
                </a:moveTo>
                <a:lnTo>
                  <a:pt x="4106557" y="1678887"/>
                </a:lnTo>
                <a:lnTo>
                  <a:pt x="4100696" y="1682847"/>
                </a:lnTo>
                <a:lnTo>
                  <a:pt x="4096750" y="1688722"/>
                </a:lnTo>
                <a:lnTo>
                  <a:pt x="4095304" y="1695917"/>
                </a:lnTo>
                <a:lnTo>
                  <a:pt x="4096750" y="1703100"/>
                </a:lnTo>
                <a:lnTo>
                  <a:pt x="4100696" y="1708969"/>
                </a:lnTo>
                <a:lnTo>
                  <a:pt x="4106557" y="1712927"/>
                </a:lnTo>
                <a:lnTo>
                  <a:pt x="4113746" y="1714379"/>
                </a:lnTo>
                <a:lnTo>
                  <a:pt x="4120941" y="1712927"/>
                </a:lnTo>
                <a:lnTo>
                  <a:pt x="4126815" y="1708969"/>
                </a:lnTo>
                <a:lnTo>
                  <a:pt x="4130776" y="1703100"/>
                </a:lnTo>
                <a:lnTo>
                  <a:pt x="4132228" y="1695917"/>
                </a:lnTo>
                <a:lnTo>
                  <a:pt x="4130776" y="1688722"/>
                </a:lnTo>
                <a:lnTo>
                  <a:pt x="4126815" y="1682847"/>
                </a:lnTo>
                <a:lnTo>
                  <a:pt x="4120941" y="1678887"/>
                </a:lnTo>
                <a:lnTo>
                  <a:pt x="4113746" y="1677435"/>
                </a:lnTo>
                <a:close/>
              </a:path>
              <a:path w="5621655" h="3489960">
                <a:moveTo>
                  <a:pt x="4207248" y="1677838"/>
                </a:moveTo>
                <a:lnTo>
                  <a:pt x="4200219" y="1679259"/>
                </a:lnTo>
                <a:lnTo>
                  <a:pt x="4194471" y="1683132"/>
                </a:lnTo>
                <a:lnTo>
                  <a:pt x="4190593" y="1688879"/>
                </a:lnTo>
                <a:lnTo>
                  <a:pt x="4189170" y="1695917"/>
                </a:lnTo>
                <a:lnTo>
                  <a:pt x="4190593" y="1702946"/>
                </a:lnTo>
                <a:lnTo>
                  <a:pt x="4194471" y="1708694"/>
                </a:lnTo>
                <a:lnTo>
                  <a:pt x="4200219" y="1712572"/>
                </a:lnTo>
                <a:lnTo>
                  <a:pt x="4207248" y="1713995"/>
                </a:lnTo>
                <a:lnTo>
                  <a:pt x="4214310" y="1712572"/>
                </a:lnTo>
                <a:lnTo>
                  <a:pt x="4220068" y="1708694"/>
                </a:lnTo>
                <a:lnTo>
                  <a:pt x="4223946" y="1702946"/>
                </a:lnTo>
                <a:lnTo>
                  <a:pt x="4225367" y="1695917"/>
                </a:lnTo>
                <a:lnTo>
                  <a:pt x="4223946" y="1688879"/>
                </a:lnTo>
                <a:lnTo>
                  <a:pt x="4220068" y="1683132"/>
                </a:lnTo>
                <a:lnTo>
                  <a:pt x="4214310" y="1679259"/>
                </a:lnTo>
                <a:lnTo>
                  <a:pt x="4207248" y="1677838"/>
                </a:lnTo>
                <a:close/>
              </a:path>
              <a:path w="5621655" h="3489960">
                <a:moveTo>
                  <a:pt x="4310537" y="1678222"/>
                </a:moveTo>
                <a:lnTo>
                  <a:pt x="4290986" y="1678222"/>
                </a:lnTo>
                <a:lnTo>
                  <a:pt x="4283095" y="1686132"/>
                </a:lnTo>
                <a:lnTo>
                  <a:pt x="4283095" y="1705683"/>
                </a:lnTo>
                <a:lnTo>
                  <a:pt x="4290986" y="1713591"/>
                </a:lnTo>
                <a:lnTo>
                  <a:pt x="4310537" y="1713591"/>
                </a:lnTo>
                <a:lnTo>
                  <a:pt x="4318447" y="1705683"/>
                </a:lnTo>
                <a:lnTo>
                  <a:pt x="4318447" y="1686132"/>
                </a:lnTo>
                <a:lnTo>
                  <a:pt x="4310537" y="1678222"/>
                </a:lnTo>
                <a:close/>
              </a:path>
              <a:path w="5621655" h="3489960">
                <a:moveTo>
                  <a:pt x="4403858" y="1678605"/>
                </a:moveTo>
                <a:lnTo>
                  <a:pt x="4384750" y="1678605"/>
                </a:lnTo>
                <a:lnTo>
                  <a:pt x="4377001" y="1686352"/>
                </a:lnTo>
                <a:lnTo>
                  <a:pt x="4377001" y="1705461"/>
                </a:lnTo>
                <a:lnTo>
                  <a:pt x="4384750" y="1713209"/>
                </a:lnTo>
                <a:lnTo>
                  <a:pt x="4403858" y="1713209"/>
                </a:lnTo>
                <a:lnTo>
                  <a:pt x="4411606" y="1705461"/>
                </a:lnTo>
                <a:lnTo>
                  <a:pt x="4411606" y="1686352"/>
                </a:lnTo>
                <a:lnTo>
                  <a:pt x="4403858" y="1678605"/>
                </a:lnTo>
                <a:close/>
              </a:path>
              <a:path w="5621655" h="3489960">
                <a:moveTo>
                  <a:pt x="4497159" y="1678989"/>
                </a:moveTo>
                <a:lnTo>
                  <a:pt x="4478495" y="1678989"/>
                </a:lnTo>
                <a:lnTo>
                  <a:pt x="4470908" y="1686575"/>
                </a:lnTo>
                <a:lnTo>
                  <a:pt x="4470908" y="1705239"/>
                </a:lnTo>
                <a:lnTo>
                  <a:pt x="4478495" y="1712826"/>
                </a:lnTo>
                <a:lnTo>
                  <a:pt x="4497159" y="1712826"/>
                </a:lnTo>
                <a:lnTo>
                  <a:pt x="4504725" y="1705239"/>
                </a:lnTo>
                <a:lnTo>
                  <a:pt x="4504725" y="1686575"/>
                </a:lnTo>
                <a:lnTo>
                  <a:pt x="4497159" y="1678989"/>
                </a:lnTo>
                <a:close/>
              </a:path>
              <a:path w="5621655" h="3489960">
                <a:moveTo>
                  <a:pt x="4590439" y="1679392"/>
                </a:moveTo>
                <a:lnTo>
                  <a:pt x="4572219" y="1679392"/>
                </a:lnTo>
                <a:lnTo>
                  <a:pt x="4564794" y="1686777"/>
                </a:lnTo>
                <a:lnTo>
                  <a:pt x="4564794" y="1705037"/>
                </a:lnTo>
                <a:lnTo>
                  <a:pt x="4572219" y="1712422"/>
                </a:lnTo>
                <a:lnTo>
                  <a:pt x="4590439" y="1712422"/>
                </a:lnTo>
                <a:lnTo>
                  <a:pt x="4597865" y="1705037"/>
                </a:lnTo>
                <a:lnTo>
                  <a:pt x="4597865" y="1686777"/>
                </a:lnTo>
                <a:lnTo>
                  <a:pt x="4590439" y="1679392"/>
                </a:lnTo>
                <a:close/>
              </a:path>
              <a:path w="5621655" h="3489960">
                <a:moveTo>
                  <a:pt x="4683741" y="1679775"/>
                </a:moveTo>
                <a:lnTo>
                  <a:pt x="4665904" y="1679775"/>
                </a:lnTo>
                <a:lnTo>
                  <a:pt x="4658700" y="1686999"/>
                </a:lnTo>
                <a:lnTo>
                  <a:pt x="4658700" y="1704814"/>
                </a:lnTo>
                <a:lnTo>
                  <a:pt x="4665904" y="1712038"/>
                </a:lnTo>
                <a:lnTo>
                  <a:pt x="4683741" y="1712038"/>
                </a:lnTo>
                <a:lnTo>
                  <a:pt x="4690944" y="1704814"/>
                </a:lnTo>
                <a:lnTo>
                  <a:pt x="4690944" y="1686999"/>
                </a:lnTo>
                <a:lnTo>
                  <a:pt x="4683741" y="1679775"/>
                </a:lnTo>
                <a:close/>
              </a:path>
              <a:path w="5621655" h="3489960">
                <a:moveTo>
                  <a:pt x="4777021" y="1680159"/>
                </a:moveTo>
                <a:lnTo>
                  <a:pt x="4759668" y="1680159"/>
                </a:lnTo>
                <a:lnTo>
                  <a:pt x="4752586" y="1687221"/>
                </a:lnTo>
                <a:lnTo>
                  <a:pt x="4752586" y="1704594"/>
                </a:lnTo>
                <a:lnTo>
                  <a:pt x="4759668" y="1711655"/>
                </a:lnTo>
                <a:lnTo>
                  <a:pt x="4777021" y="1711655"/>
                </a:lnTo>
                <a:lnTo>
                  <a:pt x="4784102" y="1704594"/>
                </a:lnTo>
                <a:lnTo>
                  <a:pt x="4784102" y="1687221"/>
                </a:lnTo>
                <a:lnTo>
                  <a:pt x="4777021" y="1680159"/>
                </a:lnTo>
                <a:close/>
              </a:path>
              <a:path w="5621655" h="3489960">
                <a:moveTo>
                  <a:pt x="4870342" y="1680563"/>
                </a:moveTo>
                <a:lnTo>
                  <a:pt x="4853392" y="1680563"/>
                </a:lnTo>
                <a:lnTo>
                  <a:pt x="4846492" y="1687422"/>
                </a:lnTo>
                <a:lnTo>
                  <a:pt x="4846492" y="1704392"/>
                </a:lnTo>
                <a:lnTo>
                  <a:pt x="4853392" y="1711251"/>
                </a:lnTo>
                <a:lnTo>
                  <a:pt x="4870342" y="1711251"/>
                </a:lnTo>
                <a:lnTo>
                  <a:pt x="4877223" y="1704392"/>
                </a:lnTo>
                <a:lnTo>
                  <a:pt x="4877223" y="1687422"/>
                </a:lnTo>
                <a:lnTo>
                  <a:pt x="4870342" y="1680563"/>
                </a:lnTo>
                <a:close/>
              </a:path>
              <a:path w="5621655" h="3489960">
                <a:moveTo>
                  <a:pt x="4963642" y="1680946"/>
                </a:moveTo>
                <a:lnTo>
                  <a:pt x="4947117" y="1680946"/>
                </a:lnTo>
                <a:lnTo>
                  <a:pt x="4940418" y="1687644"/>
                </a:lnTo>
                <a:lnTo>
                  <a:pt x="4940418" y="1704169"/>
                </a:lnTo>
                <a:lnTo>
                  <a:pt x="4947117" y="1710869"/>
                </a:lnTo>
                <a:lnTo>
                  <a:pt x="4963642" y="1710869"/>
                </a:lnTo>
                <a:lnTo>
                  <a:pt x="4970362" y="1704169"/>
                </a:lnTo>
                <a:lnTo>
                  <a:pt x="4970362" y="1687644"/>
                </a:lnTo>
                <a:lnTo>
                  <a:pt x="4963642" y="1680946"/>
                </a:lnTo>
                <a:close/>
              </a:path>
              <a:path w="5621655" h="3489960">
                <a:moveTo>
                  <a:pt x="5056923" y="1681328"/>
                </a:moveTo>
                <a:lnTo>
                  <a:pt x="5040842" y="1681328"/>
                </a:lnTo>
                <a:lnTo>
                  <a:pt x="5034324" y="1687866"/>
                </a:lnTo>
                <a:lnTo>
                  <a:pt x="5034324" y="1703947"/>
                </a:lnTo>
                <a:lnTo>
                  <a:pt x="5040842" y="1710485"/>
                </a:lnTo>
                <a:lnTo>
                  <a:pt x="5056923" y="1710485"/>
                </a:lnTo>
                <a:lnTo>
                  <a:pt x="5063440" y="1703947"/>
                </a:lnTo>
                <a:lnTo>
                  <a:pt x="5063440" y="1687866"/>
                </a:lnTo>
                <a:lnTo>
                  <a:pt x="5056923" y="1681328"/>
                </a:lnTo>
                <a:close/>
              </a:path>
              <a:path w="5621655" h="3489960">
                <a:moveTo>
                  <a:pt x="147000" y="1728947"/>
                </a:moveTo>
                <a:lnTo>
                  <a:pt x="131851" y="1728947"/>
                </a:lnTo>
                <a:lnTo>
                  <a:pt x="125711" y="1735081"/>
                </a:lnTo>
                <a:lnTo>
                  <a:pt x="125711" y="1750233"/>
                </a:lnTo>
                <a:lnTo>
                  <a:pt x="131851" y="1756388"/>
                </a:lnTo>
                <a:lnTo>
                  <a:pt x="147000" y="1756388"/>
                </a:lnTo>
                <a:lnTo>
                  <a:pt x="153140" y="1750233"/>
                </a:lnTo>
                <a:lnTo>
                  <a:pt x="153140" y="1735081"/>
                </a:lnTo>
                <a:lnTo>
                  <a:pt x="147000" y="1728947"/>
                </a:lnTo>
                <a:close/>
              </a:path>
              <a:path w="5621655" h="3489960">
                <a:moveTo>
                  <a:pt x="240731" y="1728563"/>
                </a:moveTo>
                <a:lnTo>
                  <a:pt x="225148" y="1728563"/>
                </a:lnTo>
                <a:lnTo>
                  <a:pt x="218834" y="1734879"/>
                </a:lnTo>
                <a:lnTo>
                  <a:pt x="218834" y="1750456"/>
                </a:lnTo>
                <a:lnTo>
                  <a:pt x="225148" y="1756770"/>
                </a:lnTo>
                <a:lnTo>
                  <a:pt x="240731" y="1756770"/>
                </a:lnTo>
                <a:lnTo>
                  <a:pt x="247044" y="1750456"/>
                </a:lnTo>
                <a:lnTo>
                  <a:pt x="247044" y="1734879"/>
                </a:lnTo>
                <a:lnTo>
                  <a:pt x="240731" y="1728563"/>
                </a:lnTo>
                <a:close/>
              </a:path>
              <a:path w="5621655" h="3489960">
                <a:moveTo>
                  <a:pt x="334461" y="1728160"/>
                </a:moveTo>
                <a:lnTo>
                  <a:pt x="318446" y="1728160"/>
                </a:lnTo>
                <a:lnTo>
                  <a:pt x="311959" y="1734657"/>
                </a:lnTo>
                <a:lnTo>
                  <a:pt x="311959" y="1750677"/>
                </a:lnTo>
                <a:lnTo>
                  <a:pt x="318446" y="1757154"/>
                </a:lnTo>
                <a:lnTo>
                  <a:pt x="334461" y="1757154"/>
                </a:lnTo>
                <a:lnTo>
                  <a:pt x="340948" y="1750677"/>
                </a:lnTo>
                <a:lnTo>
                  <a:pt x="340948" y="1734657"/>
                </a:lnTo>
                <a:lnTo>
                  <a:pt x="334461" y="1728160"/>
                </a:lnTo>
                <a:close/>
              </a:path>
              <a:path w="5621655" h="3489960">
                <a:moveTo>
                  <a:pt x="428184" y="1727776"/>
                </a:moveTo>
                <a:lnTo>
                  <a:pt x="411743" y="1727776"/>
                </a:lnTo>
                <a:lnTo>
                  <a:pt x="405083" y="1734435"/>
                </a:lnTo>
                <a:lnTo>
                  <a:pt x="405083" y="1750879"/>
                </a:lnTo>
                <a:lnTo>
                  <a:pt x="411743" y="1757558"/>
                </a:lnTo>
                <a:lnTo>
                  <a:pt x="428184" y="1757558"/>
                </a:lnTo>
                <a:lnTo>
                  <a:pt x="434852" y="1750879"/>
                </a:lnTo>
                <a:lnTo>
                  <a:pt x="434852" y="1734435"/>
                </a:lnTo>
                <a:lnTo>
                  <a:pt x="428184" y="1727776"/>
                </a:lnTo>
                <a:close/>
              </a:path>
              <a:path w="5621655" h="3489960">
                <a:moveTo>
                  <a:pt x="521914" y="1727393"/>
                </a:moveTo>
                <a:lnTo>
                  <a:pt x="505048" y="1727393"/>
                </a:lnTo>
                <a:lnTo>
                  <a:pt x="498206" y="1734233"/>
                </a:lnTo>
                <a:lnTo>
                  <a:pt x="498206" y="1751101"/>
                </a:lnTo>
                <a:lnTo>
                  <a:pt x="505048" y="1757941"/>
                </a:lnTo>
                <a:lnTo>
                  <a:pt x="521914" y="1757941"/>
                </a:lnTo>
                <a:lnTo>
                  <a:pt x="528757" y="1751101"/>
                </a:lnTo>
                <a:lnTo>
                  <a:pt x="528757" y="1734233"/>
                </a:lnTo>
                <a:lnTo>
                  <a:pt x="521914" y="1727393"/>
                </a:lnTo>
                <a:close/>
              </a:path>
              <a:path w="5621655" h="3489960">
                <a:moveTo>
                  <a:pt x="615647" y="1727010"/>
                </a:moveTo>
                <a:lnTo>
                  <a:pt x="598345" y="1727010"/>
                </a:lnTo>
                <a:lnTo>
                  <a:pt x="591331" y="1734011"/>
                </a:lnTo>
                <a:lnTo>
                  <a:pt x="591331" y="1751323"/>
                </a:lnTo>
                <a:lnTo>
                  <a:pt x="598345" y="1758325"/>
                </a:lnTo>
                <a:lnTo>
                  <a:pt x="615647" y="1758325"/>
                </a:lnTo>
                <a:lnTo>
                  <a:pt x="622653" y="1751323"/>
                </a:lnTo>
                <a:lnTo>
                  <a:pt x="622653" y="1734011"/>
                </a:lnTo>
                <a:lnTo>
                  <a:pt x="615647" y="1727010"/>
                </a:lnTo>
                <a:close/>
              </a:path>
              <a:path w="5621655" h="3489960">
                <a:moveTo>
                  <a:pt x="709369" y="1726606"/>
                </a:moveTo>
                <a:lnTo>
                  <a:pt x="691643" y="1726606"/>
                </a:lnTo>
                <a:lnTo>
                  <a:pt x="684454" y="1733810"/>
                </a:lnTo>
                <a:lnTo>
                  <a:pt x="684454" y="1751525"/>
                </a:lnTo>
                <a:lnTo>
                  <a:pt x="691643" y="1758708"/>
                </a:lnTo>
                <a:lnTo>
                  <a:pt x="709369" y="1758708"/>
                </a:lnTo>
                <a:lnTo>
                  <a:pt x="716557" y="1751525"/>
                </a:lnTo>
                <a:lnTo>
                  <a:pt x="716557" y="1733810"/>
                </a:lnTo>
                <a:lnTo>
                  <a:pt x="709369" y="1726606"/>
                </a:lnTo>
                <a:close/>
              </a:path>
              <a:path w="5621655" h="3489960">
                <a:moveTo>
                  <a:pt x="803100" y="1726223"/>
                </a:moveTo>
                <a:lnTo>
                  <a:pt x="784940" y="1726223"/>
                </a:lnTo>
                <a:lnTo>
                  <a:pt x="777577" y="1733588"/>
                </a:lnTo>
                <a:lnTo>
                  <a:pt x="777577" y="1751747"/>
                </a:lnTo>
                <a:lnTo>
                  <a:pt x="784940" y="1759111"/>
                </a:lnTo>
                <a:lnTo>
                  <a:pt x="803100" y="1759111"/>
                </a:lnTo>
                <a:lnTo>
                  <a:pt x="810461" y="1751747"/>
                </a:lnTo>
                <a:lnTo>
                  <a:pt x="810461" y="1733588"/>
                </a:lnTo>
                <a:lnTo>
                  <a:pt x="803100" y="1726223"/>
                </a:lnTo>
                <a:close/>
              </a:path>
              <a:path w="5621655" h="3489960">
                <a:moveTo>
                  <a:pt x="896830" y="1725839"/>
                </a:moveTo>
                <a:lnTo>
                  <a:pt x="878237" y="1725839"/>
                </a:lnTo>
                <a:lnTo>
                  <a:pt x="870703" y="1733365"/>
                </a:lnTo>
                <a:lnTo>
                  <a:pt x="870703" y="1751968"/>
                </a:lnTo>
                <a:lnTo>
                  <a:pt x="878237" y="1759494"/>
                </a:lnTo>
                <a:lnTo>
                  <a:pt x="896830" y="1759494"/>
                </a:lnTo>
                <a:lnTo>
                  <a:pt x="904365" y="1751968"/>
                </a:lnTo>
                <a:lnTo>
                  <a:pt x="904365" y="1733365"/>
                </a:lnTo>
                <a:lnTo>
                  <a:pt x="896830" y="1725839"/>
                </a:lnTo>
                <a:close/>
              </a:path>
              <a:path w="5621655" h="3489960">
                <a:moveTo>
                  <a:pt x="990561" y="1725435"/>
                </a:moveTo>
                <a:lnTo>
                  <a:pt x="971534" y="1725435"/>
                </a:lnTo>
                <a:lnTo>
                  <a:pt x="963826" y="1733143"/>
                </a:lnTo>
                <a:lnTo>
                  <a:pt x="963826" y="1752170"/>
                </a:lnTo>
                <a:lnTo>
                  <a:pt x="971534" y="1759878"/>
                </a:lnTo>
                <a:lnTo>
                  <a:pt x="990561" y="1759878"/>
                </a:lnTo>
                <a:lnTo>
                  <a:pt x="998269" y="1752170"/>
                </a:lnTo>
                <a:lnTo>
                  <a:pt x="998269" y="1733143"/>
                </a:lnTo>
                <a:lnTo>
                  <a:pt x="990561" y="1725435"/>
                </a:lnTo>
                <a:close/>
              </a:path>
              <a:path w="5621655" h="3489960">
                <a:moveTo>
                  <a:pt x="1084284" y="1725052"/>
                </a:moveTo>
                <a:lnTo>
                  <a:pt x="1064833" y="1725052"/>
                </a:lnTo>
                <a:lnTo>
                  <a:pt x="1056950" y="1732941"/>
                </a:lnTo>
                <a:lnTo>
                  <a:pt x="1056950" y="1752392"/>
                </a:lnTo>
                <a:lnTo>
                  <a:pt x="1064833" y="1760282"/>
                </a:lnTo>
                <a:lnTo>
                  <a:pt x="1084284" y="1760282"/>
                </a:lnTo>
                <a:lnTo>
                  <a:pt x="1092174" y="1752392"/>
                </a:lnTo>
                <a:lnTo>
                  <a:pt x="1092174" y="1732941"/>
                </a:lnTo>
                <a:lnTo>
                  <a:pt x="1084284" y="1725052"/>
                </a:lnTo>
                <a:close/>
              </a:path>
              <a:path w="5621655" h="3489960">
                <a:moveTo>
                  <a:pt x="1168077" y="1724670"/>
                </a:moveTo>
                <a:lnTo>
                  <a:pt x="1161068" y="1726083"/>
                </a:lnTo>
                <a:lnTo>
                  <a:pt x="1155346" y="1729938"/>
                </a:lnTo>
                <a:lnTo>
                  <a:pt x="1151489" y="1735659"/>
                </a:lnTo>
                <a:lnTo>
                  <a:pt x="1150075" y="1742667"/>
                </a:lnTo>
                <a:lnTo>
                  <a:pt x="1151489" y="1749676"/>
                </a:lnTo>
                <a:lnTo>
                  <a:pt x="1155346" y="1755397"/>
                </a:lnTo>
                <a:lnTo>
                  <a:pt x="1161068" y="1759252"/>
                </a:lnTo>
                <a:lnTo>
                  <a:pt x="1168077" y="1760665"/>
                </a:lnTo>
                <a:lnTo>
                  <a:pt x="1175082" y="1759252"/>
                </a:lnTo>
                <a:lnTo>
                  <a:pt x="1180804" y="1755397"/>
                </a:lnTo>
                <a:lnTo>
                  <a:pt x="1184664" y="1749676"/>
                </a:lnTo>
                <a:lnTo>
                  <a:pt x="1186079" y="1742667"/>
                </a:lnTo>
                <a:lnTo>
                  <a:pt x="1184664" y="1735659"/>
                </a:lnTo>
                <a:lnTo>
                  <a:pt x="1180804" y="1729938"/>
                </a:lnTo>
                <a:lnTo>
                  <a:pt x="1175082" y="1726083"/>
                </a:lnTo>
                <a:lnTo>
                  <a:pt x="1168077" y="1724670"/>
                </a:lnTo>
                <a:close/>
              </a:path>
              <a:path w="5621655" h="3489960">
                <a:moveTo>
                  <a:pt x="1261585" y="1724266"/>
                </a:moveTo>
                <a:lnTo>
                  <a:pt x="1254426" y="1725711"/>
                </a:lnTo>
                <a:lnTo>
                  <a:pt x="1248582" y="1729653"/>
                </a:lnTo>
                <a:lnTo>
                  <a:pt x="1244642" y="1735502"/>
                </a:lnTo>
                <a:lnTo>
                  <a:pt x="1243198" y="1742667"/>
                </a:lnTo>
                <a:lnTo>
                  <a:pt x="1244642" y="1749821"/>
                </a:lnTo>
                <a:lnTo>
                  <a:pt x="1248582" y="1755664"/>
                </a:lnTo>
                <a:lnTo>
                  <a:pt x="1254426" y="1759604"/>
                </a:lnTo>
                <a:lnTo>
                  <a:pt x="1261585" y="1761049"/>
                </a:lnTo>
                <a:lnTo>
                  <a:pt x="1268747" y="1759604"/>
                </a:lnTo>
                <a:lnTo>
                  <a:pt x="1274595" y="1755664"/>
                </a:lnTo>
                <a:lnTo>
                  <a:pt x="1278538" y="1749821"/>
                </a:lnTo>
                <a:lnTo>
                  <a:pt x="1279983" y="1742667"/>
                </a:lnTo>
                <a:lnTo>
                  <a:pt x="1278538" y="1735502"/>
                </a:lnTo>
                <a:lnTo>
                  <a:pt x="1274595" y="1729653"/>
                </a:lnTo>
                <a:lnTo>
                  <a:pt x="1268747" y="1725711"/>
                </a:lnTo>
                <a:lnTo>
                  <a:pt x="1261585" y="1724266"/>
                </a:lnTo>
                <a:close/>
              </a:path>
              <a:path w="5621655" h="3489960">
                <a:moveTo>
                  <a:pt x="1355104" y="1723882"/>
                </a:moveTo>
                <a:lnTo>
                  <a:pt x="1347793" y="1725359"/>
                </a:lnTo>
                <a:lnTo>
                  <a:pt x="1341823" y="1729385"/>
                </a:lnTo>
                <a:lnTo>
                  <a:pt x="1337799" y="1735357"/>
                </a:lnTo>
                <a:lnTo>
                  <a:pt x="1336323" y="1742667"/>
                </a:lnTo>
                <a:lnTo>
                  <a:pt x="1337799" y="1749977"/>
                </a:lnTo>
                <a:lnTo>
                  <a:pt x="1341823" y="1755948"/>
                </a:lnTo>
                <a:lnTo>
                  <a:pt x="1347793" y="1759975"/>
                </a:lnTo>
                <a:lnTo>
                  <a:pt x="1355104" y="1761451"/>
                </a:lnTo>
                <a:lnTo>
                  <a:pt x="1362412" y="1759975"/>
                </a:lnTo>
                <a:lnTo>
                  <a:pt x="1368383" y="1755948"/>
                </a:lnTo>
                <a:lnTo>
                  <a:pt x="1372410" y="1749977"/>
                </a:lnTo>
                <a:lnTo>
                  <a:pt x="1373887" y="1742667"/>
                </a:lnTo>
                <a:lnTo>
                  <a:pt x="1372410" y="1735357"/>
                </a:lnTo>
                <a:lnTo>
                  <a:pt x="1368383" y="1729385"/>
                </a:lnTo>
                <a:lnTo>
                  <a:pt x="1362412" y="1725359"/>
                </a:lnTo>
                <a:lnTo>
                  <a:pt x="1355104" y="1723882"/>
                </a:lnTo>
                <a:close/>
              </a:path>
              <a:path w="5621655" h="3489960">
                <a:moveTo>
                  <a:pt x="1448615" y="1723499"/>
                </a:moveTo>
                <a:lnTo>
                  <a:pt x="1441154" y="1725004"/>
                </a:lnTo>
                <a:lnTo>
                  <a:pt x="1435061" y="1729110"/>
                </a:lnTo>
                <a:lnTo>
                  <a:pt x="1430952" y="1735203"/>
                </a:lnTo>
                <a:lnTo>
                  <a:pt x="1429446" y="1742667"/>
                </a:lnTo>
                <a:lnTo>
                  <a:pt x="1430952" y="1750131"/>
                </a:lnTo>
                <a:lnTo>
                  <a:pt x="1435061" y="1756223"/>
                </a:lnTo>
                <a:lnTo>
                  <a:pt x="1441154" y="1760330"/>
                </a:lnTo>
                <a:lnTo>
                  <a:pt x="1448615" y="1761835"/>
                </a:lnTo>
                <a:lnTo>
                  <a:pt x="1456077" y="1760330"/>
                </a:lnTo>
                <a:lnTo>
                  <a:pt x="1462172" y="1756223"/>
                </a:lnTo>
                <a:lnTo>
                  <a:pt x="1466283" y="1750131"/>
                </a:lnTo>
                <a:lnTo>
                  <a:pt x="1467791" y="1742667"/>
                </a:lnTo>
                <a:lnTo>
                  <a:pt x="1466283" y="1735203"/>
                </a:lnTo>
                <a:lnTo>
                  <a:pt x="1462172" y="1729110"/>
                </a:lnTo>
                <a:lnTo>
                  <a:pt x="1456077" y="1725004"/>
                </a:lnTo>
                <a:lnTo>
                  <a:pt x="1448615" y="1723499"/>
                </a:lnTo>
                <a:close/>
              </a:path>
              <a:path w="5621655" h="3489960">
                <a:moveTo>
                  <a:pt x="1542123" y="1723095"/>
                </a:moveTo>
                <a:lnTo>
                  <a:pt x="1534514" y="1724635"/>
                </a:lnTo>
                <a:lnTo>
                  <a:pt x="1528299" y="1728833"/>
                </a:lnTo>
                <a:lnTo>
                  <a:pt x="1524108" y="1735055"/>
                </a:lnTo>
                <a:lnTo>
                  <a:pt x="1522571" y="1742667"/>
                </a:lnTo>
                <a:lnTo>
                  <a:pt x="1524108" y="1750276"/>
                </a:lnTo>
                <a:lnTo>
                  <a:pt x="1528299" y="1756491"/>
                </a:lnTo>
                <a:lnTo>
                  <a:pt x="1534514" y="1760682"/>
                </a:lnTo>
                <a:lnTo>
                  <a:pt x="1542123" y="1762218"/>
                </a:lnTo>
                <a:lnTo>
                  <a:pt x="1549744" y="1760682"/>
                </a:lnTo>
                <a:lnTo>
                  <a:pt x="1555965" y="1756491"/>
                </a:lnTo>
                <a:lnTo>
                  <a:pt x="1560158" y="1750276"/>
                </a:lnTo>
                <a:lnTo>
                  <a:pt x="1561696" y="1742667"/>
                </a:lnTo>
                <a:lnTo>
                  <a:pt x="1560158" y="1735055"/>
                </a:lnTo>
                <a:lnTo>
                  <a:pt x="1555965" y="1728833"/>
                </a:lnTo>
                <a:lnTo>
                  <a:pt x="1549744" y="1724635"/>
                </a:lnTo>
                <a:lnTo>
                  <a:pt x="1542123" y="1723095"/>
                </a:lnTo>
                <a:close/>
              </a:path>
              <a:path w="5621655" h="3489960">
                <a:moveTo>
                  <a:pt x="1635645" y="1722713"/>
                </a:moveTo>
                <a:lnTo>
                  <a:pt x="1627880" y="1724281"/>
                </a:lnTo>
                <a:lnTo>
                  <a:pt x="1621537" y="1728559"/>
                </a:lnTo>
                <a:lnTo>
                  <a:pt x="1617259" y="1734902"/>
                </a:lnTo>
                <a:lnTo>
                  <a:pt x="1615690" y="1742667"/>
                </a:lnTo>
                <a:lnTo>
                  <a:pt x="1617259" y="1750433"/>
                </a:lnTo>
                <a:lnTo>
                  <a:pt x="1621537" y="1756776"/>
                </a:lnTo>
                <a:lnTo>
                  <a:pt x="1627880" y="1761054"/>
                </a:lnTo>
                <a:lnTo>
                  <a:pt x="1635645" y="1762622"/>
                </a:lnTo>
                <a:lnTo>
                  <a:pt x="1643411" y="1761054"/>
                </a:lnTo>
                <a:lnTo>
                  <a:pt x="1649755" y="1756776"/>
                </a:lnTo>
                <a:lnTo>
                  <a:pt x="1654032" y="1750433"/>
                </a:lnTo>
                <a:lnTo>
                  <a:pt x="1655601" y="1742667"/>
                </a:lnTo>
                <a:lnTo>
                  <a:pt x="1654032" y="1734902"/>
                </a:lnTo>
                <a:lnTo>
                  <a:pt x="1649755" y="1728559"/>
                </a:lnTo>
                <a:lnTo>
                  <a:pt x="1643411" y="1724281"/>
                </a:lnTo>
                <a:lnTo>
                  <a:pt x="1635645" y="1722713"/>
                </a:lnTo>
                <a:close/>
              </a:path>
              <a:path w="5621655" h="3489960">
                <a:moveTo>
                  <a:pt x="1729148" y="1722329"/>
                </a:moveTo>
                <a:lnTo>
                  <a:pt x="1721238" y="1723926"/>
                </a:lnTo>
                <a:lnTo>
                  <a:pt x="1714772" y="1728284"/>
                </a:lnTo>
                <a:lnTo>
                  <a:pt x="1710410" y="1734748"/>
                </a:lnTo>
                <a:lnTo>
                  <a:pt x="1708810" y="1742667"/>
                </a:lnTo>
                <a:lnTo>
                  <a:pt x="1710410" y="1750586"/>
                </a:lnTo>
                <a:lnTo>
                  <a:pt x="1714772" y="1757051"/>
                </a:lnTo>
                <a:lnTo>
                  <a:pt x="1721238" y="1761408"/>
                </a:lnTo>
                <a:lnTo>
                  <a:pt x="1729148" y="1763006"/>
                </a:lnTo>
                <a:lnTo>
                  <a:pt x="1737071" y="1761408"/>
                </a:lnTo>
                <a:lnTo>
                  <a:pt x="1743542" y="1757051"/>
                </a:lnTo>
                <a:lnTo>
                  <a:pt x="1747907" y="1750586"/>
                </a:lnTo>
                <a:lnTo>
                  <a:pt x="1749507" y="1742667"/>
                </a:lnTo>
                <a:lnTo>
                  <a:pt x="1747907" y="1734748"/>
                </a:lnTo>
                <a:lnTo>
                  <a:pt x="1743542" y="1728284"/>
                </a:lnTo>
                <a:lnTo>
                  <a:pt x="1737071" y="1723926"/>
                </a:lnTo>
                <a:lnTo>
                  <a:pt x="1729148" y="1722329"/>
                </a:lnTo>
                <a:close/>
              </a:path>
              <a:path w="5621655" h="3489960">
                <a:moveTo>
                  <a:pt x="1822671" y="1721946"/>
                </a:moveTo>
                <a:lnTo>
                  <a:pt x="1814607" y="1723572"/>
                </a:lnTo>
                <a:lnTo>
                  <a:pt x="1808020" y="1728008"/>
                </a:lnTo>
                <a:lnTo>
                  <a:pt x="1803578" y="1734594"/>
                </a:lnTo>
                <a:lnTo>
                  <a:pt x="1801949" y="1742667"/>
                </a:lnTo>
                <a:lnTo>
                  <a:pt x="1803578" y="1750731"/>
                </a:lnTo>
                <a:lnTo>
                  <a:pt x="1808020" y="1757318"/>
                </a:lnTo>
                <a:lnTo>
                  <a:pt x="1814607" y="1761760"/>
                </a:lnTo>
                <a:lnTo>
                  <a:pt x="1822671" y="1763389"/>
                </a:lnTo>
                <a:lnTo>
                  <a:pt x="1830735" y="1761760"/>
                </a:lnTo>
                <a:lnTo>
                  <a:pt x="1837323" y="1757318"/>
                </a:lnTo>
                <a:lnTo>
                  <a:pt x="1841764" y="1750731"/>
                </a:lnTo>
                <a:lnTo>
                  <a:pt x="1843393" y="1742667"/>
                </a:lnTo>
                <a:lnTo>
                  <a:pt x="1841764" y="1734594"/>
                </a:lnTo>
                <a:lnTo>
                  <a:pt x="1837323" y="1728008"/>
                </a:lnTo>
                <a:lnTo>
                  <a:pt x="1830735" y="1723572"/>
                </a:lnTo>
                <a:lnTo>
                  <a:pt x="1822671" y="1721946"/>
                </a:lnTo>
                <a:close/>
              </a:path>
              <a:path w="5621655" h="3489960">
                <a:moveTo>
                  <a:pt x="1916194" y="1721542"/>
                </a:moveTo>
                <a:lnTo>
                  <a:pt x="1907973" y="1723202"/>
                </a:lnTo>
                <a:lnTo>
                  <a:pt x="1901258" y="1727731"/>
                </a:lnTo>
                <a:lnTo>
                  <a:pt x="1896729" y="1734446"/>
                </a:lnTo>
                <a:lnTo>
                  <a:pt x="1895068" y="1742667"/>
                </a:lnTo>
                <a:lnTo>
                  <a:pt x="1896729" y="1750888"/>
                </a:lnTo>
                <a:lnTo>
                  <a:pt x="1901258" y="1757603"/>
                </a:lnTo>
                <a:lnTo>
                  <a:pt x="1907973" y="1762131"/>
                </a:lnTo>
                <a:lnTo>
                  <a:pt x="1916194" y="1763792"/>
                </a:lnTo>
                <a:lnTo>
                  <a:pt x="1924411" y="1762131"/>
                </a:lnTo>
                <a:lnTo>
                  <a:pt x="1931120" y="1757603"/>
                </a:lnTo>
                <a:lnTo>
                  <a:pt x="1935642" y="1750888"/>
                </a:lnTo>
                <a:lnTo>
                  <a:pt x="1937300" y="1742667"/>
                </a:lnTo>
                <a:lnTo>
                  <a:pt x="1935642" y="1734446"/>
                </a:lnTo>
                <a:lnTo>
                  <a:pt x="1931120" y="1727731"/>
                </a:lnTo>
                <a:lnTo>
                  <a:pt x="1924411" y="1723202"/>
                </a:lnTo>
                <a:lnTo>
                  <a:pt x="1916194" y="1721542"/>
                </a:lnTo>
                <a:close/>
              </a:path>
              <a:path w="5621655" h="3489960">
                <a:moveTo>
                  <a:pt x="2009696" y="1721158"/>
                </a:moveTo>
                <a:lnTo>
                  <a:pt x="2001321" y="1722848"/>
                </a:lnTo>
                <a:lnTo>
                  <a:pt x="1994485" y="1727456"/>
                </a:lnTo>
                <a:lnTo>
                  <a:pt x="1989877" y="1734293"/>
                </a:lnTo>
                <a:lnTo>
                  <a:pt x="1988187" y="1742667"/>
                </a:lnTo>
                <a:lnTo>
                  <a:pt x="1989877" y="1751041"/>
                </a:lnTo>
                <a:lnTo>
                  <a:pt x="1994485" y="1757878"/>
                </a:lnTo>
                <a:lnTo>
                  <a:pt x="2001321" y="1762486"/>
                </a:lnTo>
                <a:lnTo>
                  <a:pt x="2009696" y="1764176"/>
                </a:lnTo>
                <a:lnTo>
                  <a:pt x="2018071" y="1762486"/>
                </a:lnTo>
                <a:lnTo>
                  <a:pt x="2024908" y="1757878"/>
                </a:lnTo>
                <a:lnTo>
                  <a:pt x="2029516" y="1751041"/>
                </a:lnTo>
                <a:lnTo>
                  <a:pt x="2031206" y="1742667"/>
                </a:lnTo>
                <a:lnTo>
                  <a:pt x="2029516" y="1734293"/>
                </a:lnTo>
                <a:lnTo>
                  <a:pt x="2024908" y="1727456"/>
                </a:lnTo>
                <a:lnTo>
                  <a:pt x="2018071" y="1722848"/>
                </a:lnTo>
                <a:lnTo>
                  <a:pt x="2009696" y="1721158"/>
                </a:lnTo>
                <a:close/>
              </a:path>
              <a:path w="5621655" h="3489960">
                <a:moveTo>
                  <a:pt x="2103219" y="1720775"/>
                </a:moveTo>
                <a:lnTo>
                  <a:pt x="2094688" y="1722493"/>
                </a:lnTo>
                <a:lnTo>
                  <a:pt x="2087723" y="1727181"/>
                </a:lnTo>
                <a:lnTo>
                  <a:pt x="2083028" y="1734139"/>
                </a:lnTo>
                <a:lnTo>
                  <a:pt x="2081306" y="1742667"/>
                </a:lnTo>
                <a:lnTo>
                  <a:pt x="2083028" y="1751187"/>
                </a:lnTo>
                <a:lnTo>
                  <a:pt x="2087723" y="1758145"/>
                </a:lnTo>
                <a:lnTo>
                  <a:pt x="2094688" y="1762838"/>
                </a:lnTo>
                <a:lnTo>
                  <a:pt x="2103219" y="1764559"/>
                </a:lnTo>
                <a:lnTo>
                  <a:pt x="2111739" y="1762838"/>
                </a:lnTo>
                <a:lnTo>
                  <a:pt x="2118698" y="1758145"/>
                </a:lnTo>
                <a:lnTo>
                  <a:pt x="2123391" y="1751187"/>
                </a:lnTo>
                <a:lnTo>
                  <a:pt x="2125112" y="1742667"/>
                </a:lnTo>
                <a:lnTo>
                  <a:pt x="2123391" y="1734139"/>
                </a:lnTo>
                <a:lnTo>
                  <a:pt x="2118698" y="1727181"/>
                </a:lnTo>
                <a:lnTo>
                  <a:pt x="2111739" y="1722493"/>
                </a:lnTo>
                <a:lnTo>
                  <a:pt x="2103219" y="1720775"/>
                </a:lnTo>
                <a:close/>
              </a:path>
              <a:path w="5621655" h="3489960">
                <a:moveTo>
                  <a:pt x="2196721" y="1720372"/>
                </a:moveTo>
                <a:lnTo>
                  <a:pt x="2188048" y="1722125"/>
                </a:lnTo>
                <a:lnTo>
                  <a:pt x="2180968" y="1726904"/>
                </a:lnTo>
                <a:lnTo>
                  <a:pt x="2176195" y="1733991"/>
                </a:lnTo>
                <a:lnTo>
                  <a:pt x="2174445" y="1742667"/>
                </a:lnTo>
                <a:lnTo>
                  <a:pt x="2176195" y="1751340"/>
                </a:lnTo>
                <a:lnTo>
                  <a:pt x="2180968" y="1758421"/>
                </a:lnTo>
                <a:lnTo>
                  <a:pt x="2188048" y="1763193"/>
                </a:lnTo>
                <a:lnTo>
                  <a:pt x="2196721" y="1764943"/>
                </a:lnTo>
                <a:lnTo>
                  <a:pt x="2205398" y="1763193"/>
                </a:lnTo>
                <a:lnTo>
                  <a:pt x="2212485" y="1758421"/>
                </a:lnTo>
                <a:lnTo>
                  <a:pt x="2217265" y="1751340"/>
                </a:lnTo>
                <a:lnTo>
                  <a:pt x="2219017" y="1742667"/>
                </a:lnTo>
                <a:lnTo>
                  <a:pt x="2217265" y="1733991"/>
                </a:lnTo>
                <a:lnTo>
                  <a:pt x="2212485" y="1726904"/>
                </a:lnTo>
                <a:lnTo>
                  <a:pt x="2205398" y="1722125"/>
                </a:lnTo>
                <a:lnTo>
                  <a:pt x="2196721" y="1720372"/>
                </a:lnTo>
                <a:close/>
              </a:path>
              <a:path w="5621655" h="3489960">
                <a:moveTo>
                  <a:pt x="2290244" y="1719988"/>
                </a:moveTo>
                <a:lnTo>
                  <a:pt x="2281414" y="1721770"/>
                </a:lnTo>
                <a:lnTo>
                  <a:pt x="2274206" y="1726629"/>
                </a:lnTo>
                <a:lnTo>
                  <a:pt x="2269346" y="1733837"/>
                </a:lnTo>
                <a:lnTo>
                  <a:pt x="2267564" y="1742667"/>
                </a:lnTo>
                <a:lnTo>
                  <a:pt x="2269346" y="1751497"/>
                </a:lnTo>
                <a:lnTo>
                  <a:pt x="2274206" y="1758705"/>
                </a:lnTo>
                <a:lnTo>
                  <a:pt x="2281414" y="1763565"/>
                </a:lnTo>
                <a:lnTo>
                  <a:pt x="2290244" y="1765346"/>
                </a:lnTo>
                <a:lnTo>
                  <a:pt x="2299074" y="1763565"/>
                </a:lnTo>
                <a:lnTo>
                  <a:pt x="2306283" y="1758705"/>
                </a:lnTo>
                <a:lnTo>
                  <a:pt x="2311142" y="1751497"/>
                </a:lnTo>
                <a:lnTo>
                  <a:pt x="2312924" y="1742667"/>
                </a:lnTo>
                <a:lnTo>
                  <a:pt x="2311142" y="1733837"/>
                </a:lnTo>
                <a:lnTo>
                  <a:pt x="2306283" y="1726629"/>
                </a:lnTo>
                <a:lnTo>
                  <a:pt x="2299074" y="1721770"/>
                </a:lnTo>
                <a:lnTo>
                  <a:pt x="2290244" y="1719988"/>
                </a:lnTo>
                <a:close/>
              </a:path>
              <a:path w="5621655" h="3489960">
                <a:moveTo>
                  <a:pt x="2383747" y="1719605"/>
                </a:moveTo>
                <a:lnTo>
                  <a:pt x="2374772" y="1721418"/>
                </a:lnTo>
                <a:lnTo>
                  <a:pt x="2367441" y="1726361"/>
                </a:lnTo>
                <a:lnTo>
                  <a:pt x="2362498" y="1733692"/>
                </a:lnTo>
                <a:lnTo>
                  <a:pt x="2360685" y="1742667"/>
                </a:lnTo>
                <a:lnTo>
                  <a:pt x="2362498" y="1751641"/>
                </a:lnTo>
                <a:lnTo>
                  <a:pt x="2367441" y="1758972"/>
                </a:lnTo>
                <a:lnTo>
                  <a:pt x="2374772" y="1763916"/>
                </a:lnTo>
                <a:lnTo>
                  <a:pt x="2383747" y="1765729"/>
                </a:lnTo>
                <a:lnTo>
                  <a:pt x="2392733" y="1763916"/>
                </a:lnTo>
                <a:lnTo>
                  <a:pt x="2400070" y="1758972"/>
                </a:lnTo>
                <a:lnTo>
                  <a:pt x="2405017" y="1751641"/>
                </a:lnTo>
                <a:lnTo>
                  <a:pt x="2406830" y="1742667"/>
                </a:lnTo>
                <a:lnTo>
                  <a:pt x="2405017" y="1733692"/>
                </a:lnTo>
                <a:lnTo>
                  <a:pt x="2400070" y="1726361"/>
                </a:lnTo>
                <a:lnTo>
                  <a:pt x="2392733" y="1721418"/>
                </a:lnTo>
                <a:lnTo>
                  <a:pt x="2383747" y="1719605"/>
                </a:lnTo>
                <a:close/>
              </a:path>
              <a:path w="5621655" h="3489960">
                <a:moveTo>
                  <a:pt x="3038345" y="1719746"/>
                </a:moveTo>
                <a:lnTo>
                  <a:pt x="3029430" y="1721548"/>
                </a:lnTo>
                <a:lnTo>
                  <a:pt x="3022151" y="1726462"/>
                </a:lnTo>
                <a:lnTo>
                  <a:pt x="3017244" y="1733749"/>
                </a:lnTo>
                <a:lnTo>
                  <a:pt x="3015445" y="1742667"/>
                </a:lnTo>
                <a:lnTo>
                  <a:pt x="3017244" y="1751583"/>
                </a:lnTo>
                <a:lnTo>
                  <a:pt x="3022151" y="1758862"/>
                </a:lnTo>
                <a:lnTo>
                  <a:pt x="3029430" y="1763768"/>
                </a:lnTo>
                <a:lnTo>
                  <a:pt x="3038345" y="1765567"/>
                </a:lnTo>
                <a:lnTo>
                  <a:pt x="3047264" y="1763768"/>
                </a:lnTo>
                <a:lnTo>
                  <a:pt x="3054551" y="1758862"/>
                </a:lnTo>
                <a:lnTo>
                  <a:pt x="3059465" y="1751583"/>
                </a:lnTo>
                <a:lnTo>
                  <a:pt x="3061267" y="1742667"/>
                </a:lnTo>
                <a:lnTo>
                  <a:pt x="3059465" y="1733749"/>
                </a:lnTo>
                <a:lnTo>
                  <a:pt x="3054551" y="1726462"/>
                </a:lnTo>
                <a:lnTo>
                  <a:pt x="3047264" y="1721548"/>
                </a:lnTo>
                <a:lnTo>
                  <a:pt x="3038345" y="1719746"/>
                </a:lnTo>
                <a:close/>
              </a:path>
              <a:path w="5621655" h="3489960">
                <a:moveTo>
                  <a:pt x="3131868" y="1720150"/>
                </a:moveTo>
                <a:lnTo>
                  <a:pt x="3123097" y="1721917"/>
                </a:lnTo>
                <a:lnTo>
                  <a:pt x="3115940" y="1726740"/>
                </a:lnTo>
                <a:lnTo>
                  <a:pt x="3111117" y="1733897"/>
                </a:lnTo>
                <a:lnTo>
                  <a:pt x="3109350" y="1742667"/>
                </a:lnTo>
                <a:lnTo>
                  <a:pt x="3111117" y="1751429"/>
                </a:lnTo>
                <a:lnTo>
                  <a:pt x="3115940" y="1758587"/>
                </a:lnTo>
                <a:lnTo>
                  <a:pt x="3123097" y="1763415"/>
                </a:lnTo>
                <a:lnTo>
                  <a:pt x="3131868" y="1765185"/>
                </a:lnTo>
                <a:lnTo>
                  <a:pt x="3140630" y="1763415"/>
                </a:lnTo>
                <a:lnTo>
                  <a:pt x="3147788" y="1758587"/>
                </a:lnTo>
                <a:lnTo>
                  <a:pt x="3152616" y="1751429"/>
                </a:lnTo>
                <a:lnTo>
                  <a:pt x="3154386" y="1742667"/>
                </a:lnTo>
                <a:lnTo>
                  <a:pt x="3152616" y="1733897"/>
                </a:lnTo>
                <a:lnTo>
                  <a:pt x="3147788" y="1726740"/>
                </a:lnTo>
                <a:lnTo>
                  <a:pt x="3140630" y="1721917"/>
                </a:lnTo>
                <a:lnTo>
                  <a:pt x="3131868" y="1720150"/>
                </a:lnTo>
                <a:close/>
              </a:path>
              <a:path w="5621655" h="3489960">
                <a:moveTo>
                  <a:pt x="3225370" y="1720533"/>
                </a:moveTo>
                <a:lnTo>
                  <a:pt x="3216765" y="1722272"/>
                </a:lnTo>
                <a:lnTo>
                  <a:pt x="3209736" y="1727015"/>
                </a:lnTo>
                <a:lnTo>
                  <a:pt x="3204995" y="1734050"/>
                </a:lnTo>
                <a:lnTo>
                  <a:pt x="3203256" y="1742667"/>
                </a:lnTo>
                <a:lnTo>
                  <a:pt x="3204995" y="1751284"/>
                </a:lnTo>
                <a:lnTo>
                  <a:pt x="3209736" y="1758320"/>
                </a:lnTo>
                <a:lnTo>
                  <a:pt x="3216765" y="1763063"/>
                </a:lnTo>
                <a:lnTo>
                  <a:pt x="3225370" y="1764802"/>
                </a:lnTo>
                <a:lnTo>
                  <a:pt x="3233988" y="1763063"/>
                </a:lnTo>
                <a:lnTo>
                  <a:pt x="3241023" y="1758320"/>
                </a:lnTo>
                <a:lnTo>
                  <a:pt x="3245766" y="1751284"/>
                </a:lnTo>
                <a:lnTo>
                  <a:pt x="3247505" y="1742667"/>
                </a:lnTo>
                <a:lnTo>
                  <a:pt x="3245766" y="1734050"/>
                </a:lnTo>
                <a:lnTo>
                  <a:pt x="3241023" y="1727015"/>
                </a:lnTo>
                <a:lnTo>
                  <a:pt x="3233988" y="1722272"/>
                </a:lnTo>
                <a:lnTo>
                  <a:pt x="3225370" y="1720533"/>
                </a:lnTo>
                <a:close/>
              </a:path>
              <a:path w="5621655" h="3489960">
                <a:moveTo>
                  <a:pt x="3318893" y="1720917"/>
                </a:moveTo>
                <a:lnTo>
                  <a:pt x="3310430" y="1722627"/>
                </a:lnTo>
                <a:lnTo>
                  <a:pt x="3303516" y="1727290"/>
                </a:lnTo>
                <a:lnTo>
                  <a:pt x="3298852" y="1734204"/>
                </a:lnTo>
                <a:lnTo>
                  <a:pt x="3297142" y="1742667"/>
                </a:lnTo>
                <a:lnTo>
                  <a:pt x="3298852" y="1751127"/>
                </a:lnTo>
                <a:lnTo>
                  <a:pt x="3303516" y="1758034"/>
                </a:lnTo>
                <a:lnTo>
                  <a:pt x="3310430" y="1762691"/>
                </a:lnTo>
                <a:lnTo>
                  <a:pt x="3318893" y="1764398"/>
                </a:lnTo>
                <a:lnTo>
                  <a:pt x="3327353" y="1762691"/>
                </a:lnTo>
                <a:lnTo>
                  <a:pt x="3334261" y="1758034"/>
                </a:lnTo>
                <a:lnTo>
                  <a:pt x="3338917" y="1751127"/>
                </a:lnTo>
                <a:lnTo>
                  <a:pt x="3340624" y="1742667"/>
                </a:lnTo>
                <a:lnTo>
                  <a:pt x="3338917" y="1734204"/>
                </a:lnTo>
                <a:lnTo>
                  <a:pt x="3334261" y="1727290"/>
                </a:lnTo>
                <a:lnTo>
                  <a:pt x="3327353" y="1722627"/>
                </a:lnTo>
                <a:lnTo>
                  <a:pt x="3318893" y="1720917"/>
                </a:lnTo>
                <a:close/>
              </a:path>
              <a:path w="5621655" h="3489960">
                <a:moveTo>
                  <a:pt x="3412396" y="1721319"/>
                </a:moveTo>
                <a:lnTo>
                  <a:pt x="3404089" y="1722995"/>
                </a:lnTo>
                <a:lnTo>
                  <a:pt x="3397303" y="1727567"/>
                </a:lnTo>
                <a:lnTo>
                  <a:pt x="3392727" y="1734352"/>
                </a:lnTo>
                <a:lnTo>
                  <a:pt x="3391048" y="1742667"/>
                </a:lnTo>
                <a:lnTo>
                  <a:pt x="3392727" y="1750973"/>
                </a:lnTo>
                <a:lnTo>
                  <a:pt x="3397303" y="1757759"/>
                </a:lnTo>
                <a:lnTo>
                  <a:pt x="3404089" y="1762336"/>
                </a:lnTo>
                <a:lnTo>
                  <a:pt x="3412396" y="1764014"/>
                </a:lnTo>
                <a:lnTo>
                  <a:pt x="3420703" y="1762336"/>
                </a:lnTo>
                <a:lnTo>
                  <a:pt x="3427489" y="1757759"/>
                </a:lnTo>
                <a:lnTo>
                  <a:pt x="3432066" y="1750973"/>
                </a:lnTo>
                <a:lnTo>
                  <a:pt x="3433744" y="1742667"/>
                </a:lnTo>
                <a:lnTo>
                  <a:pt x="3432066" y="1734352"/>
                </a:lnTo>
                <a:lnTo>
                  <a:pt x="3427489" y="1727567"/>
                </a:lnTo>
                <a:lnTo>
                  <a:pt x="3420703" y="1722995"/>
                </a:lnTo>
                <a:lnTo>
                  <a:pt x="3412396" y="1721319"/>
                </a:lnTo>
                <a:close/>
              </a:path>
              <a:path w="5621655" h="3489960">
                <a:moveTo>
                  <a:pt x="3505898" y="1721703"/>
                </a:moveTo>
                <a:lnTo>
                  <a:pt x="3497752" y="1723350"/>
                </a:lnTo>
                <a:lnTo>
                  <a:pt x="3491101" y="1727842"/>
                </a:lnTo>
                <a:lnTo>
                  <a:pt x="3486619" y="1734505"/>
                </a:lnTo>
                <a:lnTo>
                  <a:pt x="3484975" y="1742667"/>
                </a:lnTo>
                <a:lnTo>
                  <a:pt x="3486619" y="1750829"/>
                </a:lnTo>
                <a:lnTo>
                  <a:pt x="3491101" y="1757492"/>
                </a:lnTo>
                <a:lnTo>
                  <a:pt x="3497752" y="1761984"/>
                </a:lnTo>
                <a:lnTo>
                  <a:pt x="3505898" y="1763631"/>
                </a:lnTo>
                <a:lnTo>
                  <a:pt x="3514072" y="1761984"/>
                </a:lnTo>
                <a:lnTo>
                  <a:pt x="3520742" y="1757492"/>
                </a:lnTo>
                <a:lnTo>
                  <a:pt x="3525236" y="1750829"/>
                </a:lnTo>
                <a:lnTo>
                  <a:pt x="3526884" y="1742667"/>
                </a:lnTo>
                <a:lnTo>
                  <a:pt x="3525236" y="1734505"/>
                </a:lnTo>
                <a:lnTo>
                  <a:pt x="3520742" y="1727842"/>
                </a:lnTo>
                <a:lnTo>
                  <a:pt x="3514072" y="1723350"/>
                </a:lnTo>
                <a:lnTo>
                  <a:pt x="3505898" y="1721703"/>
                </a:lnTo>
                <a:close/>
              </a:path>
              <a:path w="5621655" h="3489960">
                <a:moveTo>
                  <a:pt x="3599441" y="1722086"/>
                </a:moveTo>
                <a:lnTo>
                  <a:pt x="3591421" y="1723705"/>
                </a:lnTo>
                <a:lnTo>
                  <a:pt x="3584873" y="1728117"/>
                </a:lnTo>
                <a:lnTo>
                  <a:pt x="3580459" y="1734659"/>
                </a:lnTo>
                <a:lnTo>
                  <a:pt x="3578841" y="1742667"/>
                </a:lnTo>
                <a:lnTo>
                  <a:pt x="3580459" y="1750672"/>
                </a:lnTo>
                <a:lnTo>
                  <a:pt x="3584873" y="1757207"/>
                </a:lnTo>
                <a:lnTo>
                  <a:pt x="3591421" y="1761612"/>
                </a:lnTo>
                <a:lnTo>
                  <a:pt x="3599441" y="1763227"/>
                </a:lnTo>
                <a:lnTo>
                  <a:pt x="3607447" y="1761612"/>
                </a:lnTo>
                <a:lnTo>
                  <a:pt x="3613982" y="1757207"/>
                </a:lnTo>
                <a:lnTo>
                  <a:pt x="3618387" y="1750672"/>
                </a:lnTo>
                <a:lnTo>
                  <a:pt x="3620003" y="1742667"/>
                </a:lnTo>
                <a:lnTo>
                  <a:pt x="3618387" y="1734659"/>
                </a:lnTo>
                <a:lnTo>
                  <a:pt x="3613982" y="1728117"/>
                </a:lnTo>
                <a:lnTo>
                  <a:pt x="3607447" y="1723705"/>
                </a:lnTo>
                <a:lnTo>
                  <a:pt x="3599441" y="1722086"/>
                </a:lnTo>
                <a:close/>
              </a:path>
              <a:path w="5621655" h="3489960">
                <a:moveTo>
                  <a:pt x="3692944" y="1722490"/>
                </a:moveTo>
                <a:lnTo>
                  <a:pt x="3685081" y="1724074"/>
                </a:lnTo>
                <a:lnTo>
                  <a:pt x="3678660" y="1728394"/>
                </a:lnTo>
                <a:lnTo>
                  <a:pt x="3674333" y="1734807"/>
                </a:lnTo>
                <a:lnTo>
                  <a:pt x="3672746" y="1742667"/>
                </a:lnTo>
                <a:lnTo>
                  <a:pt x="3674333" y="1750518"/>
                </a:lnTo>
                <a:lnTo>
                  <a:pt x="3678660" y="1756932"/>
                </a:lnTo>
                <a:lnTo>
                  <a:pt x="3685081" y="1761258"/>
                </a:lnTo>
                <a:lnTo>
                  <a:pt x="3692944" y="1762845"/>
                </a:lnTo>
                <a:lnTo>
                  <a:pt x="3700795" y="1761258"/>
                </a:lnTo>
                <a:lnTo>
                  <a:pt x="3707209" y="1756932"/>
                </a:lnTo>
                <a:lnTo>
                  <a:pt x="3711535" y="1750518"/>
                </a:lnTo>
                <a:lnTo>
                  <a:pt x="3713122" y="1742667"/>
                </a:lnTo>
                <a:lnTo>
                  <a:pt x="3711535" y="1734807"/>
                </a:lnTo>
                <a:lnTo>
                  <a:pt x="3707209" y="1728394"/>
                </a:lnTo>
                <a:lnTo>
                  <a:pt x="3700795" y="1724074"/>
                </a:lnTo>
                <a:lnTo>
                  <a:pt x="3692944" y="1722490"/>
                </a:lnTo>
                <a:close/>
              </a:path>
              <a:path w="5621655" h="3489960">
                <a:moveTo>
                  <a:pt x="3786487" y="1722874"/>
                </a:moveTo>
                <a:lnTo>
                  <a:pt x="3778769" y="1724429"/>
                </a:lnTo>
                <a:lnTo>
                  <a:pt x="3772471" y="1728669"/>
                </a:lnTo>
                <a:lnTo>
                  <a:pt x="3768228" y="1734961"/>
                </a:lnTo>
                <a:lnTo>
                  <a:pt x="3766672" y="1742667"/>
                </a:lnTo>
                <a:lnTo>
                  <a:pt x="3768228" y="1750373"/>
                </a:lnTo>
                <a:lnTo>
                  <a:pt x="3772471" y="1756665"/>
                </a:lnTo>
                <a:lnTo>
                  <a:pt x="3778769" y="1760906"/>
                </a:lnTo>
                <a:lnTo>
                  <a:pt x="3786487" y="1762461"/>
                </a:lnTo>
                <a:lnTo>
                  <a:pt x="3794179" y="1760906"/>
                </a:lnTo>
                <a:lnTo>
                  <a:pt x="3800457" y="1756665"/>
                </a:lnTo>
                <a:lnTo>
                  <a:pt x="3804689" y="1750373"/>
                </a:lnTo>
                <a:lnTo>
                  <a:pt x="3806241" y="1742667"/>
                </a:lnTo>
                <a:lnTo>
                  <a:pt x="3804689" y="1734961"/>
                </a:lnTo>
                <a:lnTo>
                  <a:pt x="3800457" y="1728669"/>
                </a:lnTo>
                <a:lnTo>
                  <a:pt x="3794179" y="1724429"/>
                </a:lnTo>
                <a:lnTo>
                  <a:pt x="3786487" y="1722874"/>
                </a:lnTo>
                <a:close/>
              </a:path>
              <a:path w="5621655" h="3489960">
                <a:moveTo>
                  <a:pt x="3879989" y="1723257"/>
                </a:moveTo>
                <a:lnTo>
                  <a:pt x="3872420" y="1724784"/>
                </a:lnTo>
                <a:lnTo>
                  <a:pt x="3866251" y="1728944"/>
                </a:lnTo>
                <a:lnTo>
                  <a:pt x="3862099" y="1735114"/>
                </a:lnTo>
                <a:lnTo>
                  <a:pt x="3860579" y="1742667"/>
                </a:lnTo>
                <a:lnTo>
                  <a:pt x="3862099" y="1750220"/>
                </a:lnTo>
                <a:lnTo>
                  <a:pt x="3866251" y="1756390"/>
                </a:lnTo>
                <a:lnTo>
                  <a:pt x="3872420" y="1760551"/>
                </a:lnTo>
                <a:lnTo>
                  <a:pt x="3879989" y="1762078"/>
                </a:lnTo>
                <a:lnTo>
                  <a:pt x="3887519" y="1760551"/>
                </a:lnTo>
                <a:lnTo>
                  <a:pt x="3893677" y="1756390"/>
                </a:lnTo>
                <a:lnTo>
                  <a:pt x="3897834" y="1750220"/>
                </a:lnTo>
                <a:lnTo>
                  <a:pt x="3899359" y="1742667"/>
                </a:lnTo>
                <a:lnTo>
                  <a:pt x="3897834" y="1735114"/>
                </a:lnTo>
                <a:lnTo>
                  <a:pt x="3893677" y="1728944"/>
                </a:lnTo>
                <a:lnTo>
                  <a:pt x="3887519" y="1724784"/>
                </a:lnTo>
                <a:lnTo>
                  <a:pt x="3879989" y="1723257"/>
                </a:lnTo>
                <a:close/>
              </a:path>
              <a:path w="5621655" h="3489960">
                <a:moveTo>
                  <a:pt x="3973472" y="1723640"/>
                </a:moveTo>
                <a:lnTo>
                  <a:pt x="3966067" y="1725134"/>
                </a:lnTo>
                <a:lnTo>
                  <a:pt x="3960026" y="1729211"/>
                </a:lnTo>
                <a:lnTo>
                  <a:pt x="3955956" y="1735259"/>
                </a:lnTo>
                <a:lnTo>
                  <a:pt x="3954465" y="1742667"/>
                </a:lnTo>
                <a:lnTo>
                  <a:pt x="3955956" y="1750063"/>
                </a:lnTo>
                <a:lnTo>
                  <a:pt x="3960026" y="1756105"/>
                </a:lnTo>
                <a:lnTo>
                  <a:pt x="3966067" y="1760179"/>
                </a:lnTo>
                <a:lnTo>
                  <a:pt x="3973472" y="1761674"/>
                </a:lnTo>
                <a:lnTo>
                  <a:pt x="3980880" y="1760179"/>
                </a:lnTo>
                <a:lnTo>
                  <a:pt x="3986928" y="1756105"/>
                </a:lnTo>
                <a:lnTo>
                  <a:pt x="3991004" y="1750063"/>
                </a:lnTo>
                <a:lnTo>
                  <a:pt x="3992499" y="1742667"/>
                </a:lnTo>
                <a:lnTo>
                  <a:pt x="3991004" y="1735259"/>
                </a:lnTo>
                <a:lnTo>
                  <a:pt x="3986928" y="1729211"/>
                </a:lnTo>
                <a:lnTo>
                  <a:pt x="3980880" y="1725134"/>
                </a:lnTo>
                <a:lnTo>
                  <a:pt x="3973472" y="1723640"/>
                </a:lnTo>
                <a:close/>
              </a:path>
              <a:path w="5621655" h="3489960">
                <a:moveTo>
                  <a:pt x="4066974" y="1724044"/>
                </a:moveTo>
                <a:lnTo>
                  <a:pt x="4059752" y="1725506"/>
                </a:lnTo>
                <a:lnTo>
                  <a:pt x="4053836" y="1729497"/>
                </a:lnTo>
                <a:lnTo>
                  <a:pt x="4049839" y="1735416"/>
                </a:lnTo>
                <a:lnTo>
                  <a:pt x="4048371" y="1742667"/>
                </a:lnTo>
                <a:lnTo>
                  <a:pt x="4049839" y="1749918"/>
                </a:lnTo>
                <a:lnTo>
                  <a:pt x="4053836" y="1755838"/>
                </a:lnTo>
                <a:lnTo>
                  <a:pt x="4059752" y="1759827"/>
                </a:lnTo>
                <a:lnTo>
                  <a:pt x="4066974" y="1761290"/>
                </a:lnTo>
                <a:lnTo>
                  <a:pt x="4074237" y="1759827"/>
                </a:lnTo>
                <a:lnTo>
                  <a:pt x="4080163" y="1755838"/>
                </a:lnTo>
                <a:lnTo>
                  <a:pt x="4084156" y="1749918"/>
                </a:lnTo>
                <a:lnTo>
                  <a:pt x="4085619" y="1742667"/>
                </a:lnTo>
                <a:lnTo>
                  <a:pt x="4084156" y="1735416"/>
                </a:lnTo>
                <a:lnTo>
                  <a:pt x="4080163" y="1729497"/>
                </a:lnTo>
                <a:lnTo>
                  <a:pt x="4074237" y="1725506"/>
                </a:lnTo>
                <a:lnTo>
                  <a:pt x="4066974" y="1724044"/>
                </a:lnTo>
                <a:close/>
              </a:path>
              <a:path w="5621655" h="3489960">
                <a:moveTo>
                  <a:pt x="4160517" y="1724427"/>
                </a:moveTo>
                <a:lnTo>
                  <a:pt x="4153431" y="1725861"/>
                </a:lnTo>
                <a:lnTo>
                  <a:pt x="4147639" y="1729771"/>
                </a:lnTo>
                <a:lnTo>
                  <a:pt x="4143730" y="1735569"/>
                </a:lnTo>
                <a:lnTo>
                  <a:pt x="4142297" y="1742667"/>
                </a:lnTo>
                <a:lnTo>
                  <a:pt x="4143730" y="1749764"/>
                </a:lnTo>
                <a:lnTo>
                  <a:pt x="4147639" y="1755562"/>
                </a:lnTo>
                <a:lnTo>
                  <a:pt x="4153431" y="1759473"/>
                </a:lnTo>
                <a:lnTo>
                  <a:pt x="4160517" y="1760907"/>
                </a:lnTo>
                <a:lnTo>
                  <a:pt x="4167603" y="1759473"/>
                </a:lnTo>
                <a:lnTo>
                  <a:pt x="4173396" y="1755562"/>
                </a:lnTo>
                <a:lnTo>
                  <a:pt x="4177304" y="1749764"/>
                </a:lnTo>
                <a:lnTo>
                  <a:pt x="4178738" y="1742667"/>
                </a:lnTo>
                <a:lnTo>
                  <a:pt x="4177304" y="1735569"/>
                </a:lnTo>
                <a:lnTo>
                  <a:pt x="4173396" y="1729771"/>
                </a:lnTo>
                <a:lnTo>
                  <a:pt x="4167603" y="1725861"/>
                </a:lnTo>
                <a:lnTo>
                  <a:pt x="4160517" y="1724427"/>
                </a:lnTo>
                <a:close/>
              </a:path>
              <a:path w="5621655" h="3489960">
                <a:moveTo>
                  <a:pt x="4263886" y="1724811"/>
                </a:moveTo>
                <a:lnTo>
                  <a:pt x="4244194" y="1724811"/>
                </a:lnTo>
                <a:lnTo>
                  <a:pt x="4236162" y="1732800"/>
                </a:lnTo>
                <a:lnTo>
                  <a:pt x="4236162" y="1752513"/>
                </a:lnTo>
                <a:lnTo>
                  <a:pt x="4244194" y="1760504"/>
                </a:lnTo>
                <a:lnTo>
                  <a:pt x="4263886" y="1760504"/>
                </a:lnTo>
                <a:lnTo>
                  <a:pt x="4271857" y="1752513"/>
                </a:lnTo>
                <a:lnTo>
                  <a:pt x="4271857" y="1732800"/>
                </a:lnTo>
                <a:lnTo>
                  <a:pt x="4263886" y="1724811"/>
                </a:lnTo>
                <a:close/>
              </a:path>
              <a:path w="5621655" h="3489960">
                <a:moveTo>
                  <a:pt x="4357187" y="1725214"/>
                </a:moveTo>
                <a:lnTo>
                  <a:pt x="4337878" y="1725214"/>
                </a:lnTo>
                <a:lnTo>
                  <a:pt x="4330089" y="1733022"/>
                </a:lnTo>
                <a:lnTo>
                  <a:pt x="4330089" y="1752311"/>
                </a:lnTo>
                <a:lnTo>
                  <a:pt x="4337878" y="1760120"/>
                </a:lnTo>
                <a:lnTo>
                  <a:pt x="4357187" y="1760120"/>
                </a:lnTo>
                <a:lnTo>
                  <a:pt x="4364996" y="1752311"/>
                </a:lnTo>
                <a:lnTo>
                  <a:pt x="4364996" y="1733022"/>
                </a:lnTo>
                <a:lnTo>
                  <a:pt x="4357187" y="1725214"/>
                </a:lnTo>
                <a:close/>
              </a:path>
              <a:path w="5621655" h="3489960">
                <a:moveTo>
                  <a:pt x="4450468" y="1725597"/>
                </a:moveTo>
                <a:lnTo>
                  <a:pt x="4431603" y="1725597"/>
                </a:lnTo>
                <a:lnTo>
                  <a:pt x="4423995" y="1733245"/>
                </a:lnTo>
                <a:lnTo>
                  <a:pt x="4423995" y="1752090"/>
                </a:lnTo>
                <a:lnTo>
                  <a:pt x="4431603" y="1759737"/>
                </a:lnTo>
                <a:lnTo>
                  <a:pt x="4450468" y="1759737"/>
                </a:lnTo>
                <a:lnTo>
                  <a:pt x="4458115" y="1752090"/>
                </a:lnTo>
                <a:lnTo>
                  <a:pt x="4458115" y="1733245"/>
                </a:lnTo>
                <a:lnTo>
                  <a:pt x="4450468" y="1725597"/>
                </a:lnTo>
                <a:close/>
              </a:path>
              <a:path w="5621655" h="3489960">
                <a:moveTo>
                  <a:pt x="4543789" y="1725980"/>
                </a:moveTo>
                <a:lnTo>
                  <a:pt x="4525367" y="1725980"/>
                </a:lnTo>
                <a:lnTo>
                  <a:pt x="4517922" y="1733447"/>
                </a:lnTo>
                <a:lnTo>
                  <a:pt x="4517922" y="1751868"/>
                </a:lnTo>
                <a:lnTo>
                  <a:pt x="4525367" y="1759333"/>
                </a:lnTo>
                <a:lnTo>
                  <a:pt x="4543789" y="1759333"/>
                </a:lnTo>
                <a:lnTo>
                  <a:pt x="4551234" y="1751868"/>
                </a:lnTo>
                <a:lnTo>
                  <a:pt x="4551234" y="1733447"/>
                </a:lnTo>
                <a:lnTo>
                  <a:pt x="4543789" y="1725980"/>
                </a:lnTo>
                <a:close/>
              </a:path>
              <a:path w="5621655" h="3489960">
                <a:moveTo>
                  <a:pt x="4637049" y="1726384"/>
                </a:moveTo>
                <a:lnTo>
                  <a:pt x="4619091" y="1726384"/>
                </a:lnTo>
                <a:lnTo>
                  <a:pt x="4611788" y="1733668"/>
                </a:lnTo>
                <a:lnTo>
                  <a:pt x="4611788" y="1751666"/>
                </a:lnTo>
                <a:lnTo>
                  <a:pt x="4619091" y="1758950"/>
                </a:lnTo>
                <a:lnTo>
                  <a:pt x="4637049" y="1758950"/>
                </a:lnTo>
                <a:lnTo>
                  <a:pt x="4644354" y="1751666"/>
                </a:lnTo>
                <a:lnTo>
                  <a:pt x="4644354" y="1733668"/>
                </a:lnTo>
                <a:lnTo>
                  <a:pt x="4637049" y="1726384"/>
                </a:lnTo>
                <a:close/>
              </a:path>
              <a:path w="5621655" h="3489960">
                <a:moveTo>
                  <a:pt x="4730370" y="1726768"/>
                </a:moveTo>
                <a:lnTo>
                  <a:pt x="4712816" y="1726768"/>
                </a:lnTo>
                <a:lnTo>
                  <a:pt x="4705713" y="1733890"/>
                </a:lnTo>
                <a:lnTo>
                  <a:pt x="4705713" y="1751444"/>
                </a:lnTo>
                <a:lnTo>
                  <a:pt x="4712816" y="1758566"/>
                </a:lnTo>
                <a:lnTo>
                  <a:pt x="4730370" y="1758566"/>
                </a:lnTo>
                <a:lnTo>
                  <a:pt x="4737493" y="1751444"/>
                </a:lnTo>
                <a:lnTo>
                  <a:pt x="4737493" y="1733890"/>
                </a:lnTo>
                <a:lnTo>
                  <a:pt x="4730370" y="1726768"/>
                </a:lnTo>
                <a:close/>
              </a:path>
              <a:path w="5621655" h="3489960">
                <a:moveTo>
                  <a:pt x="4823671" y="1727151"/>
                </a:moveTo>
                <a:lnTo>
                  <a:pt x="4806541" y="1727151"/>
                </a:lnTo>
                <a:lnTo>
                  <a:pt x="4799579" y="1734092"/>
                </a:lnTo>
                <a:lnTo>
                  <a:pt x="4799579" y="1751222"/>
                </a:lnTo>
                <a:lnTo>
                  <a:pt x="4806541" y="1758163"/>
                </a:lnTo>
                <a:lnTo>
                  <a:pt x="4823671" y="1758163"/>
                </a:lnTo>
                <a:lnTo>
                  <a:pt x="4830612" y="1751222"/>
                </a:lnTo>
                <a:lnTo>
                  <a:pt x="4830612" y="1734092"/>
                </a:lnTo>
                <a:lnTo>
                  <a:pt x="4823671" y="1727151"/>
                </a:lnTo>
                <a:close/>
              </a:path>
              <a:path w="5621655" h="3489960">
                <a:moveTo>
                  <a:pt x="4916952" y="1727555"/>
                </a:moveTo>
                <a:lnTo>
                  <a:pt x="4900285" y="1727555"/>
                </a:lnTo>
                <a:lnTo>
                  <a:pt x="4893505" y="1734314"/>
                </a:lnTo>
                <a:lnTo>
                  <a:pt x="4893505" y="1751021"/>
                </a:lnTo>
                <a:lnTo>
                  <a:pt x="4900285" y="1757780"/>
                </a:lnTo>
                <a:lnTo>
                  <a:pt x="4916952" y="1757780"/>
                </a:lnTo>
                <a:lnTo>
                  <a:pt x="4923731" y="1751021"/>
                </a:lnTo>
                <a:lnTo>
                  <a:pt x="4923731" y="1734314"/>
                </a:lnTo>
                <a:lnTo>
                  <a:pt x="4916952" y="1727555"/>
                </a:lnTo>
                <a:close/>
              </a:path>
              <a:path w="5621655" h="3489960">
                <a:moveTo>
                  <a:pt x="100112" y="1775940"/>
                </a:moveTo>
                <a:lnTo>
                  <a:pt x="85223" y="1775940"/>
                </a:lnTo>
                <a:lnTo>
                  <a:pt x="79184" y="1781972"/>
                </a:lnTo>
                <a:lnTo>
                  <a:pt x="79184" y="1796863"/>
                </a:lnTo>
                <a:lnTo>
                  <a:pt x="85223" y="1802895"/>
                </a:lnTo>
                <a:lnTo>
                  <a:pt x="100112" y="1802895"/>
                </a:lnTo>
                <a:lnTo>
                  <a:pt x="106149" y="1796863"/>
                </a:lnTo>
                <a:lnTo>
                  <a:pt x="106149" y="1781972"/>
                </a:lnTo>
                <a:lnTo>
                  <a:pt x="100112" y="1775940"/>
                </a:lnTo>
                <a:close/>
              </a:path>
              <a:path w="5621655" h="3489960">
                <a:moveTo>
                  <a:pt x="193842" y="1775556"/>
                </a:moveTo>
                <a:lnTo>
                  <a:pt x="178519" y="1775556"/>
                </a:lnTo>
                <a:lnTo>
                  <a:pt x="172309" y="1781750"/>
                </a:lnTo>
                <a:lnTo>
                  <a:pt x="172309" y="1797085"/>
                </a:lnTo>
                <a:lnTo>
                  <a:pt x="178519" y="1803299"/>
                </a:lnTo>
                <a:lnTo>
                  <a:pt x="193842" y="1803299"/>
                </a:lnTo>
                <a:lnTo>
                  <a:pt x="200053" y="1797085"/>
                </a:lnTo>
                <a:lnTo>
                  <a:pt x="200053" y="1781750"/>
                </a:lnTo>
                <a:lnTo>
                  <a:pt x="193842" y="1775556"/>
                </a:lnTo>
                <a:close/>
              </a:path>
              <a:path w="5621655" h="3489960">
                <a:moveTo>
                  <a:pt x="287573" y="1775152"/>
                </a:moveTo>
                <a:lnTo>
                  <a:pt x="271816" y="1775152"/>
                </a:lnTo>
                <a:lnTo>
                  <a:pt x="265432" y="1781548"/>
                </a:lnTo>
                <a:lnTo>
                  <a:pt x="265432" y="1797286"/>
                </a:lnTo>
                <a:lnTo>
                  <a:pt x="271816" y="1803683"/>
                </a:lnTo>
                <a:lnTo>
                  <a:pt x="287573" y="1803683"/>
                </a:lnTo>
                <a:lnTo>
                  <a:pt x="293957" y="1797286"/>
                </a:lnTo>
                <a:lnTo>
                  <a:pt x="293957" y="1781548"/>
                </a:lnTo>
                <a:lnTo>
                  <a:pt x="287573" y="1775152"/>
                </a:lnTo>
                <a:close/>
              </a:path>
              <a:path w="5621655" h="3489960">
                <a:moveTo>
                  <a:pt x="381295" y="1774769"/>
                </a:moveTo>
                <a:lnTo>
                  <a:pt x="365121" y="1774769"/>
                </a:lnTo>
                <a:lnTo>
                  <a:pt x="358555" y="1781326"/>
                </a:lnTo>
                <a:lnTo>
                  <a:pt x="358555" y="1797508"/>
                </a:lnTo>
                <a:lnTo>
                  <a:pt x="365121" y="1804066"/>
                </a:lnTo>
                <a:lnTo>
                  <a:pt x="381295" y="1804066"/>
                </a:lnTo>
                <a:lnTo>
                  <a:pt x="387861" y="1797508"/>
                </a:lnTo>
                <a:lnTo>
                  <a:pt x="387861" y="1781326"/>
                </a:lnTo>
                <a:lnTo>
                  <a:pt x="381295" y="1774769"/>
                </a:lnTo>
                <a:close/>
              </a:path>
              <a:path w="5621655" h="3489960">
                <a:moveTo>
                  <a:pt x="475026" y="1774385"/>
                </a:moveTo>
                <a:lnTo>
                  <a:pt x="458420" y="1774385"/>
                </a:lnTo>
                <a:lnTo>
                  <a:pt x="451680" y="1781125"/>
                </a:lnTo>
                <a:lnTo>
                  <a:pt x="451680" y="1797730"/>
                </a:lnTo>
                <a:lnTo>
                  <a:pt x="458420" y="1804469"/>
                </a:lnTo>
                <a:lnTo>
                  <a:pt x="475026" y="1804469"/>
                </a:lnTo>
                <a:lnTo>
                  <a:pt x="481765" y="1797730"/>
                </a:lnTo>
                <a:lnTo>
                  <a:pt x="481765" y="1781125"/>
                </a:lnTo>
                <a:lnTo>
                  <a:pt x="475026" y="1774385"/>
                </a:lnTo>
                <a:close/>
              </a:path>
              <a:path w="5621655" h="3489960">
                <a:moveTo>
                  <a:pt x="568756" y="1773981"/>
                </a:moveTo>
                <a:lnTo>
                  <a:pt x="551708" y="1773981"/>
                </a:lnTo>
                <a:lnTo>
                  <a:pt x="544804" y="1780903"/>
                </a:lnTo>
                <a:lnTo>
                  <a:pt x="544804" y="1797952"/>
                </a:lnTo>
                <a:lnTo>
                  <a:pt x="551708" y="1804852"/>
                </a:lnTo>
                <a:lnTo>
                  <a:pt x="568756" y="1804852"/>
                </a:lnTo>
                <a:lnTo>
                  <a:pt x="575669" y="1797952"/>
                </a:lnTo>
                <a:lnTo>
                  <a:pt x="575669" y="1780903"/>
                </a:lnTo>
                <a:lnTo>
                  <a:pt x="568756" y="1773981"/>
                </a:lnTo>
                <a:close/>
              </a:path>
              <a:path w="5621655" h="3489960">
                <a:moveTo>
                  <a:pt x="662487" y="1773599"/>
                </a:moveTo>
                <a:lnTo>
                  <a:pt x="645013" y="1773599"/>
                </a:lnTo>
                <a:lnTo>
                  <a:pt x="637929" y="1780680"/>
                </a:lnTo>
                <a:lnTo>
                  <a:pt x="637929" y="1798154"/>
                </a:lnTo>
                <a:lnTo>
                  <a:pt x="645013" y="1805236"/>
                </a:lnTo>
                <a:lnTo>
                  <a:pt x="662487" y="1805236"/>
                </a:lnTo>
                <a:lnTo>
                  <a:pt x="669565" y="1798154"/>
                </a:lnTo>
                <a:lnTo>
                  <a:pt x="669565" y="1780680"/>
                </a:lnTo>
                <a:lnTo>
                  <a:pt x="662487" y="1773599"/>
                </a:lnTo>
                <a:close/>
              </a:path>
              <a:path w="5621655" h="3489960">
                <a:moveTo>
                  <a:pt x="756219" y="1773215"/>
                </a:moveTo>
                <a:lnTo>
                  <a:pt x="738312" y="1773215"/>
                </a:lnTo>
                <a:lnTo>
                  <a:pt x="731052" y="1780458"/>
                </a:lnTo>
                <a:lnTo>
                  <a:pt x="731052" y="1798375"/>
                </a:lnTo>
                <a:lnTo>
                  <a:pt x="738312" y="1805619"/>
                </a:lnTo>
                <a:lnTo>
                  <a:pt x="756219" y="1805619"/>
                </a:lnTo>
                <a:lnTo>
                  <a:pt x="763469" y="1798375"/>
                </a:lnTo>
                <a:lnTo>
                  <a:pt x="763469" y="1780458"/>
                </a:lnTo>
                <a:lnTo>
                  <a:pt x="756219" y="1773215"/>
                </a:lnTo>
                <a:close/>
              </a:path>
              <a:path w="5621655" h="3489960">
                <a:moveTo>
                  <a:pt x="849950" y="1772812"/>
                </a:moveTo>
                <a:lnTo>
                  <a:pt x="831609" y="1772812"/>
                </a:lnTo>
                <a:lnTo>
                  <a:pt x="824175" y="1780256"/>
                </a:lnTo>
                <a:lnTo>
                  <a:pt x="824175" y="1798577"/>
                </a:lnTo>
                <a:lnTo>
                  <a:pt x="831609" y="1806023"/>
                </a:lnTo>
                <a:lnTo>
                  <a:pt x="849950" y="1806023"/>
                </a:lnTo>
                <a:lnTo>
                  <a:pt x="857373" y="1798577"/>
                </a:lnTo>
                <a:lnTo>
                  <a:pt x="857373" y="1780256"/>
                </a:lnTo>
                <a:lnTo>
                  <a:pt x="849950" y="1772812"/>
                </a:lnTo>
                <a:close/>
              </a:path>
              <a:path w="5621655" h="3489960">
                <a:moveTo>
                  <a:pt x="943673" y="1772428"/>
                </a:moveTo>
                <a:lnTo>
                  <a:pt x="924905" y="1772428"/>
                </a:lnTo>
                <a:lnTo>
                  <a:pt x="917301" y="1780035"/>
                </a:lnTo>
                <a:lnTo>
                  <a:pt x="917301" y="1798800"/>
                </a:lnTo>
                <a:lnTo>
                  <a:pt x="924905" y="1806407"/>
                </a:lnTo>
                <a:lnTo>
                  <a:pt x="943673" y="1806407"/>
                </a:lnTo>
                <a:lnTo>
                  <a:pt x="951278" y="1798800"/>
                </a:lnTo>
                <a:lnTo>
                  <a:pt x="951278" y="1780035"/>
                </a:lnTo>
                <a:lnTo>
                  <a:pt x="943673" y="1772428"/>
                </a:lnTo>
                <a:close/>
              </a:path>
              <a:path w="5621655" h="3489960">
                <a:moveTo>
                  <a:pt x="1037403" y="1772044"/>
                </a:moveTo>
                <a:lnTo>
                  <a:pt x="1018202" y="1772044"/>
                </a:lnTo>
                <a:lnTo>
                  <a:pt x="1010424" y="1779813"/>
                </a:lnTo>
                <a:lnTo>
                  <a:pt x="1010424" y="1799022"/>
                </a:lnTo>
                <a:lnTo>
                  <a:pt x="1018202" y="1806789"/>
                </a:lnTo>
                <a:lnTo>
                  <a:pt x="1037403" y="1806789"/>
                </a:lnTo>
                <a:lnTo>
                  <a:pt x="1045182" y="1799022"/>
                </a:lnTo>
                <a:lnTo>
                  <a:pt x="1045182" y="1779813"/>
                </a:lnTo>
                <a:lnTo>
                  <a:pt x="1037403" y="1772044"/>
                </a:lnTo>
                <a:close/>
              </a:path>
              <a:path w="5621655" h="3489960">
                <a:moveTo>
                  <a:pt x="1131125" y="1771661"/>
                </a:moveTo>
                <a:lnTo>
                  <a:pt x="1111509" y="1771661"/>
                </a:lnTo>
                <a:lnTo>
                  <a:pt x="1103547" y="1779611"/>
                </a:lnTo>
                <a:lnTo>
                  <a:pt x="1103547" y="1799224"/>
                </a:lnTo>
                <a:lnTo>
                  <a:pt x="1111509" y="1807193"/>
                </a:lnTo>
                <a:lnTo>
                  <a:pt x="1131125" y="1807193"/>
                </a:lnTo>
                <a:lnTo>
                  <a:pt x="1139088" y="1799224"/>
                </a:lnTo>
                <a:lnTo>
                  <a:pt x="1139088" y="1779611"/>
                </a:lnTo>
                <a:lnTo>
                  <a:pt x="1131125" y="1771661"/>
                </a:lnTo>
                <a:close/>
              </a:path>
              <a:path w="5621655" h="3489960">
                <a:moveTo>
                  <a:pt x="1214832" y="1771258"/>
                </a:moveTo>
                <a:lnTo>
                  <a:pt x="1207765" y="1772685"/>
                </a:lnTo>
                <a:lnTo>
                  <a:pt x="1201992" y="1776577"/>
                </a:lnTo>
                <a:lnTo>
                  <a:pt x="1198100" y="1782349"/>
                </a:lnTo>
                <a:lnTo>
                  <a:pt x="1196672" y="1789417"/>
                </a:lnTo>
                <a:lnTo>
                  <a:pt x="1198100" y="1796485"/>
                </a:lnTo>
                <a:lnTo>
                  <a:pt x="1201992" y="1802257"/>
                </a:lnTo>
                <a:lnTo>
                  <a:pt x="1207765" y="1806149"/>
                </a:lnTo>
                <a:lnTo>
                  <a:pt x="1214832" y="1807577"/>
                </a:lnTo>
                <a:lnTo>
                  <a:pt x="1221899" y="1806149"/>
                </a:lnTo>
                <a:lnTo>
                  <a:pt x="1227671" y="1802257"/>
                </a:lnTo>
                <a:lnTo>
                  <a:pt x="1231564" y="1796485"/>
                </a:lnTo>
                <a:lnTo>
                  <a:pt x="1232992" y="1789417"/>
                </a:lnTo>
                <a:lnTo>
                  <a:pt x="1231564" y="1782349"/>
                </a:lnTo>
                <a:lnTo>
                  <a:pt x="1227671" y="1776577"/>
                </a:lnTo>
                <a:lnTo>
                  <a:pt x="1221899" y="1772685"/>
                </a:lnTo>
                <a:lnTo>
                  <a:pt x="1214832" y="1771258"/>
                </a:lnTo>
                <a:close/>
              </a:path>
              <a:path w="5621655" h="3489960">
                <a:moveTo>
                  <a:pt x="1308341" y="1770875"/>
                </a:moveTo>
                <a:lnTo>
                  <a:pt x="1301124" y="1772333"/>
                </a:lnTo>
                <a:lnTo>
                  <a:pt x="1295229" y="1776310"/>
                </a:lnTo>
                <a:lnTo>
                  <a:pt x="1291253" y="1782204"/>
                </a:lnTo>
                <a:lnTo>
                  <a:pt x="1289795" y="1789417"/>
                </a:lnTo>
                <a:lnTo>
                  <a:pt x="1291253" y="1796638"/>
                </a:lnTo>
                <a:lnTo>
                  <a:pt x="1295229" y="1802532"/>
                </a:lnTo>
                <a:lnTo>
                  <a:pt x="1301124" y="1806504"/>
                </a:lnTo>
                <a:lnTo>
                  <a:pt x="1308341" y="1807960"/>
                </a:lnTo>
                <a:lnTo>
                  <a:pt x="1315562" y="1806504"/>
                </a:lnTo>
                <a:lnTo>
                  <a:pt x="1321460" y="1802532"/>
                </a:lnTo>
                <a:lnTo>
                  <a:pt x="1325437" y="1796638"/>
                </a:lnTo>
                <a:lnTo>
                  <a:pt x="1326896" y="1789417"/>
                </a:lnTo>
                <a:lnTo>
                  <a:pt x="1325437" y="1782204"/>
                </a:lnTo>
                <a:lnTo>
                  <a:pt x="1321460" y="1776310"/>
                </a:lnTo>
                <a:lnTo>
                  <a:pt x="1315562" y="1772333"/>
                </a:lnTo>
                <a:lnTo>
                  <a:pt x="1308341" y="1770875"/>
                </a:lnTo>
                <a:close/>
              </a:path>
              <a:path w="5621655" h="3489960">
                <a:moveTo>
                  <a:pt x="1401859" y="1770491"/>
                </a:moveTo>
                <a:lnTo>
                  <a:pt x="1394487" y="1771979"/>
                </a:lnTo>
                <a:lnTo>
                  <a:pt x="1388467" y="1776035"/>
                </a:lnTo>
                <a:lnTo>
                  <a:pt x="1384408" y="1782051"/>
                </a:lnTo>
                <a:lnTo>
                  <a:pt x="1382919" y="1789417"/>
                </a:lnTo>
                <a:lnTo>
                  <a:pt x="1384408" y="1796795"/>
                </a:lnTo>
                <a:lnTo>
                  <a:pt x="1388467" y="1802818"/>
                </a:lnTo>
                <a:lnTo>
                  <a:pt x="1394487" y="1806876"/>
                </a:lnTo>
                <a:lnTo>
                  <a:pt x="1401859" y="1808364"/>
                </a:lnTo>
                <a:lnTo>
                  <a:pt x="1409232" y="1806876"/>
                </a:lnTo>
                <a:lnTo>
                  <a:pt x="1415252" y="1802818"/>
                </a:lnTo>
                <a:lnTo>
                  <a:pt x="1419311" y="1796795"/>
                </a:lnTo>
                <a:lnTo>
                  <a:pt x="1420800" y="1789417"/>
                </a:lnTo>
                <a:lnTo>
                  <a:pt x="1419311" y="1782051"/>
                </a:lnTo>
                <a:lnTo>
                  <a:pt x="1415252" y="1776035"/>
                </a:lnTo>
                <a:lnTo>
                  <a:pt x="1409232" y="1771979"/>
                </a:lnTo>
                <a:lnTo>
                  <a:pt x="1401859" y="1770491"/>
                </a:lnTo>
                <a:close/>
              </a:path>
              <a:path w="5621655" h="3489960">
                <a:moveTo>
                  <a:pt x="1495370" y="1770087"/>
                </a:moveTo>
                <a:lnTo>
                  <a:pt x="1487848" y="1771607"/>
                </a:lnTo>
                <a:lnTo>
                  <a:pt x="1481705" y="1775750"/>
                </a:lnTo>
                <a:lnTo>
                  <a:pt x="1477562" y="1781894"/>
                </a:lnTo>
                <a:lnTo>
                  <a:pt x="1476043" y="1789417"/>
                </a:lnTo>
                <a:lnTo>
                  <a:pt x="1477562" y="1796940"/>
                </a:lnTo>
                <a:lnTo>
                  <a:pt x="1481705" y="1803084"/>
                </a:lnTo>
                <a:lnTo>
                  <a:pt x="1487848" y="1807227"/>
                </a:lnTo>
                <a:lnTo>
                  <a:pt x="1495370" y="1808746"/>
                </a:lnTo>
                <a:lnTo>
                  <a:pt x="1502895" y="1807227"/>
                </a:lnTo>
                <a:lnTo>
                  <a:pt x="1509039" y="1803084"/>
                </a:lnTo>
                <a:lnTo>
                  <a:pt x="1513183" y="1796940"/>
                </a:lnTo>
                <a:lnTo>
                  <a:pt x="1514702" y="1789417"/>
                </a:lnTo>
                <a:lnTo>
                  <a:pt x="1513183" y="1781894"/>
                </a:lnTo>
                <a:lnTo>
                  <a:pt x="1509039" y="1775750"/>
                </a:lnTo>
                <a:lnTo>
                  <a:pt x="1502895" y="1771607"/>
                </a:lnTo>
                <a:lnTo>
                  <a:pt x="1495370" y="1770087"/>
                </a:lnTo>
                <a:close/>
              </a:path>
              <a:path w="5621655" h="3489960">
                <a:moveTo>
                  <a:pt x="1588894" y="1769704"/>
                </a:moveTo>
                <a:lnTo>
                  <a:pt x="1581214" y="1771252"/>
                </a:lnTo>
                <a:lnTo>
                  <a:pt x="1574942" y="1775475"/>
                </a:lnTo>
                <a:lnTo>
                  <a:pt x="1570712" y="1781740"/>
                </a:lnTo>
                <a:lnTo>
                  <a:pt x="1569161" y="1789417"/>
                </a:lnTo>
                <a:lnTo>
                  <a:pt x="1570712" y="1797094"/>
                </a:lnTo>
                <a:lnTo>
                  <a:pt x="1574942" y="1803359"/>
                </a:lnTo>
                <a:lnTo>
                  <a:pt x="1581214" y="1807582"/>
                </a:lnTo>
                <a:lnTo>
                  <a:pt x="1588894" y="1809130"/>
                </a:lnTo>
                <a:lnTo>
                  <a:pt x="1596563" y="1807582"/>
                </a:lnTo>
                <a:lnTo>
                  <a:pt x="1602830" y="1803359"/>
                </a:lnTo>
                <a:lnTo>
                  <a:pt x="1607058" y="1797094"/>
                </a:lnTo>
                <a:lnTo>
                  <a:pt x="1608608" y="1789417"/>
                </a:lnTo>
                <a:lnTo>
                  <a:pt x="1607058" y="1781740"/>
                </a:lnTo>
                <a:lnTo>
                  <a:pt x="1602830" y="1775475"/>
                </a:lnTo>
                <a:lnTo>
                  <a:pt x="1596563" y="1771252"/>
                </a:lnTo>
                <a:lnTo>
                  <a:pt x="1588894" y="1769704"/>
                </a:lnTo>
                <a:close/>
              </a:path>
              <a:path w="5621655" h="3489960">
                <a:moveTo>
                  <a:pt x="1682397" y="1769320"/>
                </a:moveTo>
                <a:lnTo>
                  <a:pt x="1674575" y="1770900"/>
                </a:lnTo>
                <a:lnTo>
                  <a:pt x="1668187" y="1775207"/>
                </a:lnTo>
                <a:lnTo>
                  <a:pt x="1663880" y="1781595"/>
                </a:lnTo>
                <a:lnTo>
                  <a:pt x="1662300" y="1789417"/>
                </a:lnTo>
                <a:lnTo>
                  <a:pt x="1663880" y="1797242"/>
                </a:lnTo>
                <a:lnTo>
                  <a:pt x="1668187" y="1803637"/>
                </a:lnTo>
                <a:lnTo>
                  <a:pt x="1674575" y="1807951"/>
                </a:lnTo>
                <a:lnTo>
                  <a:pt x="1682397" y="1809534"/>
                </a:lnTo>
                <a:lnTo>
                  <a:pt x="1690231" y="1807951"/>
                </a:lnTo>
                <a:lnTo>
                  <a:pt x="1696625" y="1803637"/>
                </a:lnTo>
                <a:lnTo>
                  <a:pt x="1700935" y="1797242"/>
                </a:lnTo>
                <a:lnTo>
                  <a:pt x="1702515" y="1789417"/>
                </a:lnTo>
                <a:lnTo>
                  <a:pt x="1700935" y="1781595"/>
                </a:lnTo>
                <a:lnTo>
                  <a:pt x="1696625" y="1775207"/>
                </a:lnTo>
                <a:lnTo>
                  <a:pt x="1690231" y="1770900"/>
                </a:lnTo>
                <a:lnTo>
                  <a:pt x="1682397" y="1769320"/>
                </a:lnTo>
                <a:close/>
              </a:path>
              <a:path w="5621655" h="3489960">
                <a:moveTo>
                  <a:pt x="1775919" y="1768918"/>
                </a:moveTo>
                <a:lnTo>
                  <a:pt x="1767941" y="1770529"/>
                </a:lnTo>
                <a:lnTo>
                  <a:pt x="1761425" y="1774922"/>
                </a:lnTo>
                <a:lnTo>
                  <a:pt x="1757031" y="1781438"/>
                </a:lnTo>
                <a:lnTo>
                  <a:pt x="1755419" y="1789417"/>
                </a:lnTo>
                <a:lnTo>
                  <a:pt x="1757031" y="1797395"/>
                </a:lnTo>
                <a:lnTo>
                  <a:pt x="1761425" y="1803912"/>
                </a:lnTo>
                <a:lnTo>
                  <a:pt x="1767941" y="1808306"/>
                </a:lnTo>
                <a:lnTo>
                  <a:pt x="1775919" y="1809917"/>
                </a:lnTo>
                <a:lnTo>
                  <a:pt x="1783898" y="1808306"/>
                </a:lnTo>
                <a:lnTo>
                  <a:pt x="1790414" y="1803912"/>
                </a:lnTo>
                <a:lnTo>
                  <a:pt x="1794808" y="1797395"/>
                </a:lnTo>
                <a:lnTo>
                  <a:pt x="1796420" y="1789417"/>
                </a:lnTo>
                <a:lnTo>
                  <a:pt x="1794808" y="1781438"/>
                </a:lnTo>
                <a:lnTo>
                  <a:pt x="1790414" y="1774922"/>
                </a:lnTo>
                <a:lnTo>
                  <a:pt x="1783898" y="1770529"/>
                </a:lnTo>
                <a:lnTo>
                  <a:pt x="1775919" y="1768918"/>
                </a:lnTo>
                <a:close/>
              </a:path>
              <a:path w="5621655" h="3489960">
                <a:moveTo>
                  <a:pt x="1869422" y="1768534"/>
                </a:moveTo>
                <a:lnTo>
                  <a:pt x="1861298" y="1770174"/>
                </a:lnTo>
                <a:lnTo>
                  <a:pt x="1854660" y="1774648"/>
                </a:lnTo>
                <a:lnTo>
                  <a:pt x="1850182" y="1781285"/>
                </a:lnTo>
                <a:lnTo>
                  <a:pt x="1848539" y="1789417"/>
                </a:lnTo>
                <a:lnTo>
                  <a:pt x="1850182" y="1797549"/>
                </a:lnTo>
                <a:lnTo>
                  <a:pt x="1854660" y="1804187"/>
                </a:lnTo>
                <a:lnTo>
                  <a:pt x="1861298" y="1808661"/>
                </a:lnTo>
                <a:lnTo>
                  <a:pt x="1869422" y="1810301"/>
                </a:lnTo>
                <a:lnTo>
                  <a:pt x="1877554" y="1808661"/>
                </a:lnTo>
                <a:lnTo>
                  <a:pt x="1884192" y="1804187"/>
                </a:lnTo>
                <a:lnTo>
                  <a:pt x="1888666" y="1797549"/>
                </a:lnTo>
                <a:lnTo>
                  <a:pt x="1890306" y="1789417"/>
                </a:lnTo>
                <a:lnTo>
                  <a:pt x="1888666" y="1781285"/>
                </a:lnTo>
                <a:lnTo>
                  <a:pt x="1884192" y="1774648"/>
                </a:lnTo>
                <a:lnTo>
                  <a:pt x="1877554" y="1770174"/>
                </a:lnTo>
                <a:lnTo>
                  <a:pt x="1869422" y="1768534"/>
                </a:lnTo>
                <a:close/>
              </a:path>
              <a:path w="5621655" h="3489960">
                <a:moveTo>
                  <a:pt x="1962945" y="1768151"/>
                </a:moveTo>
                <a:lnTo>
                  <a:pt x="1954668" y="1769822"/>
                </a:lnTo>
                <a:lnTo>
                  <a:pt x="1947908" y="1774380"/>
                </a:lnTo>
                <a:lnTo>
                  <a:pt x="1943350" y="1781140"/>
                </a:lnTo>
                <a:lnTo>
                  <a:pt x="1941679" y="1789417"/>
                </a:lnTo>
                <a:lnTo>
                  <a:pt x="1943350" y="1797697"/>
                </a:lnTo>
                <a:lnTo>
                  <a:pt x="1947908" y="1804465"/>
                </a:lnTo>
                <a:lnTo>
                  <a:pt x="1954668" y="1809030"/>
                </a:lnTo>
                <a:lnTo>
                  <a:pt x="1962945" y="1810705"/>
                </a:lnTo>
                <a:lnTo>
                  <a:pt x="1971222" y="1809030"/>
                </a:lnTo>
                <a:lnTo>
                  <a:pt x="1977982" y="1804465"/>
                </a:lnTo>
                <a:lnTo>
                  <a:pt x="1982541" y="1797697"/>
                </a:lnTo>
                <a:lnTo>
                  <a:pt x="1984212" y="1789417"/>
                </a:lnTo>
                <a:lnTo>
                  <a:pt x="1982541" y="1781140"/>
                </a:lnTo>
                <a:lnTo>
                  <a:pt x="1977982" y="1774380"/>
                </a:lnTo>
                <a:lnTo>
                  <a:pt x="1971222" y="1769822"/>
                </a:lnTo>
                <a:lnTo>
                  <a:pt x="1962945" y="1768151"/>
                </a:lnTo>
                <a:close/>
              </a:path>
              <a:path w="5621655" h="3489960">
                <a:moveTo>
                  <a:pt x="2056447" y="1767767"/>
                </a:moveTo>
                <a:lnTo>
                  <a:pt x="2048017" y="1769467"/>
                </a:lnTo>
                <a:lnTo>
                  <a:pt x="2041136" y="1774105"/>
                </a:lnTo>
                <a:lnTo>
                  <a:pt x="2036498" y="1780986"/>
                </a:lnTo>
                <a:lnTo>
                  <a:pt x="2034798" y="1789417"/>
                </a:lnTo>
                <a:lnTo>
                  <a:pt x="2036498" y="1797851"/>
                </a:lnTo>
                <a:lnTo>
                  <a:pt x="2041136" y="1804739"/>
                </a:lnTo>
                <a:lnTo>
                  <a:pt x="2048017" y="1809384"/>
                </a:lnTo>
                <a:lnTo>
                  <a:pt x="2056447" y="1811087"/>
                </a:lnTo>
                <a:lnTo>
                  <a:pt x="2064882" y="1809384"/>
                </a:lnTo>
                <a:lnTo>
                  <a:pt x="2071770" y="1804739"/>
                </a:lnTo>
                <a:lnTo>
                  <a:pt x="2076415" y="1797851"/>
                </a:lnTo>
                <a:lnTo>
                  <a:pt x="2078119" y="1789417"/>
                </a:lnTo>
                <a:lnTo>
                  <a:pt x="2076415" y="1780986"/>
                </a:lnTo>
                <a:lnTo>
                  <a:pt x="2071770" y="1774105"/>
                </a:lnTo>
                <a:lnTo>
                  <a:pt x="2064882" y="1769467"/>
                </a:lnTo>
                <a:lnTo>
                  <a:pt x="2056447" y="1767767"/>
                </a:lnTo>
                <a:close/>
              </a:path>
              <a:path w="5621655" h="3489960">
                <a:moveTo>
                  <a:pt x="2149970" y="1767363"/>
                </a:moveTo>
                <a:lnTo>
                  <a:pt x="2141383" y="1769098"/>
                </a:lnTo>
                <a:lnTo>
                  <a:pt x="2134373" y="1773828"/>
                </a:lnTo>
                <a:lnTo>
                  <a:pt x="2129649" y="1780838"/>
                </a:lnTo>
                <a:lnTo>
                  <a:pt x="2127917" y="1789417"/>
                </a:lnTo>
                <a:lnTo>
                  <a:pt x="2129649" y="1798004"/>
                </a:lnTo>
                <a:lnTo>
                  <a:pt x="2134373" y="1805014"/>
                </a:lnTo>
                <a:lnTo>
                  <a:pt x="2141383" y="1809738"/>
                </a:lnTo>
                <a:lnTo>
                  <a:pt x="2149970" y="1811470"/>
                </a:lnTo>
                <a:lnTo>
                  <a:pt x="2158558" y="1809738"/>
                </a:lnTo>
                <a:lnTo>
                  <a:pt x="2165568" y="1805014"/>
                </a:lnTo>
                <a:lnTo>
                  <a:pt x="2170293" y="1798004"/>
                </a:lnTo>
                <a:lnTo>
                  <a:pt x="2172025" y="1789417"/>
                </a:lnTo>
                <a:lnTo>
                  <a:pt x="2170293" y="1780838"/>
                </a:lnTo>
                <a:lnTo>
                  <a:pt x="2165568" y="1773828"/>
                </a:lnTo>
                <a:lnTo>
                  <a:pt x="2158558" y="1769098"/>
                </a:lnTo>
                <a:lnTo>
                  <a:pt x="2149970" y="1767363"/>
                </a:lnTo>
                <a:close/>
              </a:path>
              <a:path w="5621655" h="3489960">
                <a:moveTo>
                  <a:pt x="2243493" y="1766981"/>
                </a:moveTo>
                <a:lnTo>
                  <a:pt x="2234749" y="1768744"/>
                </a:lnTo>
                <a:lnTo>
                  <a:pt x="2227611" y="1773553"/>
                </a:lnTo>
                <a:lnTo>
                  <a:pt x="2222799" y="1780685"/>
                </a:lnTo>
                <a:lnTo>
                  <a:pt x="2221035" y="1789417"/>
                </a:lnTo>
                <a:lnTo>
                  <a:pt x="2222799" y="1798149"/>
                </a:lnTo>
                <a:lnTo>
                  <a:pt x="2227611" y="1805281"/>
                </a:lnTo>
                <a:lnTo>
                  <a:pt x="2234749" y="1810090"/>
                </a:lnTo>
                <a:lnTo>
                  <a:pt x="2243493" y="1811854"/>
                </a:lnTo>
                <a:lnTo>
                  <a:pt x="2252225" y="1810090"/>
                </a:lnTo>
                <a:lnTo>
                  <a:pt x="2259357" y="1805281"/>
                </a:lnTo>
                <a:lnTo>
                  <a:pt x="2264166" y="1798149"/>
                </a:lnTo>
                <a:lnTo>
                  <a:pt x="2265930" y="1789417"/>
                </a:lnTo>
                <a:lnTo>
                  <a:pt x="2264166" y="1780685"/>
                </a:lnTo>
                <a:lnTo>
                  <a:pt x="2259357" y="1773553"/>
                </a:lnTo>
                <a:lnTo>
                  <a:pt x="2252225" y="1768744"/>
                </a:lnTo>
                <a:lnTo>
                  <a:pt x="2243493" y="1766981"/>
                </a:lnTo>
                <a:close/>
              </a:path>
              <a:path w="5621655" h="3489960">
                <a:moveTo>
                  <a:pt x="2336995" y="1766597"/>
                </a:moveTo>
                <a:lnTo>
                  <a:pt x="2328106" y="1768390"/>
                </a:lnTo>
                <a:lnTo>
                  <a:pt x="2320846" y="1773278"/>
                </a:lnTo>
                <a:lnTo>
                  <a:pt x="2315950" y="1780532"/>
                </a:lnTo>
                <a:lnTo>
                  <a:pt x="2314154" y="1789417"/>
                </a:lnTo>
                <a:lnTo>
                  <a:pt x="2315950" y="1798306"/>
                </a:lnTo>
                <a:lnTo>
                  <a:pt x="2320846" y="1805566"/>
                </a:lnTo>
                <a:lnTo>
                  <a:pt x="2328106" y="1810462"/>
                </a:lnTo>
                <a:lnTo>
                  <a:pt x="2336995" y="1812258"/>
                </a:lnTo>
                <a:lnTo>
                  <a:pt x="2345885" y="1810462"/>
                </a:lnTo>
                <a:lnTo>
                  <a:pt x="2353145" y="1805566"/>
                </a:lnTo>
                <a:lnTo>
                  <a:pt x="2358041" y="1798306"/>
                </a:lnTo>
                <a:lnTo>
                  <a:pt x="2359836" y="1789417"/>
                </a:lnTo>
                <a:lnTo>
                  <a:pt x="2358041" y="1780532"/>
                </a:lnTo>
                <a:lnTo>
                  <a:pt x="2353145" y="1773278"/>
                </a:lnTo>
                <a:lnTo>
                  <a:pt x="2345885" y="1768390"/>
                </a:lnTo>
                <a:lnTo>
                  <a:pt x="2336995" y="1766597"/>
                </a:lnTo>
                <a:close/>
              </a:path>
              <a:path w="5621655" h="3489960">
                <a:moveTo>
                  <a:pt x="2991594" y="1766355"/>
                </a:moveTo>
                <a:lnTo>
                  <a:pt x="2982619" y="1768168"/>
                </a:lnTo>
                <a:lnTo>
                  <a:pt x="2975288" y="1773111"/>
                </a:lnTo>
                <a:lnTo>
                  <a:pt x="2970344" y="1780442"/>
                </a:lnTo>
                <a:lnTo>
                  <a:pt x="2968531" y="1789417"/>
                </a:lnTo>
                <a:lnTo>
                  <a:pt x="2970344" y="1798392"/>
                </a:lnTo>
                <a:lnTo>
                  <a:pt x="2975288" y="1805723"/>
                </a:lnTo>
                <a:lnTo>
                  <a:pt x="2982619" y="1810667"/>
                </a:lnTo>
                <a:lnTo>
                  <a:pt x="2991594" y="1812480"/>
                </a:lnTo>
                <a:lnTo>
                  <a:pt x="3000569" y="1810667"/>
                </a:lnTo>
                <a:lnTo>
                  <a:pt x="3007900" y="1805723"/>
                </a:lnTo>
                <a:lnTo>
                  <a:pt x="3012844" y="1798392"/>
                </a:lnTo>
                <a:lnTo>
                  <a:pt x="3014657" y="1789417"/>
                </a:lnTo>
                <a:lnTo>
                  <a:pt x="3012844" y="1780442"/>
                </a:lnTo>
                <a:lnTo>
                  <a:pt x="3007900" y="1773111"/>
                </a:lnTo>
                <a:lnTo>
                  <a:pt x="3000569" y="1768168"/>
                </a:lnTo>
                <a:lnTo>
                  <a:pt x="2991594" y="1766355"/>
                </a:lnTo>
                <a:close/>
              </a:path>
              <a:path w="5621655" h="3489960">
                <a:moveTo>
                  <a:pt x="3085117" y="1766738"/>
                </a:moveTo>
                <a:lnTo>
                  <a:pt x="3076287" y="1768520"/>
                </a:lnTo>
                <a:lnTo>
                  <a:pt x="3069078" y="1773379"/>
                </a:lnTo>
                <a:lnTo>
                  <a:pt x="3064219" y="1780587"/>
                </a:lnTo>
                <a:lnTo>
                  <a:pt x="3062437" y="1789417"/>
                </a:lnTo>
                <a:lnTo>
                  <a:pt x="3064219" y="1798247"/>
                </a:lnTo>
                <a:lnTo>
                  <a:pt x="3069078" y="1805455"/>
                </a:lnTo>
                <a:lnTo>
                  <a:pt x="3076287" y="1810315"/>
                </a:lnTo>
                <a:lnTo>
                  <a:pt x="3085117" y="1812096"/>
                </a:lnTo>
                <a:lnTo>
                  <a:pt x="3093935" y="1810315"/>
                </a:lnTo>
                <a:lnTo>
                  <a:pt x="3101138" y="1805455"/>
                </a:lnTo>
                <a:lnTo>
                  <a:pt x="3105995" y="1798247"/>
                </a:lnTo>
                <a:lnTo>
                  <a:pt x="3107776" y="1789417"/>
                </a:lnTo>
                <a:lnTo>
                  <a:pt x="3105995" y="1780587"/>
                </a:lnTo>
                <a:lnTo>
                  <a:pt x="3101138" y="1773379"/>
                </a:lnTo>
                <a:lnTo>
                  <a:pt x="3093935" y="1768520"/>
                </a:lnTo>
                <a:lnTo>
                  <a:pt x="3085117" y="1766738"/>
                </a:lnTo>
                <a:close/>
              </a:path>
              <a:path w="5621655" h="3489960">
                <a:moveTo>
                  <a:pt x="3178619" y="1767061"/>
                </a:moveTo>
                <a:lnTo>
                  <a:pt x="3169917" y="1768818"/>
                </a:lnTo>
                <a:lnTo>
                  <a:pt x="3162811" y="1773608"/>
                </a:lnTo>
                <a:lnTo>
                  <a:pt x="3158020" y="1780714"/>
                </a:lnTo>
                <a:lnTo>
                  <a:pt x="3156263" y="1789417"/>
                </a:lnTo>
                <a:lnTo>
                  <a:pt x="3158020" y="1798122"/>
                </a:lnTo>
                <a:lnTo>
                  <a:pt x="3162811" y="1805235"/>
                </a:lnTo>
                <a:lnTo>
                  <a:pt x="3169917" y="1810033"/>
                </a:lnTo>
                <a:lnTo>
                  <a:pt x="3178619" y="1811793"/>
                </a:lnTo>
                <a:lnTo>
                  <a:pt x="3187322" y="1810033"/>
                </a:lnTo>
                <a:lnTo>
                  <a:pt x="3194429" y="1805235"/>
                </a:lnTo>
                <a:lnTo>
                  <a:pt x="3199220" y="1798122"/>
                </a:lnTo>
                <a:lnTo>
                  <a:pt x="3200976" y="1789417"/>
                </a:lnTo>
                <a:lnTo>
                  <a:pt x="3199220" y="1780714"/>
                </a:lnTo>
                <a:lnTo>
                  <a:pt x="3194429" y="1773608"/>
                </a:lnTo>
                <a:lnTo>
                  <a:pt x="3187322" y="1768818"/>
                </a:lnTo>
                <a:lnTo>
                  <a:pt x="3178619" y="1767061"/>
                </a:lnTo>
                <a:close/>
              </a:path>
              <a:path w="5621655" h="3489960">
                <a:moveTo>
                  <a:pt x="3272142" y="1767445"/>
                </a:moveTo>
                <a:lnTo>
                  <a:pt x="3263584" y="1769172"/>
                </a:lnTo>
                <a:lnTo>
                  <a:pt x="3256600" y="1773883"/>
                </a:lnTo>
                <a:lnTo>
                  <a:pt x="3251894" y="1780868"/>
                </a:lnTo>
                <a:lnTo>
                  <a:pt x="3250169" y="1789417"/>
                </a:lnTo>
                <a:lnTo>
                  <a:pt x="3251894" y="1797975"/>
                </a:lnTo>
                <a:lnTo>
                  <a:pt x="3256600" y="1804959"/>
                </a:lnTo>
                <a:lnTo>
                  <a:pt x="3263584" y="1809665"/>
                </a:lnTo>
                <a:lnTo>
                  <a:pt x="3272142" y="1811390"/>
                </a:lnTo>
                <a:lnTo>
                  <a:pt x="3280683" y="1809665"/>
                </a:lnTo>
                <a:lnTo>
                  <a:pt x="3287669" y="1804959"/>
                </a:lnTo>
                <a:lnTo>
                  <a:pt x="3292385" y="1797975"/>
                </a:lnTo>
                <a:lnTo>
                  <a:pt x="3294116" y="1789417"/>
                </a:lnTo>
                <a:lnTo>
                  <a:pt x="3292385" y="1780868"/>
                </a:lnTo>
                <a:lnTo>
                  <a:pt x="3287669" y="1773883"/>
                </a:lnTo>
                <a:lnTo>
                  <a:pt x="3280683" y="1769172"/>
                </a:lnTo>
                <a:lnTo>
                  <a:pt x="3272142" y="1767445"/>
                </a:lnTo>
                <a:close/>
              </a:path>
              <a:path w="5621655" h="3489960">
                <a:moveTo>
                  <a:pt x="3365624" y="1767828"/>
                </a:moveTo>
                <a:lnTo>
                  <a:pt x="3357240" y="1769524"/>
                </a:lnTo>
                <a:lnTo>
                  <a:pt x="3350383" y="1774151"/>
                </a:lnTo>
                <a:lnTo>
                  <a:pt x="3345754" y="1781013"/>
                </a:lnTo>
                <a:lnTo>
                  <a:pt x="3344055" y="1789417"/>
                </a:lnTo>
                <a:lnTo>
                  <a:pt x="3345754" y="1797821"/>
                </a:lnTo>
                <a:lnTo>
                  <a:pt x="3350383" y="1804684"/>
                </a:lnTo>
                <a:lnTo>
                  <a:pt x="3357240" y="1809310"/>
                </a:lnTo>
                <a:lnTo>
                  <a:pt x="3365624" y="1811007"/>
                </a:lnTo>
                <a:lnTo>
                  <a:pt x="3374044" y="1809310"/>
                </a:lnTo>
                <a:lnTo>
                  <a:pt x="3380919" y="1804684"/>
                </a:lnTo>
                <a:lnTo>
                  <a:pt x="3385555" y="1797821"/>
                </a:lnTo>
                <a:lnTo>
                  <a:pt x="3387255" y="1789417"/>
                </a:lnTo>
                <a:lnTo>
                  <a:pt x="3385555" y="1781013"/>
                </a:lnTo>
                <a:lnTo>
                  <a:pt x="3380919" y="1774151"/>
                </a:lnTo>
                <a:lnTo>
                  <a:pt x="3374044" y="1769524"/>
                </a:lnTo>
                <a:lnTo>
                  <a:pt x="3365624" y="1767828"/>
                </a:lnTo>
                <a:close/>
              </a:path>
              <a:path w="5621655" h="3489960">
                <a:moveTo>
                  <a:pt x="3459167" y="1768232"/>
                </a:moveTo>
                <a:lnTo>
                  <a:pt x="3450917" y="1769897"/>
                </a:lnTo>
                <a:lnTo>
                  <a:pt x="3444175" y="1774436"/>
                </a:lnTo>
                <a:lnTo>
                  <a:pt x="3439629" y="1781170"/>
                </a:lnTo>
                <a:lnTo>
                  <a:pt x="3437961" y="1789417"/>
                </a:lnTo>
                <a:lnTo>
                  <a:pt x="3439629" y="1797668"/>
                </a:lnTo>
                <a:lnTo>
                  <a:pt x="3444175" y="1804409"/>
                </a:lnTo>
                <a:lnTo>
                  <a:pt x="3450917" y="1808955"/>
                </a:lnTo>
                <a:lnTo>
                  <a:pt x="3459167" y="1810623"/>
                </a:lnTo>
                <a:lnTo>
                  <a:pt x="3467427" y="1808955"/>
                </a:lnTo>
                <a:lnTo>
                  <a:pt x="3474167" y="1804409"/>
                </a:lnTo>
                <a:lnTo>
                  <a:pt x="3478709" y="1797668"/>
                </a:lnTo>
                <a:lnTo>
                  <a:pt x="3480374" y="1789417"/>
                </a:lnTo>
                <a:lnTo>
                  <a:pt x="3478709" y="1781170"/>
                </a:lnTo>
                <a:lnTo>
                  <a:pt x="3474167" y="1774436"/>
                </a:lnTo>
                <a:lnTo>
                  <a:pt x="3467427" y="1769897"/>
                </a:lnTo>
                <a:lnTo>
                  <a:pt x="3459167" y="1768232"/>
                </a:lnTo>
                <a:close/>
              </a:path>
              <a:path w="5621655" h="3489960">
                <a:moveTo>
                  <a:pt x="3552670" y="1768614"/>
                </a:moveTo>
                <a:lnTo>
                  <a:pt x="3544579" y="1770250"/>
                </a:lnTo>
                <a:lnTo>
                  <a:pt x="3537973" y="1774710"/>
                </a:lnTo>
                <a:lnTo>
                  <a:pt x="3533520" y="1781323"/>
                </a:lnTo>
                <a:lnTo>
                  <a:pt x="3531888" y="1789417"/>
                </a:lnTo>
                <a:lnTo>
                  <a:pt x="3533520" y="1797519"/>
                </a:lnTo>
                <a:lnTo>
                  <a:pt x="3537973" y="1804131"/>
                </a:lnTo>
                <a:lnTo>
                  <a:pt x="3544579" y="1808586"/>
                </a:lnTo>
                <a:lnTo>
                  <a:pt x="3552670" y="1810219"/>
                </a:lnTo>
                <a:lnTo>
                  <a:pt x="3560761" y="1808586"/>
                </a:lnTo>
                <a:lnTo>
                  <a:pt x="3567367" y="1804131"/>
                </a:lnTo>
                <a:lnTo>
                  <a:pt x="3571820" y="1797519"/>
                </a:lnTo>
                <a:lnTo>
                  <a:pt x="3573453" y="1789417"/>
                </a:lnTo>
                <a:lnTo>
                  <a:pt x="3571820" y="1781323"/>
                </a:lnTo>
                <a:lnTo>
                  <a:pt x="3567367" y="1774710"/>
                </a:lnTo>
                <a:lnTo>
                  <a:pt x="3560761" y="1770250"/>
                </a:lnTo>
                <a:lnTo>
                  <a:pt x="3552670" y="1768614"/>
                </a:lnTo>
                <a:close/>
              </a:path>
              <a:path w="5621655" h="3489960">
                <a:moveTo>
                  <a:pt x="3646213" y="1768998"/>
                </a:moveTo>
                <a:lnTo>
                  <a:pt x="3638249" y="1770602"/>
                </a:lnTo>
                <a:lnTo>
                  <a:pt x="3631746" y="1774978"/>
                </a:lnTo>
                <a:lnTo>
                  <a:pt x="3627361" y="1781468"/>
                </a:lnTo>
                <a:lnTo>
                  <a:pt x="3625753" y="1789417"/>
                </a:lnTo>
                <a:lnTo>
                  <a:pt x="3627361" y="1797366"/>
                </a:lnTo>
                <a:lnTo>
                  <a:pt x="3631746" y="1803856"/>
                </a:lnTo>
                <a:lnTo>
                  <a:pt x="3638249" y="1808231"/>
                </a:lnTo>
                <a:lnTo>
                  <a:pt x="3646213" y="1809836"/>
                </a:lnTo>
                <a:lnTo>
                  <a:pt x="3654150" y="1808231"/>
                </a:lnTo>
                <a:lnTo>
                  <a:pt x="3660635" y="1803856"/>
                </a:lnTo>
                <a:lnTo>
                  <a:pt x="3665009" y="1797366"/>
                </a:lnTo>
                <a:lnTo>
                  <a:pt x="3666613" y="1789417"/>
                </a:lnTo>
                <a:lnTo>
                  <a:pt x="3665009" y="1781468"/>
                </a:lnTo>
                <a:lnTo>
                  <a:pt x="3660635" y="1774978"/>
                </a:lnTo>
                <a:lnTo>
                  <a:pt x="3654150" y="1770602"/>
                </a:lnTo>
                <a:lnTo>
                  <a:pt x="3646213" y="1768998"/>
                </a:lnTo>
                <a:close/>
              </a:path>
              <a:path w="5621655" h="3489960">
                <a:moveTo>
                  <a:pt x="3739715" y="1769402"/>
                </a:moveTo>
                <a:lnTo>
                  <a:pt x="3731912" y="1770974"/>
                </a:lnTo>
                <a:lnTo>
                  <a:pt x="3725544" y="1775263"/>
                </a:lnTo>
                <a:lnTo>
                  <a:pt x="3721253" y="1781625"/>
                </a:lnTo>
                <a:lnTo>
                  <a:pt x="3719680" y="1789417"/>
                </a:lnTo>
                <a:lnTo>
                  <a:pt x="3721253" y="1797212"/>
                </a:lnTo>
                <a:lnTo>
                  <a:pt x="3725544" y="1803581"/>
                </a:lnTo>
                <a:lnTo>
                  <a:pt x="3731912" y="1807877"/>
                </a:lnTo>
                <a:lnTo>
                  <a:pt x="3739715" y="1809452"/>
                </a:lnTo>
                <a:lnTo>
                  <a:pt x="3747511" y="1807877"/>
                </a:lnTo>
                <a:lnTo>
                  <a:pt x="3753881" y="1803581"/>
                </a:lnTo>
                <a:lnTo>
                  <a:pt x="3758176" y="1797212"/>
                </a:lnTo>
                <a:lnTo>
                  <a:pt x="3759752" y="1789417"/>
                </a:lnTo>
                <a:lnTo>
                  <a:pt x="3758176" y="1781625"/>
                </a:lnTo>
                <a:lnTo>
                  <a:pt x="3753881" y="1775263"/>
                </a:lnTo>
                <a:lnTo>
                  <a:pt x="3747511" y="1770974"/>
                </a:lnTo>
                <a:lnTo>
                  <a:pt x="3739715" y="1769402"/>
                </a:lnTo>
                <a:close/>
              </a:path>
              <a:path w="5621655" h="3489960">
                <a:moveTo>
                  <a:pt x="3833218" y="1769785"/>
                </a:moveTo>
                <a:lnTo>
                  <a:pt x="3825571" y="1771329"/>
                </a:lnTo>
                <a:lnTo>
                  <a:pt x="3819331" y="1775538"/>
                </a:lnTo>
                <a:lnTo>
                  <a:pt x="3815126" y="1781779"/>
                </a:lnTo>
                <a:lnTo>
                  <a:pt x="3813585" y="1789417"/>
                </a:lnTo>
                <a:lnTo>
                  <a:pt x="3815126" y="1797064"/>
                </a:lnTo>
                <a:lnTo>
                  <a:pt x="3819331" y="1803304"/>
                </a:lnTo>
                <a:lnTo>
                  <a:pt x="3825571" y="1807509"/>
                </a:lnTo>
                <a:lnTo>
                  <a:pt x="3833218" y="1809050"/>
                </a:lnTo>
                <a:lnTo>
                  <a:pt x="3840860" y="1807509"/>
                </a:lnTo>
                <a:lnTo>
                  <a:pt x="3847108" y="1803304"/>
                </a:lnTo>
                <a:lnTo>
                  <a:pt x="3851324" y="1797064"/>
                </a:lnTo>
                <a:lnTo>
                  <a:pt x="3852871" y="1789417"/>
                </a:lnTo>
                <a:lnTo>
                  <a:pt x="3851324" y="1781779"/>
                </a:lnTo>
                <a:lnTo>
                  <a:pt x="3847108" y="1775538"/>
                </a:lnTo>
                <a:lnTo>
                  <a:pt x="3840860" y="1771329"/>
                </a:lnTo>
                <a:lnTo>
                  <a:pt x="3833218" y="1769785"/>
                </a:lnTo>
                <a:close/>
              </a:path>
              <a:path w="5621655" h="3489960">
                <a:moveTo>
                  <a:pt x="3926720" y="1770169"/>
                </a:moveTo>
                <a:lnTo>
                  <a:pt x="3919233" y="1771681"/>
                </a:lnTo>
                <a:lnTo>
                  <a:pt x="3913128" y="1775806"/>
                </a:lnTo>
                <a:lnTo>
                  <a:pt x="3909018" y="1781924"/>
                </a:lnTo>
                <a:lnTo>
                  <a:pt x="3907512" y="1789417"/>
                </a:lnTo>
                <a:lnTo>
                  <a:pt x="3909018" y="1796911"/>
                </a:lnTo>
                <a:lnTo>
                  <a:pt x="3913128" y="1803029"/>
                </a:lnTo>
                <a:lnTo>
                  <a:pt x="3919233" y="1807154"/>
                </a:lnTo>
                <a:lnTo>
                  <a:pt x="3926720" y="1808666"/>
                </a:lnTo>
                <a:lnTo>
                  <a:pt x="3934220" y="1807154"/>
                </a:lnTo>
                <a:lnTo>
                  <a:pt x="3940330" y="1803029"/>
                </a:lnTo>
                <a:lnTo>
                  <a:pt x="3944443" y="1796911"/>
                </a:lnTo>
                <a:lnTo>
                  <a:pt x="3945949" y="1789417"/>
                </a:lnTo>
                <a:lnTo>
                  <a:pt x="3944443" y="1781924"/>
                </a:lnTo>
                <a:lnTo>
                  <a:pt x="3940330" y="1775806"/>
                </a:lnTo>
                <a:lnTo>
                  <a:pt x="3934220" y="1771681"/>
                </a:lnTo>
                <a:lnTo>
                  <a:pt x="3926720" y="1770169"/>
                </a:lnTo>
                <a:close/>
              </a:path>
              <a:path w="5621655" h="3489960">
                <a:moveTo>
                  <a:pt x="4020243" y="1770552"/>
                </a:moveTo>
                <a:lnTo>
                  <a:pt x="4012894" y="1772036"/>
                </a:lnTo>
                <a:lnTo>
                  <a:pt x="4006898" y="1776080"/>
                </a:lnTo>
                <a:lnTo>
                  <a:pt x="4002858" y="1782077"/>
                </a:lnTo>
                <a:lnTo>
                  <a:pt x="4001377" y="1789417"/>
                </a:lnTo>
                <a:lnTo>
                  <a:pt x="4002858" y="1796757"/>
                </a:lnTo>
                <a:lnTo>
                  <a:pt x="4006898" y="1802754"/>
                </a:lnTo>
                <a:lnTo>
                  <a:pt x="4012894" y="1806799"/>
                </a:lnTo>
                <a:lnTo>
                  <a:pt x="4020243" y="1808283"/>
                </a:lnTo>
                <a:lnTo>
                  <a:pt x="4027575" y="1806799"/>
                </a:lnTo>
                <a:lnTo>
                  <a:pt x="4033573" y="1802754"/>
                </a:lnTo>
                <a:lnTo>
                  <a:pt x="4037622" y="1796757"/>
                </a:lnTo>
                <a:lnTo>
                  <a:pt x="4039109" y="1789417"/>
                </a:lnTo>
                <a:lnTo>
                  <a:pt x="4037622" y="1782077"/>
                </a:lnTo>
                <a:lnTo>
                  <a:pt x="4033573" y="1776080"/>
                </a:lnTo>
                <a:lnTo>
                  <a:pt x="4027575" y="1772036"/>
                </a:lnTo>
                <a:lnTo>
                  <a:pt x="4020243" y="1770552"/>
                </a:lnTo>
                <a:close/>
              </a:path>
              <a:path w="5621655" h="3489960">
                <a:moveTo>
                  <a:pt x="4113746" y="1770955"/>
                </a:moveTo>
                <a:lnTo>
                  <a:pt x="4106557" y="1772407"/>
                </a:lnTo>
                <a:lnTo>
                  <a:pt x="4100696" y="1776365"/>
                </a:lnTo>
                <a:lnTo>
                  <a:pt x="4096750" y="1782234"/>
                </a:lnTo>
                <a:lnTo>
                  <a:pt x="4095304" y="1789417"/>
                </a:lnTo>
                <a:lnTo>
                  <a:pt x="4096750" y="1796609"/>
                </a:lnTo>
                <a:lnTo>
                  <a:pt x="4100696" y="1802476"/>
                </a:lnTo>
                <a:lnTo>
                  <a:pt x="4106557" y="1806430"/>
                </a:lnTo>
                <a:lnTo>
                  <a:pt x="4113746" y="1807879"/>
                </a:lnTo>
                <a:lnTo>
                  <a:pt x="4120941" y="1806430"/>
                </a:lnTo>
                <a:lnTo>
                  <a:pt x="4126815" y="1802476"/>
                </a:lnTo>
                <a:lnTo>
                  <a:pt x="4130776" y="1796609"/>
                </a:lnTo>
                <a:lnTo>
                  <a:pt x="4132228" y="1789417"/>
                </a:lnTo>
                <a:lnTo>
                  <a:pt x="4130776" y="1782234"/>
                </a:lnTo>
                <a:lnTo>
                  <a:pt x="4126815" y="1776365"/>
                </a:lnTo>
                <a:lnTo>
                  <a:pt x="4120941" y="1772407"/>
                </a:lnTo>
                <a:lnTo>
                  <a:pt x="4113746" y="1770955"/>
                </a:lnTo>
                <a:close/>
              </a:path>
              <a:path w="5621655" h="3489960">
                <a:moveTo>
                  <a:pt x="4207248" y="1771338"/>
                </a:moveTo>
                <a:lnTo>
                  <a:pt x="4200219" y="1772759"/>
                </a:lnTo>
                <a:lnTo>
                  <a:pt x="4194471" y="1776632"/>
                </a:lnTo>
                <a:lnTo>
                  <a:pt x="4190593" y="1782379"/>
                </a:lnTo>
                <a:lnTo>
                  <a:pt x="4189170" y="1789417"/>
                </a:lnTo>
                <a:lnTo>
                  <a:pt x="4190593" y="1796455"/>
                </a:lnTo>
                <a:lnTo>
                  <a:pt x="4194471" y="1802202"/>
                </a:lnTo>
                <a:lnTo>
                  <a:pt x="4200219" y="1806075"/>
                </a:lnTo>
                <a:lnTo>
                  <a:pt x="4207248" y="1807495"/>
                </a:lnTo>
                <a:lnTo>
                  <a:pt x="4214310" y="1806075"/>
                </a:lnTo>
                <a:lnTo>
                  <a:pt x="4220068" y="1802202"/>
                </a:lnTo>
                <a:lnTo>
                  <a:pt x="4223946" y="1796455"/>
                </a:lnTo>
                <a:lnTo>
                  <a:pt x="4225367" y="1789417"/>
                </a:lnTo>
                <a:lnTo>
                  <a:pt x="4223946" y="1782379"/>
                </a:lnTo>
                <a:lnTo>
                  <a:pt x="4220068" y="1776632"/>
                </a:lnTo>
                <a:lnTo>
                  <a:pt x="4214310" y="1772759"/>
                </a:lnTo>
                <a:lnTo>
                  <a:pt x="4207248" y="1771338"/>
                </a:lnTo>
                <a:close/>
              </a:path>
              <a:path w="5621655" h="3489960">
                <a:moveTo>
                  <a:pt x="4310537" y="1771722"/>
                </a:moveTo>
                <a:lnTo>
                  <a:pt x="4290986" y="1771722"/>
                </a:lnTo>
                <a:lnTo>
                  <a:pt x="4283095" y="1779652"/>
                </a:lnTo>
                <a:lnTo>
                  <a:pt x="4283095" y="1799183"/>
                </a:lnTo>
                <a:lnTo>
                  <a:pt x="4290986" y="1807113"/>
                </a:lnTo>
                <a:lnTo>
                  <a:pt x="4310537" y="1807113"/>
                </a:lnTo>
                <a:lnTo>
                  <a:pt x="4318447" y="1799183"/>
                </a:lnTo>
                <a:lnTo>
                  <a:pt x="4318447" y="1779652"/>
                </a:lnTo>
                <a:lnTo>
                  <a:pt x="4310537" y="1771722"/>
                </a:lnTo>
                <a:close/>
              </a:path>
              <a:path w="5621655" h="3489960">
                <a:moveTo>
                  <a:pt x="4403858" y="1772126"/>
                </a:moveTo>
                <a:lnTo>
                  <a:pt x="4384750" y="1772126"/>
                </a:lnTo>
                <a:lnTo>
                  <a:pt x="4377001" y="1779874"/>
                </a:lnTo>
                <a:lnTo>
                  <a:pt x="4377001" y="1798981"/>
                </a:lnTo>
                <a:lnTo>
                  <a:pt x="4384750" y="1806729"/>
                </a:lnTo>
                <a:lnTo>
                  <a:pt x="4403858" y="1806729"/>
                </a:lnTo>
                <a:lnTo>
                  <a:pt x="4411606" y="1798981"/>
                </a:lnTo>
                <a:lnTo>
                  <a:pt x="4411606" y="1779874"/>
                </a:lnTo>
                <a:lnTo>
                  <a:pt x="4403858" y="1772126"/>
                </a:lnTo>
                <a:close/>
              </a:path>
              <a:path w="5621655" h="3489960">
                <a:moveTo>
                  <a:pt x="4497159" y="1772509"/>
                </a:moveTo>
                <a:lnTo>
                  <a:pt x="4478495" y="1772509"/>
                </a:lnTo>
                <a:lnTo>
                  <a:pt x="4470908" y="1780075"/>
                </a:lnTo>
                <a:lnTo>
                  <a:pt x="4470908" y="1798759"/>
                </a:lnTo>
                <a:lnTo>
                  <a:pt x="4478495" y="1806326"/>
                </a:lnTo>
                <a:lnTo>
                  <a:pt x="4497159" y="1806326"/>
                </a:lnTo>
                <a:lnTo>
                  <a:pt x="4504725" y="1798759"/>
                </a:lnTo>
                <a:lnTo>
                  <a:pt x="4504725" y="1780075"/>
                </a:lnTo>
                <a:lnTo>
                  <a:pt x="4497159" y="1772509"/>
                </a:lnTo>
                <a:close/>
              </a:path>
              <a:path w="5621655" h="3489960">
                <a:moveTo>
                  <a:pt x="4590439" y="1772893"/>
                </a:moveTo>
                <a:lnTo>
                  <a:pt x="4572219" y="1772893"/>
                </a:lnTo>
                <a:lnTo>
                  <a:pt x="4564794" y="1780297"/>
                </a:lnTo>
                <a:lnTo>
                  <a:pt x="4564794" y="1798537"/>
                </a:lnTo>
                <a:lnTo>
                  <a:pt x="4572219" y="1805942"/>
                </a:lnTo>
                <a:lnTo>
                  <a:pt x="4590439" y="1805942"/>
                </a:lnTo>
                <a:lnTo>
                  <a:pt x="4597865" y="1798537"/>
                </a:lnTo>
                <a:lnTo>
                  <a:pt x="4597865" y="1780297"/>
                </a:lnTo>
                <a:lnTo>
                  <a:pt x="4590439" y="1772893"/>
                </a:lnTo>
                <a:close/>
              </a:path>
              <a:path w="5621655" h="3489960">
                <a:moveTo>
                  <a:pt x="4683741" y="1773295"/>
                </a:moveTo>
                <a:lnTo>
                  <a:pt x="4665904" y="1773295"/>
                </a:lnTo>
                <a:lnTo>
                  <a:pt x="4658700" y="1780519"/>
                </a:lnTo>
                <a:lnTo>
                  <a:pt x="4658700" y="1798336"/>
                </a:lnTo>
                <a:lnTo>
                  <a:pt x="4665904" y="1805559"/>
                </a:lnTo>
                <a:lnTo>
                  <a:pt x="4683741" y="1805559"/>
                </a:lnTo>
                <a:lnTo>
                  <a:pt x="4690944" y="1798336"/>
                </a:lnTo>
                <a:lnTo>
                  <a:pt x="4690944" y="1780519"/>
                </a:lnTo>
                <a:lnTo>
                  <a:pt x="4683741" y="1773295"/>
                </a:lnTo>
                <a:close/>
              </a:path>
              <a:path w="5621655" h="3489960">
                <a:moveTo>
                  <a:pt x="4777021" y="1773679"/>
                </a:moveTo>
                <a:lnTo>
                  <a:pt x="4759668" y="1773679"/>
                </a:lnTo>
                <a:lnTo>
                  <a:pt x="4752586" y="1780721"/>
                </a:lnTo>
                <a:lnTo>
                  <a:pt x="4752586" y="1798114"/>
                </a:lnTo>
                <a:lnTo>
                  <a:pt x="4759668" y="1805155"/>
                </a:lnTo>
                <a:lnTo>
                  <a:pt x="4777021" y="1805155"/>
                </a:lnTo>
                <a:lnTo>
                  <a:pt x="4784102" y="1798114"/>
                </a:lnTo>
                <a:lnTo>
                  <a:pt x="4784102" y="1780721"/>
                </a:lnTo>
                <a:lnTo>
                  <a:pt x="4777021" y="1773679"/>
                </a:lnTo>
                <a:close/>
              </a:path>
              <a:path w="5621655" h="3489960">
                <a:moveTo>
                  <a:pt x="4870342" y="1774063"/>
                </a:moveTo>
                <a:lnTo>
                  <a:pt x="4853392" y="1774063"/>
                </a:lnTo>
                <a:lnTo>
                  <a:pt x="4846492" y="1780943"/>
                </a:lnTo>
                <a:lnTo>
                  <a:pt x="4846492" y="1797892"/>
                </a:lnTo>
                <a:lnTo>
                  <a:pt x="4853392" y="1804772"/>
                </a:lnTo>
                <a:lnTo>
                  <a:pt x="4870342" y="1804772"/>
                </a:lnTo>
                <a:lnTo>
                  <a:pt x="4877223" y="1797892"/>
                </a:lnTo>
                <a:lnTo>
                  <a:pt x="4877223" y="1780943"/>
                </a:lnTo>
                <a:lnTo>
                  <a:pt x="4870342" y="1774063"/>
                </a:lnTo>
                <a:close/>
              </a:path>
              <a:path w="5621655" h="3489960">
                <a:moveTo>
                  <a:pt x="4963642" y="1774466"/>
                </a:moveTo>
                <a:lnTo>
                  <a:pt x="4947117" y="1774466"/>
                </a:lnTo>
                <a:lnTo>
                  <a:pt x="4940418" y="1781164"/>
                </a:lnTo>
                <a:lnTo>
                  <a:pt x="4940418" y="1797690"/>
                </a:lnTo>
                <a:lnTo>
                  <a:pt x="4947117" y="1804389"/>
                </a:lnTo>
                <a:lnTo>
                  <a:pt x="4963642" y="1804389"/>
                </a:lnTo>
                <a:lnTo>
                  <a:pt x="4970362" y="1797690"/>
                </a:lnTo>
                <a:lnTo>
                  <a:pt x="4970362" y="1781164"/>
                </a:lnTo>
                <a:lnTo>
                  <a:pt x="4963642" y="1774466"/>
                </a:lnTo>
                <a:close/>
              </a:path>
              <a:path w="5621655" h="3489960">
                <a:moveTo>
                  <a:pt x="147000" y="1822467"/>
                </a:moveTo>
                <a:lnTo>
                  <a:pt x="131851" y="1822467"/>
                </a:lnTo>
                <a:lnTo>
                  <a:pt x="125711" y="1828601"/>
                </a:lnTo>
                <a:lnTo>
                  <a:pt x="125711" y="1843754"/>
                </a:lnTo>
                <a:lnTo>
                  <a:pt x="131851" y="1849888"/>
                </a:lnTo>
                <a:lnTo>
                  <a:pt x="147000" y="1849888"/>
                </a:lnTo>
                <a:lnTo>
                  <a:pt x="153140" y="1843754"/>
                </a:lnTo>
                <a:lnTo>
                  <a:pt x="153140" y="1828601"/>
                </a:lnTo>
                <a:lnTo>
                  <a:pt x="147000" y="1822467"/>
                </a:lnTo>
                <a:close/>
              </a:path>
              <a:path w="5621655" h="3489960">
                <a:moveTo>
                  <a:pt x="240731" y="1822063"/>
                </a:moveTo>
                <a:lnTo>
                  <a:pt x="225148" y="1822063"/>
                </a:lnTo>
                <a:lnTo>
                  <a:pt x="218834" y="1828379"/>
                </a:lnTo>
                <a:lnTo>
                  <a:pt x="218834" y="1843956"/>
                </a:lnTo>
                <a:lnTo>
                  <a:pt x="225148" y="1850271"/>
                </a:lnTo>
                <a:lnTo>
                  <a:pt x="240731" y="1850271"/>
                </a:lnTo>
                <a:lnTo>
                  <a:pt x="247044" y="1843956"/>
                </a:lnTo>
                <a:lnTo>
                  <a:pt x="247044" y="1828379"/>
                </a:lnTo>
                <a:lnTo>
                  <a:pt x="240731" y="1822063"/>
                </a:lnTo>
                <a:close/>
              </a:path>
              <a:path w="5621655" h="3489960">
                <a:moveTo>
                  <a:pt x="334461" y="1821680"/>
                </a:moveTo>
                <a:lnTo>
                  <a:pt x="318446" y="1821680"/>
                </a:lnTo>
                <a:lnTo>
                  <a:pt x="311959" y="1828177"/>
                </a:lnTo>
                <a:lnTo>
                  <a:pt x="311959" y="1844178"/>
                </a:lnTo>
                <a:lnTo>
                  <a:pt x="318446" y="1850674"/>
                </a:lnTo>
                <a:lnTo>
                  <a:pt x="334461" y="1850674"/>
                </a:lnTo>
                <a:lnTo>
                  <a:pt x="340948" y="1844178"/>
                </a:lnTo>
                <a:lnTo>
                  <a:pt x="340948" y="1828177"/>
                </a:lnTo>
                <a:lnTo>
                  <a:pt x="334461" y="1821680"/>
                </a:lnTo>
                <a:close/>
              </a:path>
              <a:path w="5621655" h="3489960">
                <a:moveTo>
                  <a:pt x="428184" y="1821296"/>
                </a:moveTo>
                <a:lnTo>
                  <a:pt x="411743" y="1821296"/>
                </a:lnTo>
                <a:lnTo>
                  <a:pt x="405083" y="1827955"/>
                </a:lnTo>
                <a:lnTo>
                  <a:pt x="405083" y="1844399"/>
                </a:lnTo>
                <a:lnTo>
                  <a:pt x="411743" y="1851058"/>
                </a:lnTo>
                <a:lnTo>
                  <a:pt x="428184" y="1851058"/>
                </a:lnTo>
                <a:lnTo>
                  <a:pt x="434852" y="1844399"/>
                </a:lnTo>
                <a:lnTo>
                  <a:pt x="434852" y="1827955"/>
                </a:lnTo>
                <a:lnTo>
                  <a:pt x="428184" y="1821296"/>
                </a:lnTo>
                <a:close/>
              </a:path>
              <a:path w="5621655" h="3489960">
                <a:moveTo>
                  <a:pt x="521914" y="1820894"/>
                </a:moveTo>
                <a:lnTo>
                  <a:pt x="505048" y="1820894"/>
                </a:lnTo>
                <a:lnTo>
                  <a:pt x="498206" y="1827733"/>
                </a:lnTo>
                <a:lnTo>
                  <a:pt x="498206" y="1844601"/>
                </a:lnTo>
                <a:lnTo>
                  <a:pt x="505048" y="1851441"/>
                </a:lnTo>
                <a:lnTo>
                  <a:pt x="521914" y="1851441"/>
                </a:lnTo>
                <a:lnTo>
                  <a:pt x="528757" y="1844601"/>
                </a:lnTo>
                <a:lnTo>
                  <a:pt x="528757" y="1827733"/>
                </a:lnTo>
                <a:lnTo>
                  <a:pt x="521914" y="1820894"/>
                </a:lnTo>
                <a:close/>
              </a:path>
              <a:path w="5621655" h="3489960">
                <a:moveTo>
                  <a:pt x="615647" y="1820510"/>
                </a:moveTo>
                <a:lnTo>
                  <a:pt x="598345" y="1820510"/>
                </a:lnTo>
                <a:lnTo>
                  <a:pt x="591331" y="1827532"/>
                </a:lnTo>
                <a:lnTo>
                  <a:pt x="591331" y="1844823"/>
                </a:lnTo>
                <a:lnTo>
                  <a:pt x="598345" y="1851845"/>
                </a:lnTo>
                <a:lnTo>
                  <a:pt x="615647" y="1851845"/>
                </a:lnTo>
                <a:lnTo>
                  <a:pt x="622653" y="1844823"/>
                </a:lnTo>
                <a:lnTo>
                  <a:pt x="622653" y="1827532"/>
                </a:lnTo>
                <a:lnTo>
                  <a:pt x="615647" y="1820510"/>
                </a:lnTo>
                <a:close/>
              </a:path>
              <a:path w="5621655" h="3489960">
                <a:moveTo>
                  <a:pt x="709369" y="1820127"/>
                </a:moveTo>
                <a:lnTo>
                  <a:pt x="691643" y="1820127"/>
                </a:lnTo>
                <a:lnTo>
                  <a:pt x="684454" y="1827310"/>
                </a:lnTo>
                <a:lnTo>
                  <a:pt x="684454" y="1845045"/>
                </a:lnTo>
                <a:lnTo>
                  <a:pt x="691643" y="1852228"/>
                </a:lnTo>
                <a:lnTo>
                  <a:pt x="709369" y="1852228"/>
                </a:lnTo>
                <a:lnTo>
                  <a:pt x="716557" y="1845045"/>
                </a:lnTo>
                <a:lnTo>
                  <a:pt x="716557" y="1827310"/>
                </a:lnTo>
                <a:lnTo>
                  <a:pt x="709369" y="1820127"/>
                </a:lnTo>
                <a:close/>
              </a:path>
              <a:path w="5621655" h="3489960">
                <a:moveTo>
                  <a:pt x="803100" y="1819723"/>
                </a:moveTo>
                <a:lnTo>
                  <a:pt x="784940" y="1819723"/>
                </a:lnTo>
                <a:lnTo>
                  <a:pt x="777577" y="1827088"/>
                </a:lnTo>
                <a:lnTo>
                  <a:pt x="777577" y="1845268"/>
                </a:lnTo>
                <a:lnTo>
                  <a:pt x="784940" y="1852612"/>
                </a:lnTo>
                <a:lnTo>
                  <a:pt x="803100" y="1852612"/>
                </a:lnTo>
                <a:lnTo>
                  <a:pt x="810461" y="1845268"/>
                </a:lnTo>
                <a:lnTo>
                  <a:pt x="810461" y="1827088"/>
                </a:lnTo>
                <a:lnTo>
                  <a:pt x="803100" y="1819723"/>
                </a:lnTo>
                <a:close/>
              </a:path>
              <a:path w="5621655" h="3489960">
                <a:moveTo>
                  <a:pt x="896830" y="1819339"/>
                </a:moveTo>
                <a:lnTo>
                  <a:pt x="878237" y="1819339"/>
                </a:lnTo>
                <a:lnTo>
                  <a:pt x="870703" y="1826886"/>
                </a:lnTo>
                <a:lnTo>
                  <a:pt x="870703" y="1845470"/>
                </a:lnTo>
                <a:lnTo>
                  <a:pt x="878237" y="1853015"/>
                </a:lnTo>
                <a:lnTo>
                  <a:pt x="896830" y="1853015"/>
                </a:lnTo>
                <a:lnTo>
                  <a:pt x="904365" y="1845470"/>
                </a:lnTo>
                <a:lnTo>
                  <a:pt x="904365" y="1826886"/>
                </a:lnTo>
                <a:lnTo>
                  <a:pt x="896830" y="1819339"/>
                </a:lnTo>
                <a:close/>
              </a:path>
              <a:path w="5621655" h="3489960">
                <a:moveTo>
                  <a:pt x="990561" y="1818956"/>
                </a:moveTo>
                <a:lnTo>
                  <a:pt x="971534" y="1818956"/>
                </a:lnTo>
                <a:lnTo>
                  <a:pt x="963826" y="1826663"/>
                </a:lnTo>
                <a:lnTo>
                  <a:pt x="963826" y="1845691"/>
                </a:lnTo>
                <a:lnTo>
                  <a:pt x="971534" y="1853398"/>
                </a:lnTo>
                <a:lnTo>
                  <a:pt x="990561" y="1853398"/>
                </a:lnTo>
                <a:lnTo>
                  <a:pt x="998269" y="1845691"/>
                </a:lnTo>
                <a:lnTo>
                  <a:pt x="998269" y="1826663"/>
                </a:lnTo>
                <a:lnTo>
                  <a:pt x="990561" y="1818956"/>
                </a:lnTo>
                <a:close/>
              </a:path>
              <a:path w="5621655" h="3489960">
                <a:moveTo>
                  <a:pt x="1084284" y="1818573"/>
                </a:moveTo>
                <a:lnTo>
                  <a:pt x="1064833" y="1818573"/>
                </a:lnTo>
                <a:lnTo>
                  <a:pt x="1056950" y="1826442"/>
                </a:lnTo>
                <a:lnTo>
                  <a:pt x="1056950" y="1845892"/>
                </a:lnTo>
                <a:lnTo>
                  <a:pt x="1064833" y="1853782"/>
                </a:lnTo>
                <a:lnTo>
                  <a:pt x="1084284" y="1853782"/>
                </a:lnTo>
                <a:lnTo>
                  <a:pt x="1092174" y="1845892"/>
                </a:lnTo>
                <a:lnTo>
                  <a:pt x="1092174" y="1826442"/>
                </a:lnTo>
                <a:lnTo>
                  <a:pt x="1084284" y="1818573"/>
                </a:lnTo>
                <a:close/>
              </a:path>
              <a:path w="5621655" h="3489960">
                <a:moveTo>
                  <a:pt x="1168077" y="1818170"/>
                </a:moveTo>
                <a:lnTo>
                  <a:pt x="1161068" y="1819586"/>
                </a:lnTo>
                <a:lnTo>
                  <a:pt x="1155346" y="1823446"/>
                </a:lnTo>
                <a:lnTo>
                  <a:pt x="1151489" y="1829167"/>
                </a:lnTo>
                <a:lnTo>
                  <a:pt x="1150075" y="1836167"/>
                </a:lnTo>
                <a:lnTo>
                  <a:pt x="1151489" y="1843179"/>
                </a:lnTo>
                <a:lnTo>
                  <a:pt x="1155346" y="1848907"/>
                </a:lnTo>
                <a:lnTo>
                  <a:pt x="1161068" y="1852769"/>
                </a:lnTo>
                <a:lnTo>
                  <a:pt x="1168077" y="1854186"/>
                </a:lnTo>
                <a:lnTo>
                  <a:pt x="1175082" y="1852769"/>
                </a:lnTo>
                <a:lnTo>
                  <a:pt x="1180804" y="1848907"/>
                </a:lnTo>
                <a:lnTo>
                  <a:pt x="1184664" y="1843179"/>
                </a:lnTo>
                <a:lnTo>
                  <a:pt x="1186079" y="1836167"/>
                </a:lnTo>
                <a:lnTo>
                  <a:pt x="1184664" y="1829167"/>
                </a:lnTo>
                <a:lnTo>
                  <a:pt x="1180804" y="1823446"/>
                </a:lnTo>
                <a:lnTo>
                  <a:pt x="1175082" y="1819586"/>
                </a:lnTo>
                <a:lnTo>
                  <a:pt x="1168077" y="1818170"/>
                </a:lnTo>
                <a:close/>
              </a:path>
              <a:path w="5621655" h="3489960">
                <a:moveTo>
                  <a:pt x="1261585" y="1817786"/>
                </a:moveTo>
                <a:lnTo>
                  <a:pt x="1254426" y="1819231"/>
                </a:lnTo>
                <a:lnTo>
                  <a:pt x="1248582" y="1823171"/>
                </a:lnTo>
                <a:lnTo>
                  <a:pt x="1244642" y="1829013"/>
                </a:lnTo>
                <a:lnTo>
                  <a:pt x="1243198" y="1836167"/>
                </a:lnTo>
                <a:lnTo>
                  <a:pt x="1244642" y="1843333"/>
                </a:lnTo>
                <a:lnTo>
                  <a:pt x="1248582" y="1849182"/>
                </a:lnTo>
                <a:lnTo>
                  <a:pt x="1254426" y="1853124"/>
                </a:lnTo>
                <a:lnTo>
                  <a:pt x="1261585" y="1854569"/>
                </a:lnTo>
                <a:lnTo>
                  <a:pt x="1268747" y="1853124"/>
                </a:lnTo>
                <a:lnTo>
                  <a:pt x="1274595" y="1849182"/>
                </a:lnTo>
                <a:lnTo>
                  <a:pt x="1278538" y="1843333"/>
                </a:lnTo>
                <a:lnTo>
                  <a:pt x="1279983" y="1836167"/>
                </a:lnTo>
                <a:lnTo>
                  <a:pt x="1278538" y="1829013"/>
                </a:lnTo>
                <a:lnTo>
                  <a:pt x="1274595" y="1823171"/>
                </a:lnTo>
                <a:lnTo>
                  <a:pt x="1268747" y="1819231"/>
                </a:lnTo>
                <a:lnTo>
                  <a:pt x="1261585" y="1817786"/>
                </a:lnTo>
                <a:close/>
              </a:path>
              <a:path w="5621655" h="3489960">
                <a:moveTo>
                  <a:pt x="1355104" y="1817403"/>
                </a:moveTo>
                <a:lnTo>
                  <a:pt x="1347793" y="1818876"/>
                </a:lnTo>
                <a:lnTo>
                  <a:pt x="1341823" y="1822896"/>
                </a:lnTo>
                <a:lnTo>
                  <a:pt x="1337799" y="1828860"/>
                </a:lnTo>
                <a:lnTo>
                  <a:pt x="1336323" y="1836167"/>
                </a:lnTo>
                <a:lnTo>
                  <a:pt x="1337799" y="1843478"/>
                </a:lnTo>
                <a:lnTo>
                  <a:pt x="1341823" y="1849449"/>
                </a:lnTo>
                <a:lnTo>
                  <a:pt x="1347793" y="1853476"/>
                </a:lnTo>
                <a:lnTo>
                  <a:pt x="1355104" y="1854953"/>
                </a:lnTo>
                <a:lnTo>
                  <a:pt x="1362412" y="1853476"/>
                </a:lnTo>
                <a:lnTo>
                  <a:pt x="1368383" y="1849449"/>
                </a:lnTo>
                <a:lnTo>
                  <a:pt x="1372410" y="1843478"/>
                </a:lnTo>
                <a:lnTo>
                  <a:pt x="1373887" y="1836167"/>
                </a:lnTo>
                <a:lnTo>
                  <a:pt x="1372410" y="1828860"/>
                </a:lnTo>
                <a:lnTo>
                  <a:pt x="1368383" y="1822896"/>
                </a:lnTo>
                <a:lnTo>
                  <a:pt x="1362412" y="1818876"/>
                </a:lnTo>
                <a:lnTo>
                  <a:pt x="1355104" y="1817403"/>
                </a:lnTo>
                <a:close/>
              </a:path>
              <a:path w="5621655" h="3489960">
                <a:moveTo>
                  <a:pt x="1448615" y="1816999"/>
                </a:moveTo>
                <a:lnTo>
                  <a:pt x="1441154" y="1818507"/>
                </a:lnTo>
                <a:lnTo>
                  <a:pt x="1435061" y="1822618"/>
                </a:lnTo>
                <a:lnTo>
                  <a:pt x="1430952" y="1828711"/>
                </a:lnTo>
                <a:lnTo>
                  <a:pt x="1429446" y="1836167"/>
                </a:lnTo>
                <a:lnTo>
                  <a:pt x="1430952" y="1843634"/>
                </a:lnTo>
                <a:lnTo>
                  <a:pt x="1435061" y="1849733"/>
                </a:lnTo>
                <a:lnTo>
                  <a:pt x="1441154" y="1853847"/>
                </a:lnTo>
                <a:lnTo>
                  <a:pt x="1448615" y="1855355"/>
                </a:lnTo>
                <a:lnTo>
                  <a:pt x="1456077" y="1853847"/>
                </a:lnTo>
                <a:lnTo>
                  <a:pt x="1462172" y="1849733"/>
                </a:lnTo>
                <a:lnTo>
                  <a:pt x="1466283" y="1843634"/>
                </a:lnTo>
                <a:lnTo>
                  <a:pt x="1467791" y="1836167"/>
                </a:lnTo>
                <a:lnTo>
                  <a:pt x="1466283" y="1828711"/>
                </a:lnTo>
                <a:lnTo>
                  <a:pt x="1462172" y="1822618"/>
                </a:lnTo>
                <a:lnTo>
                  <a:pt x="1456077" y="1818507"/>
                </a:lnTo>
                <a:lnTo>
                  <a:pt x="1448615" y="1816999"/>
                </a:lnTo>
                <a:close/>
              </a:path>
              <a:path w="5621655" h="3489960">
                <a:moveTo>
                  <a:pt x="1542123" y="1816616"/>
                </a:moveTo>
                <a:lnTo>
                  <a:pt x="1534514" y="1818153"/>
                </a:lnTo>
                <a:lnTo>
                  <a:pt x="1528299" y="1822344"/>
                </a:lnTo>
                <a:lnTo>
                  <a:pt x="1524108" y="1828558"/>
                </a:lnTo>
                <a:lnTo>
                  <a:pt x="1522571" y="1836167"/>
                </a:lnTo>
                <a:lnTo>
                  <a:pt x="1524108" y="1843788"/>
                </a:lnTo>
                <a:lnTo>
                  <a:pt x="1528299" y="1850009"/>
                </a:lnTo>
                <a:lnTo>
                  <a:pt x="1534514" y="1854202"/>
                </a:lnTo>
                <a:lnTo>
                  <a:pt x="1542123" y="1855739"/>
                </a:lnTo>
                <a:lnTo>
                  <a:pt x="1549744" y="1854202"/>
                </a:lnTo>
                <a:lnTo>
                  <a:pt x="1555965" y="1850009"/>
                </a:lnTo>
                <a:lnTo>
                  <a:pt x="1560158" y="1843788"/>
                </a:lnTo>
                <a:lnTo>
                  <a:pt x="1561696" y="1836167"/>
                </a:lnTo>
                <a:lnTo>
                  <a:pt x="1560158" y="1828558"/>
                </a:lnTo>
                <a:lnTo>
                  <a:pt x="1555965" y="1822344"/>
                </a:lnTo>
                <a:lnTo>
                  <a:pt x="1549744" y="1818153"/>
                </a:lnTo>
                <a:lnTo>
                  <a:pt x="1542123" y="1816616"/>
                </a:lnTo>
                <a:close/>
              </a:path>
              <a:path w="5621655" h="3489960">
                <a:moveTo>
                  <a:pt x="1635645" y="1816233"/>
                </a:moveTo>
                <a:lnTo>
                  <a:pt x="1627880" y="1817798"/>
                </a:lnTo>
                <a:lnTo>
                  <a:pt x="1621537" y="1822069"/>
                </a:lnTo>
                <a:lnTo>
                  <a:pt x="1617259" y="1828405"/>
                </a:lnTo>
                <a:lnTo>
                  <a:pt x="1615690" y="1836167"/>
                </a:lnTo>
                <a:lnTo>
                  <a:pt x="1617259" y="1843933"/>
                </a:lnTo>
                <a:lnTo>
                  <a:pt x="1621537" y="1850276"/>
                </a:lnTo>
                <a:lnTo>
                  <a:pt x="1627880" y="1854554"/>
                </a:lnTo>
                <a:lnTo>
                  <a:pt x="1635645" y="1856122"/>
                </a:lnTo>
                <a:lnTo>
                  <a:pt x="1643411" y="1854554"/>
                </a:lnTo>
                <a:lnTo>
                  <a:pt x="1649755" y="1850276"/>
                </a:lnTo>
                <a:lnTo>
                  <a:pt x="1654032" y="1843933"/>
                </a:lnTo>
                <a:lnTo>
                  <a:pt x="1655601" y="1836167"/>
                </a:lnTo>
                <a:lnTo>
                  <a:pt x="1654032" y="1828405"/>
                </a:lnTo>
                <a:lnTo>
                  <a:pt x="1649755" y="1822069"/>
                </a:lnTo>
                <a:lnTo>
                  <a:pt x="1643411" y="1817798"/>
                </a:lnTo>
                <a:lnTo>
                  <a:pt x="1635645" y="1816233"/>
                </a:lnTo>
                <a:close/>
              </a:path>
              <a:path w="5621655" h="3489960">
                <a:moveTo>
                  <a:pt x="1729148" y="1815829"/>
                </a:moveTo>
                <a:lnTo>
                  <a:pt x="1721238" y="1817429"/>
                </a:lnTo>
                <a:lnTo>
                  <a:pt x="1714772" y="1821791"/>
                </a:lnTo>
                <a:lnTo>
                  <a:pt x="1710410" y="1828256"/>
                </a:lnTo>
                <a:lnTo>
                  <a:pt x="1708810" y="1836167"/>
                </a:lnTo>
                <a:lnTo>
                  <a:pt x="1710410" y="1844086"/>
                </a:lnTo>
                <a:lnTo>
                  <a:pt x="1714772" y="1850551"/>
                </a:lnTo>
                <a:lnTo>
                  <a:pt x="1721238" y="1854908"/>
                </a:lnTo>
                <a:lnTo>
                  <a:pt x="1729148" y="1856506"/>
                </a:lnTo>
                <a:lnTo>
                  <a:pt x="1737071" y="1854908"/>
                </a:lnTo>
                <a:lnTo>
                  <a:pt x="1743542" y="1850551"/>
                </a:lnTo>
                <a:lnTo>
                  <a:pt x="1747907" y="1844086"/>
                </a:lnTo>
                <a:lnTo>
                  <a:pt x="1749507" y="1836167"/>
                </a:lnTo>
                <a:lnTo>
                  <a:pt x="1747907" y="1828256"/>
                </a:lnTo>
                <a:lnTo>
                  <a:pt x="1743542" y="1821791"/>
                </a:lnTo>
                <a:lnTo>
                  <a:pt x="1737071" y="1817429"/>
                </a:lnTo>
                <a:lnTo>
                  <a:pt x="1729148" y="1815829"/>
                </a:lnTo>
                <a:close/>
              </a:path>
              <a:path w="5621655" h="3489960">
                <a:moveTo>
                  <a:pt x="1822671" y="1815445"/>
                </a:moveTo>
                <a:lnTo>
                  <a:pt x="1814607" y="1817074"/>
                </a:lnTo>
                <a:lnTo>
                  <a:pt x="1808020" y="1821516"/>
                </a:lnTo>
                <a:lnTo>
                  <a:pt x="1803578" y="1828103"/>
                </a:lnTo>
                <a:lnTo>
                  <a:pt x="1801949" y="1836167"/>
                </a:lnTo>
                <a:lnTo>
                  <a:pt x="1803578" y="1844243"/>
                </a:lnTo>
                <a:lnTo>
                  <a:pt x="1808020" y="1850836"/>
                </a:lnTo>
                <a:lnTo>
                  <a:pt x="1814607" y="1855280"/>
                </a:lnTo>
                <a:lnTo>
                  <a:pt x="1822671" y="1856910"/>
                </a:lnTo>
                <a:lnTo>
                  <a:pt x="1830735" y="1855280"/>
                </a:lnTo>
                <a:lnTo>
                  <a:pt x="1837323" y="1850836"/>
                </a:lnTo>
                <a:lnTo>
                  <a:pt x="1841764" y="1844243"/>
                </a:lnTo>
                <a:lnTo>
                  <a:pt x="1843393" y="1836167"/>
                </a:lnTo>
                <a:lnTo>
                  <a:pt x="1841764" y="1828103"/>
                </a:lnTo>
                <a:lnTo>
                  <a:pt x="1837323" y="1821516"/>
                </a:lnTo>
                <a:lnTo>
                  <a:pt x="1830735" y="1817074"/>
                </a:lnTo>
                <a:lnTo>
                  <a:pt x="1822671" y="1815445"/>
                </a:lnTo>
                <a:close/>
              </a:path>
              <a:path w="5621655" h="3489960">
                <a:moveTo>
                  <a:pt x="1916194" y="1815062"/>
                </a:moveTo>
                <a:lnTo>
                  <a:pt x="1907973" y="1816720"/>
                </a:lnTo>
                <a:lnTo>
                  <a:pt x="1901258" y="1821241"/>
                </a:lnTo>
                <a:lnTo>
                  <a:pt x="1896729" y="1827950"/>
                </a:lnTo>
                <a:lnTo>
                  <a:pt x="1895068" y="1836167"/>
                </a:lnTo>
                <a:lnTo>
                  <a:pt x="1896729" y="1844388"/>
                </a:lnTo>
                <a:lnTo>
                  <a:pt x="1901258" y="1851103"/>
                </a:lnTo>
                <a:lnTo>
                  <a:pt x="1907973" y="1855632"/>
                </a:lnTo>
                <a:lnTo>
                  <a:pt x="1916194" y="1857293"/>
                </a:lnTo>
                <a:lnTo>
                  <a:pt x="1924411" y="1855632"/>
                </a:lnTo>
                <a:lnTo>
                  <a:pt x="1931120" y="1851103"/>
                </a:lnTo>
                <a:lnTo>
                  <a:pt x="1935642" y="1844388"/>
                </a:lnTo>
                <a:lnTo>
                  <a:pt x="1937300" y="1836167"/>
                </a:lnTo>
                <a:lnTo>
                  <a:pt x="1935642" y="1827950"/>
                </a:lnTo>
                <a:lnTo>
                  <a:pt x="1931120" y="1821241"/>
                </a:lnTo>
                <a:lnTo>
                  <a:pt x="1924411" y="1816720"/>
                </a:lnTo>
                <a:lnTo>
                  <a:pt x="1916194" y="1815062"/>
                </a:lnTo>
                <a:close/>
              </a:path>
              <a:path w="5621655" h="3489960">
                <a:moveTo>
                  <a:pt x="2009696" y="1814739"/>
                </a:moveTo>
                <a:lnTo>
                  <a:pt x="2001360" y="1816425"/>
                </a:lnTo>
                <a:lnTo>
                  <a:pt x="1994548" y="1821019"/>
                </a:lnTo>
                <a:lnTo>
                  <a:pt x="1989953" y="1827831"/>
                </a:lnTo>
                <a:lnTo>
                  <a:pt x="1988267" y="1836167"/>
                </a:lnTo>
                <a:lnTo>
                  <a:pt x="1989953" y="1844515"/>
                </a:lnTo>
                <a:lnTo>
                  <a:pt x="1994548" y="1851333"/>
                </a:lnTo>
                <a:lnTo>
                  <a:pt x="2001360" y="1855930"/>
                </a:lnTo>
                <a:lnTo>
                  <a:pt x="2009696" y="1857616"/>
                </a:lnTo>
                <a:lnTo>
                  <a:pt x="2018041" y="1855930"/>
                </a:lnTo>
                <a:lnTo>
                  <a:pt x="2024852" y="1851333"/>
                </a:lnTo>
                <a:lnTo>
                  <a:pt x="2029442" y="1844515"/>
                </a:lnTo>
                <a:lnTo>
                  <a:pt x="2031125" y="1836167"/>
                </a:lnTo>
                <a:lnTo>
                  <a:pt x="2029442" y="1827831"/>
                </a:lnTo>
                <a:lnTo>
                  <a:pt x="2024852" y="1821019"/>
                </a:lnTo>
                <a:lnTo>
                  <a:pt x="2018041" y="1816425"/>
                </a:lnTo>
                <a:lnTo>
                  <a:pt x="2009696" y="1814739"/>
                </a:lnTo>
                <a:close/>
              </a:path>
              <a:path w="5621655" h="3489960">
                <a:moveTo>
                  <a:pt x="2103219" y="1814356"/>
                </a:moveTo>
                <a:lnTo>
                  <a:pt x="2094717" y="1816070"/>
                </a:lnTo>
                <a:lnTo>
                  <a:pt x="2087778" y="1820745"/>
                </a:lnTo>
                <a:lnTo>
                  <a:pt x="2083102" y="1827677"/>
                </a:lnTo>
                <a:lnTo>
                  <a:pt x="2081388" y="1836167"/>
                </a:lnTo>
                <a:lnTo>
                  <a:pt x="2083102" y="1844669"/>
                </a:lnTo>
                <a:lnTo>
                  <a:pt x="2087778" y="1851608"/>
                </a:lnTo>
                <a:lnTo>
                  <a:pt x="2094717" y="1856285"/>
                </a:lnTo>
                <a:lnTo>
                  <a:pt x="2103219" y="1857999"/>
                </a:lnTo>
                <a:lnTo>
                  <a:pt x="2111709" y="1856285"/>
                </a:lnTo>
                <a:lnTo>
                  <a:pt x="2118642" y="1851608"/>
                </a:lnTo>
                <a:lnTo>
                  <a:pt x="2123317" y="1844669"/>
                </a:lnTo>
                <a:lnTo>
                  <a:pt x="2125031" y="1836167"/>
                </a:lnTo>
                <a:lnTo>
                  <a:pt x="2123317" y="1827677"/>
                </a:lnTo>
                <a:lnTo>
                  <a:pt x="2118642" y="1820745"/>
                </a:lnTo>
                <a:lnTo>
                  <a:pt x="2111709" y="1816070"/>
                </a:lnTo>
                <a:lnTo>
                  <a:pt x="2103219" y="1814356"/>
                </a:lnTo>
                <a:close/>
              </a:path>
              <a:path w="5621655" h="3489960">
                <a:moveTo>
                  <a:pt x="2196721" y="1813972"/>
                </a:moveTo>
                <a:lnTo>
                  <a:pt x="2188078" y="1815718"/>
                </a:lnTo>
                <a:lnTo>
                  <a:pt x="2181024" y="1820477"/>
                </a:lnTo>
                <a:lnTo>
                  <a:pt x="2176270" y="1827532"/>
                </a:lnTo>
                <a:lnTo>
                  <a:pt x="2174527" y="1836167"/>
                </a:lnTo>
                <a:lnTo>
                  <a:pt x="2176270" y="1844813"/>
                </a:lnTo>
                <a:lnTo>
                  <a:pt x="2181024" y="1851875"/>
                </a:lnTo>
                <a:lnTo>
                  <a:pt x="2188078" y="1856636"/>
                </a:lnTo>
                <a:lnTo>
                  <a:pt x="2196721" y="1858382"/>
                </a:lnTo>
                <a:lnTo>
                  <a:pt x="2205368" y="1856636"/>
                </a:lnTo>
                <a:lnTo>
                  <a:pt x="2212430" y="1851875"/>
                </a:lnTo>
                <a:lnTo>
                  <a:pt x="2217191" y="1844813"/>
                </a:lnTo>
                <a:lnTo>
                  <a:pt x="2218937" y="1836167"/>
                </a:lnTo>
                <a:lnTo>
                  <a:pt x="2217191" y="1827532"/>
                </a:lnTo>
                <a:lnTo>
                  <a:pt x="2212430" y="1820477"/>
                </a:lnTo>
                <a:lnTo>
                  <a:pt x="2205368" y="1815718"/>
                </a:lnTo>
                <a:lnTo>
                  <a:pt x="2196721" y="1813972"/>
                </a:lnTo>
                <a:close/>
              </a:path>
              <a:path w="5621655" h="3489960">
                <a:moveTo>
                  <a:pt x="2290244" y="1813570"/>
                </a:moveTo>
                <a:lnTo>
                  <a:pt x="2281444" y="1815347"/>
                </a:lnTo>
                <a:lnTo>
                  <a:pt x="2274261" y="1820192"/>
                </a:lnTo>
                <a:lnTo>
                  <a:pt x="2269420" y="1827376"/>
                </a:lnTo>
                <a:lnTo>
                  <a:pt x="2267646" y="1836167"/>
                </a:lnTo>
                <a:lnTo>
                  <a:pt x="2269420" y="1844967"/>
                </a:lnTo>
                <a:lnTo>
                  <a:pt x="2274261" y="1852150"/>
                </a:lnTo>
                <a:lnTo>
                  <a:pt x="2281444" y="1856991"/>
                </a:lnTo>
                <a:lnTo>
                  <a:pt x="2290244" y="1858765"/>
                </a:lnTo>
                <a:lnTo>
                  <a:pt x="2299036" y="1856991"/>
                </a:lnTo>
                <a:lnTo>
                  <a:pt x="2306220" y="1852150"/>
                </a:lnTo>
                <a:lnTo>
                  <a:pt x="2311066" y="1844967"/>
                </a:lnTo>
                <a:lnTo>
                  <a:pt x="2312844" y="1836167"/>
                </a:lnTo>
                <a:lnTo>
                  <a:pt x="2311066" y="1827376"/>
                </a:lnTo>
                <a:lnTo>
                  <a:pt x="2306220" y="1820192"/>
                </a:lnTo>
                <a:lnTo>
                  <a:pt x="2299036" y="1815347"/>
                </a:lnTo>
                <a:lnTo>
                  <a:pt x="2290244" y="1813570"/>
                </a:lnTo>
                <a:close/>
              </a:path>
              <a:path w="5621655" h="3489960">
                <a:moveTo>
                  <a:pt x="2383747" y="1813186"/>
                </a:moveTo>
                <a:lnTo>
                  <a:pt x="2374802" y="1814992"/>
                </a:lnTo>
                <a:lnTo>
                  <a:pt x="2367496" y="1819917"/>
                </a:lnTo>
                <a:lnTo>
                  <a:pt x="2362571" y="1827222"/>
                </a:lnTo>
                <a:lnTo>
                  <a:pt x="2360765" y="1836167"/>
                </a:lnTo>
                <a:lnTo>
                  <a:pt x="2362571" y="1845124"/>
                </a:lnTo>
                <a:lnTo>
                  <a:pt x="2367496" y="1852435"/>
                </a:lnTo>
                <a:lnTo>
                  <a:pt x="2374802" y="1857362"/>
                </a:lnTo>
                <a:lnTo>
                  <a:pt x="2383747" y="1859169"/>
                </a:lnTo>
                <a:lnTo>
                  <a:pt x="2392704" y="1857362"/>
                </a:lnTo>
                <a:lnTo>
                  <a:pt x="2400015" y="1852435"/>
                </a:lnTo>
                <a:lnTo>
                  <a:pt x="2404942" y="1845124"/>
                </a:lnTo>
                <a:lnTo>
                  <a:pt x="2406749" y="1836167"/>
                </a:lnTo>
                <a:lnTo>
                  <a:pt x="2404942" y="1827222"/>
                </a:lnTo>
                <a:lnTo>
                  <a:pt x="2400015" y="1819917"/>
                </a:lnTo>
                <a:lnTo>
                  <a:pt x="2392704" y="1814992"/>
                </a:lnTo>
                <a:lnTo>
                  <a:pt x="2383747" y="1813186"/>
                </a:lnTo>
                <a:close/>
              </a:path>
              <a:path w="5621655" h="3489960">
                <a:moveTo>
                  <a:pt x="3038345" y="1813347"/>
                </a:moveTo>
                <a:lnTo>
                  <a:pt x="3029459" y="1815140"/>
                </a:lnTo>
                <a:lnTo>
                  <a:pt x="3022206" y="1820028"/>
                </a:lnTo>
                <a:lnTo>
                  <a:pt x="3017317" y="1827281"/>
                </a:lnTo>
                <a:lnTo>
                  <a:pt x="3015525" y="1836167"/>
                </a:lnTo>
                <a:lnTo>
                  <a:pt x="3017317" y="1845056"/>
                </a:lnTo>
                <a:lnTo>
                  <a:pt x="3022206" y="1852316"/>
                </a:lnTo>
                <a:lnTo>
                  <a:pt x="3029459" y="1857212"/>
                </a:lnTo>
                <a:lnTo>
                  <a:pt x="3038345" y="1859008"/>
                </a:lnTo>
                <a:lnTo>
                  <a:pt x="3047234" y="1857212"/>
                </a:lnTo>
                <a:lnTo>
                  <a:pt x="3054495" y="1852316"/>
                </a:lnTo>
                <a:lnTo>
                  <a:pt x="3059391" y="1845056"/>
                </a:lnTo>
                <a:lnTo>
                  <a:pt x="3061186" y="1836167"/>
                </a:lnTo>
                <a:lnTo>
                  <a:pt x="3059391" y="1827281"/>
                </a:lnTo>
                <a:lnTo>
                  <a:pt x="3054495" y="1820028"/>
                </a:lnTo>
                <a:lnTo>
                  <a:pt x="3047234" y="1815140"/>
                </a:lnTo>
                <a:lnTo>
                  <a:pt x="3038345" y="1813347"/>
                </a:lnTo>
                <a:close/>
              </a:path>
              <a:path w="5621655" h="3489960">
                <a:moveTo>
                  <a:pt x="3131868" y="1813731"/>
                </a:moveTo>
                <a:lnTo>
                  <a:pt x="3123127" y="1815495"/>
                </a:lnTo>
                <a:lnTo>
                  <a:pt x="3115996" y="1820304"/>
                </a:lnTo>
                <a:lnTo>
                  <a:pt x="3111192" y="1827435"/>
                </a:lnTo>
                <a:lnTo>
                  <a:pt x="3109431" y="1836167"/>
                </a:lnTo>
                <a:lnTo>
                  <a:pt x="3111192" y="1844911"/>
                </a:lnTo>
                <a:lnTo>
                  <a:pt x="3115996" y="1852049"/>
                </a:lnTo>
                <a:lnTo>
                  <a:pt x="3123127" y="1856860"/>
                </a:lnTo>
                <a:lnTo>
                  <a:pt x="3131868" y="1858624"/>
                </a:lnTo>
                <a:lnTo>
                  <a:pt x="3140600" y="1856860"/>
                </a:lnTo>
                <a:lnTo>
                  <a:pt x="3147732" y="1852049"/>
                </a:lnTo>
                <a:lnTo>
                  <a:pt x="3152541" y="1844911"/>
                </a:lnTo>
                <a:lnTo>
                  <a:pt x="3154305" y="1836167"/>
                </a:lnTo>
                <a:lnTo>
                  <a:pt x="3152541" y="1827435"/>
                </a:lnTo>
                <a:lnTo>
                  <a:pt x="3147732" y="1820304"/>
                </a:lnTo>
                <a:lnTo>
                  <a:pt x="3140600" y="1815495"/>
                </a:lnTo>
                <a:lnTo>
                  <a:pt x="3131868" y="1813731"/>
                </a:lnTo>
                <a:close/>
              </a:path>
              <a:path w="5621655" h="3489960">
                <a:moveTo>
                  <a:pt x="3225370" y="1814054"/>
                </a:moveTo>
                <a:lnTo>
                  <a:pt x="3216765" y="1815792"/>
                </a:lnTo>
                <a:lnTo>
                  <a:pt x="3209736" y="1820533"/>
                </a:lnTo>
                <a:lnTo>
                  <a:pt x="3204995" y="1827562"/>
                </a:lnTo>
                <a:lnTo>
                  <a:pt x="3203256" y="1836167"/>
                </a:lnTo>
                <a:lnTo>
                  <a:pt x="3204995" y="1844784"/>
                </a:lnTo>
                <a:lnTo>
                  <a:pt x="3209736" y="1851820"/>
                </a:lnTo>
                <a:lnTo>
                  <a:pt x="3216765" y="1856563"/>
                </a:lnTo>
                <a:lnTo>
                  <a:pt x="3225370" y="1858302"/>
                </a:lnTo>
                <a:lnTo>
                  <a:pt x="3233988" y="1856563"/>
                </a:lnTo>
                <a:lnTo>
                  <a:pt x="3241023" y="1851820"/>
                </a:lnTo>
                <a:lnTo>
                  <a:pt x="3245766" y="1844784"/>
                </a:lnTo>
                <a:lnTo>
                  <a:pt x="3247505" y="1836167"/>
                </a:lnTo>
                <a:lnTo>
                  <a:pt x="3245766" y="1827562"/>
                </a:lnTo>
                <a:lnTo>
                  <a:pt x="3241023" y="1820533"/>
                </a:lnTo>
                <a:lnTo>
                  <a:pt x="3233988" y="1815792"/>
                </a:lnTo>
                <a:lnTo>
                  <a:pt x="3225370" y="1814054"/>
                </a:lnTo>
                <a:close/>
              </a:path>
              <a:path w="5621655" h="3489960">
                <a:moveTo>
                  <a:pt x="3318893" y="1814437"/>
                </a:moveTo>
                <a:lnTo>
                  <a:pt x="3310430" y="1816144"/>
                </a:lnTo>
                <a:lnTo>
                  <a:pt x="3303516" y="1820800"/>
                </a:lnTo>
                <a:lnTo>
                  <a:pt x="3298852" y="1827707"/>
                </a:lnTo>
                <a:lnTo>
                  <a:pt x="3297142" y="1836167"/>
                </a:lnTo>
                <a:lnTo>
                  <a:pt x="3298852" y="1844639"/>
                </a:lnTo>
                <a:lnTo>
                  <a:pt x="3303516" y="1851552"/>
                </a:lnTo>
                <a:lnTo>
                  <a:pt x="3310430" y="1856211"/>
                </a:lnTo>
                <a:lnTo>
                  <a:pt x="3318893" y="1857918"/>
                </a:lnTo>
                <a:lnTo>
                  <a:pt x="3327353" y="1856211"/>
                </a:lnTo>
                <a:lnTo>
                  <a:pt x="3334261" y="1851552"/>
                </a:lnTo>
                <a:lnTo>
                  <a:pt x="3338917" y="1844639"/>
                </a:lnTo>
                <a:lnTo>
                  <a:pt x="3340624" y="1836167"/>
                </a:lnTo>
                <a:lnTo>
                  <a:pt x="3338917" y="1827707"/>
                </a:lnTo>
                <a:lnTo>
                  <a:pt x="3334261" y="1820800"/>
                </a:lnTo>
                <a:lnTo>
                  <a:pt x="3327353" y="1816144"/>
                </a:lnTo>
                <a:lnTo>
                  <a:pt x="3318893" y="1814437"/>
                </a:lnTo>
                <a:close/>
              </a:path>
              <a:path w="5621655" h="3489960">
                <a:moveTo>
                  <a:pt x="3412396" y="1814821"/>
                </a:moveTo>
                <a:lnTo>
                  <a:pt x="3404089" y="1816499"/>
                </a:lnTo>
                <a:lnTo>
                  <a:pt x="3397303" y="1821075"/>
                </a:lnTo>
                <a:lnTo>
                  <a:pt x="3392727" y="1827860"/>
                </a:lnTo>
                <a:lnTo>
                  <a:pt x="3391048" y="1836167"/>
                </a:lnTo>
                <a:lnTo>
                  <a:pt x="3392727" y="1844486"/>
                </a:lnTo>
                <a:lnTo>
                  <a:pt x="3397303" y="1851277"/>
                </a:lnTo>
                <a:lnTo>
                  <a:pt x="3404089" y="1855856"/>
                </a:lnTo>
                <a:lnTo>
                  <a:pt x="3412396" y="1857535"/>
                </a:lnTo>
                <a:lnTo>
                  <a:pt x="3420703" y="1855856"/>
                </a:lnTo>
                <a:lnTo>
                  <a:pt x="3427489" y="1851277"/>
                </a:lnTo>
                <a:lnTo>
                  <a:pt x="3432066" y="1844486"/>
                </a:lnTo>
                <a:lnTo>
                  <a:pt x="3433744" y="1836167"/>
                </a:lnTo>
                <a:lnTo>
                  <a:pt x="3432066" y="1827860"/>
                </a:lnTo>
                <a:lnTo>
                  <a:pt x="3427489" y="1821075"/>
                </a:lnTo>
                <a:lnTo>
                  <a:pt x="3420703" y="1816499"/>
                </a:lnTo>
                <a:lnTo>
                  <a:pt x="3412396" y="1814821"/>
                </a:lnTo>
                <a:close/>
              </a:path>
              <a:path w="5621655" h="3489960">
                <a:moveTo>
                  <a:pt x="3505898" y="1815203"/>
                </a:moveTo>
                <a:lnTo>
                  <a:pt x="3497752" y="1816853"/>
                </a:lnTo>
                <a:lnTo>
                  <a:pt x="3491101" y="1821350"/>
                </a:lnTo>
                <a:lnTo>
                  <a:pt x="3486619" y="1828014"/>
                </a:lnTo>
                <a:lnTo>
                  <a:pt x="3484975" y="1836167"/>
                </a:lnTo>
                <a:lnTo>
                  <a:pt x="3486619" y="1844329"/>
                </a:lnTo>
                <a:lnTo>
                  <a:pt x="3491101" y="1850992"/>
                </a:lnTo>
                <a:lnTo>
                  <a:pt x="3497752" y="1855484"/>
                </a:lnTo>
                <a:lnTo>
                  <a:pt x="3505898" y="1857131"/>
                </a:lnTo>
                <a:lnTo>
                  <a:pt x="3514072" y="1855484"/>
                </a:lnTo>
                <a:lnTo>
                  <a:pt x="3520742" y="1850992"/>
                </a:lnTo>
                <a:lnTo>
                  <a:pt x="3525236" y="1844329"/>
                </a:lnTo>
                <a:lnTo>
                  <a:pt x="3526884" y="1836167"/>
                </a:lnTo>
                <a:lnTo>
                  <a:pt x="3525236" y="1828014"/>
                </a:lnTo>
                <a:lnTo>
                  <a:pt x="3520742" y="1821350"/>
                </a:lnTo>
                <a:lnTo>
                  <a:pt x="3514072" y="1816853"/>
                </a:lnTo>
                <a:lnTo>
                  <a:pt x="3505898" y="1815203"/>
                </a:lnTo>
                <a:close/>
              </a:path>
              <a:path w="5621655" h="3489960">
                <a:moveTo>
                  <a:pt x="3599441" y="1815607"/>
                </a:moveTo>
                <a:lnTo>
                  <a:pt x="3591421" y="1817222"/>
                </a:lnTo>
                <a:lnTo>
                  <a:pt x="3584873" y="1821627"/>
                </a:lnTo>
                <a:lnTo>
                  <a:pt x="3580459" y="1828162"/>
                </a:lnTo>
                <a:lnTo>
                  <a:pt x="3578841" y="1836167"/>
                </a:lnTo>
                <a:lnTo>
                  <a:pt x="3580459" y="1844184"/>
                </a:lnTo>
                <a:lnTo>
                  <a:pt x="3584873" y="1850725"/>
                </a:lnTo>
                <a:lnTo>
                  <a:pt x="3591421" y="1855133"/>
                </a:lnTo>
                <a:lnTo>
                  <a:pt x="3599441" y="1856748"/>
                </a:lnTo>
                <a:lnTo>
                  <a:pt x="3607447" y="1855133"/>
                </a:lnTo>
                <a:lnTo>
                  <a:pt x="3613982" y="1850725"/>
                </a:lnTo>
                <a:lnTo>
                  <a:pt x="3618387" y="1844184"/>
                </a:lnTo>
                <a:lnTo>
                  <a:pt x="3620003" y="1836167"/>
                </a:lnTo>
                <a:lnTo>
                  <a:pt x="3618387" y="1828162"/>
                </a:lnTo>
                <a:lnTo>
                  <a:pt x="3613982" y="1821627"/>
                </a:lnTo>
                <a:lnTo>
                  <a:pt x="3607447" y="1817222"/>
                </a:lnTo>
                <a:lnTo>
                  <a:pt x="3599441" y="1815607"/>
                </a:lnTo>
                <a:close/>
              </a:path>
              <a:path w="5621655" h="3489960">
                <a:moveTo>
                  <a:pt x="3692944" y="1815990"/>
                </a:moveTo>
                <a:lnTo>
                  <a:pt x="3685081" y="1817577"/>
                </a:lnTo>
                <a:lnTo>
                  <a:pt x="3678660" y="1821902"/>
                </a:lnTo>
                <a:lnTo>
                  <a:pt x="3674333" y="1828316"/>
                </a:lnTo>
                <a:lnTo>
                  <a:pt x="3672746" y="1836167"/>
                </a:lnTo>
                <a:lnTo>
                  <a:pt x="3674333" y="1844030"/>
                </a:lnTo>
                <a:lnTo>
                  <a:pt x="3678660" y="1850450"/>
                </a:lnTo>
                <a:lnTo>
                  <a:pt x="3685081" y="1854778"/>
                </a:lnTo>
                <a:lnTo>
                  <a:pt x="3692944" y="1856365"/>
                </a:lnTo>
                <a:lnTo>
                  <a:pt x="3700795" y="1854778"/>
                </a:lnTo>
                <a:lnTo>
                  <a:pt x="3707209" y="1850450"/>
                </a:lnTo>
                <a:lnTo>
                  <a:pt x="3711535" y="1844030"/>
                </a:lnTo>
                <a:lnTo>
                  <a:pt x="3713122" y="1836167"/>
                </a:lnTo>
                <a:lnTo>
                  <a:pt x="3711535" y="1828316"/>
                </a:lnTo>
                <a:lnTo>
                  <a:pt x="3707209" y="1821902"/>
                </a:lnTo>
                <a:lnTo>
                  <a:pt x="3700795" y="1817577"/>
                </a:lnTo>
                <a:lnTo>
                  <a:pt x="3692944" y="1815990"/>
                </a:lnTo>
                <a:close/>
              </a:path>
              <a:path w="5621655" h="3489960">
                <a:moveTo>
                  <a:pt x="3786487" y="1816374"/>
                </a:moveTo>
                <a:lnTo>
                  <a:pt x="3778769" y="1817931"/>
                </a:lnTo>
                <a:lnTo>
                  <a:pt x="3772471" y="1822177"/>
                </a:lnTo>
                <a:lnTo>
                  <a:pt x="3768228" y="1828469"/>
                </a:lnTo>
                <a:lnTo>
                  <a:pt x="3766672" y="1836167"/>
                </a:lnTo>
                <a:lnTo>
                  <a:pt x="3768228" y="1843873"/>
                </a:lnTo>
                <a:lnTo>
                  <a:pt x="3772471" y="1850165"/>
                </a:lnTo>
                <a:lnTo>
                  <a:pt x="3778769" y="1854406"/>
                </a:lnTo>
                <a:lnTo>
                  <a:pt x="3786487" y="1855961"/>
                </a:lnTo>
                <a:lnTo>
                  <a:pt x="3794179" y="1854406"/>
                </a:lnTo>
                <a:lnTo>
                  <a:pt x="3800457" y="1850165"/>
                </a:lnTo>
                <a:lnTo>
                  <a:pt x="3804689" y="1843873"/>
                </a:lnTo>
                <a:lnTo>
                  <a:pt x="3806241" y="1836167"/>
                </a:lnTo>
                <a:lnTo>
                  <a:pt x="3804689" y="1828469"/>
                </a:lnTo>
                <a:lnTo>
                  <a:pt x="3800457" y="1822177"/>
                </a:lnTo>
                <a:lnTo>
                  <a:pt x="3794179" y="1817931"/>
                </a:lnTo>
                <a:lnTo>
                  <a:pt x="3786487" y="1816374"/>
                </a:lnTo>
                <a:close/>
              </a:path>
              <a:path w="5621655" h="3489960">
                <a:moveTo>
                  <a:pt x="3879989" y="1816778"/>
                </a:moveTo>
                <a:lnTo>
                  <a:pt x="3872420" y="1818301"/>
                </a:lnTo>
                <a:lnTo>
                  <a:pt x="3866251" y="1822455"/>
                </a:lnTo>
                <a:lnTo>
                  <a:pt x="3862099" y="1828617"/>
                </a:lnTo>
                <a:lnTo>
                  <a:pt x="3860579" y="1836167"/>
                </a:lnTo>
                <a:lnTo>
                  <a:pt x="3862099" y="1843729"/>
                </a:lnTo>
                <a:lnTo>
                  <a:pt x="3866251" y="1849898"/>
                </a:lnTo>
                <a:lnTo>
                  <a:pt x="3872420" y="1854054"/>
                </a:lnTo>
                <a:lnTo>
                  <a:pt x="3879989" y="1855577"/>
                </a:lnTo>
                <a:lnTo>
                  <a:pt x="3887519" y="1854054"/>
                </a:lnTo>
                <a:lnTo>
                  <a:pt x="3893677" y="1849898"/>
                </a:lnTo>
                <a:lnTo>
                  <a:pt x="3897834" y="1843729"/>
                </a:lnTo>
                <a:lnTo>
                  <a:pt x="3899359" y="1836167"/>
                </a:lnTo>
                <a:lnTo>
                  <a:pt x="3897834" y="1828617"/>
                </a:lnTo>
                <a:lnTo>
                  <a:pt x="3893677" y="1822455"/>
                </a:lnTo>
                <a:lnTo>
                  <a:pt x="3887519" y="1818301"/>
                </a:lnTo>
                <a:lnTo>
                  <a:pt x="3879989" y="1816778"/>
                </a:lnTo>
                <a:close/>
              </a:path>
              <a:path w="5621655" h="3489960">
                <a:moveTo>
                  <a:pt x="3973472" y="1817160"/>
                </a:moveTo>
                <a:lnTo>
                  <a:pt x="3966067" y="1818654"/>
                </a:lnTo>
                <a:lnTo>
                  <a:pt x="3960026" y="1822729"/>
                </a:lnTo>
                <a:lnTo>
                  <a:pt x="3955956" y="1828771"/>
                </a:lnTo>
                <a:lnTo>
                  <a:pt x="3954465" y="1836167"/>
                </a:lnTo>
                <a:lnTo>
                  <a:pt x="3955956" y="1843575"/>
                </a:lnTo>
                <a:lnTo>
                  <a:pt x="3960026" y="1849623"/>
                </a:lnTo>
                <a:lnTo>
                  <a:pt x="3966067" y="1853699"/>
                </a:lnTo>
                <a:lnTo>
                  <a:pt x="3973472" y="1855194"/>
                </a:lnTo>
                <a:lnTo>
                  <a:pt x="3980880" y="1853699"/>
                </a:lnTo>
                <a:lnTo>
                  <a:pt x="3986928" y="1849623"/>
                </a:lnTo>
                <a:lnTo>
                  <a:pt x="3991004" y="1843575"/>
                </a:lnTo>
                <a:lnTo>
                  <a:pt x="3992499" y="1836167"/>
                </a:lnTo>
                <a:lnTo>
                  <a:pt x="3991004" y="1828771"/>
                </a:lnTo>
                <a:lnTo>
                  <a:pt x="3986928" y="1822729"/>
                </a:lnTo>
                <a:lnTo>
                  <a:pt x="3980880" y="1818654"/>
                </a:lnTo>
                <a:lnTo>
                  <a:pt x="3973472" y="1817160"/>
                </a:lnTo>
                <a:close/>
              </a:path>
              <a:path w="5621655" h="3489960">
                <a:moveTo>
                  <a:pt x="4066974" y="1817543"/>
                </a:moveTo>
                <a:lnTo>
                  <a:pt x="4059752" y="1819009"/>
                </a:lnTo>
                <a:lnTo>
                  <a:pt x="4053836" y="1823004"/>
                </a:lnTo>
                <a:lnTo>
                  <a:pt x="4049839" y="1828925"/>
                </a:lnTo>
                <a:lnTo>
                  <a:pt x="4048371" y="1836167"/>
                </a:lnTo>
                <a:lnTo>
                  <a:pt x="4049839" y="1843418"/>
                </a:lnTo>
                <a:lnTo>
                  <a:pt x="4053836" y="1849338"/>
                </a:lnTo>
                <a:lnTo>
                  <a:pt x="4059752" y="1853328"/>
                </a:lnTo>
                <a:lnTo>
                  <a:pt x="4066974" y="1854791"/>
                </a:lnTo>
                <a:lnTo>
                  <a:pt x="4074237" y="1853328"/>
                </a:lnTo>
                <a:lnTo>
                  <a:pt x="4080163" y="1849338"/>
                </a:lnTo>
                <a:lnTo>
                  <a:pt x="4084156" y="1843418"/>
                </a:lnTo>
                <a:lnTo>
                  <a:pt x="4085619" y="1836167"/>
                </a:lnTo>
                <a:lnTo>
                  <a:pt x="4084156" y="1828925"/>
                </a:lnTo>
                <a:lnTo>
                  <a:pt x="4080163" y="1823004"/>
                </a:lnTo>
                <a:lnTo>
                  <a:pt x="4074237" y="1819009"/>
                </a:lnTo>
                <a:lnTo>
                  <a:pt x="4066974" y="1817543"/>
                </a:lnTo>
                <a:close/>
              </a:path>
              <a:path w="5621655" h="3489960">
                <a:moveTo>
                  <a:pt x="4160517" y="1817947"/>
                </a:moveTo>
                <a:lnTo>
                  <a:pt x="4153431" y="1819378"/>
                </a:lnTo>
                <a:lnTo>
                  <a:pt x="4147639" y="1823282"/>
                </a:lnTo>
                <a:lnTo>
                  <a:pt x="4143730" y="1829073"/>
                </a:lnTo>
                <a:lnTo>
                  <a:pt x="4142297" y="1836167"/>
                </a:lnTo>
                <a:lnTo>
                  <a:pt x="4143730" y="1843273"/>
                </a:lnTo>
                <a:lnTo>
                  <a:pt x="4147639" y="1849071"/>
                </a:lnTo>
                <a:lnTo>
                  <a:pt x="4153431" y="1852976"/>
                </a:lnTo>
                <a:lnTo>
                  <a:pt x="4160517" y="1854408"/>
                </a:lnTo>
                <a:lnTo>
                  <a:pt x="4167603" y="1852976"/>
                </a:lnTo>
                <a:lnTo>
                  <a:pt x="4173396" y="1849071"/>
                </a:lnTo>
                <a:lnTo>
                  <a:pt x="4177304" y="1843273"/>
                </a:lnTo>
                <a:lnTo>
                  <a:pt x="4178738" y="1836167"/>
                </a:lnTo>
                <a:lnTo>
                  <a:pt x="4177304" y="1829073"/>
                </a:lnTo>
                <a:lnTo>
                  <a:pt x="4173396" y="1823282"/>
                </a:lnTo>
                <a:lnTo>
                  <a:pt x="4167603" y="1819378"/>
                </a:lnTo>
                <a:lnTo>
                  <a:pt x="4160517" y="1817947"/>
                </a:lnTo>
                <a:close/>
              </a:path>
              <a:path w="5621655" h="3489960">
                <a:moveTo>
                  <a:pt x="4263886" y="1818331"/>
                </a:moveTo>
                <a:lnTo>
                  <a:pt x="4244194" y="1818331"/>
                </a:lnTo>
                <a:lnTo>
                  <a:pt x="4236162" y="1826320"/>
                </a:lnTo>
                <a:lnTo>
                  <a:pt x="4236162" y="1846033"/>
                </a:lnTo>
                <a:lnTo>
                  <a:pt x="4244194" y="1854024"/>
                </a:lnTo>
                <a:lnTo>
                  <a:pt x="4263886" y="1854024"/>
                </a:lnTo>
                <a:lnTo>
                  <a:pt x="4271857" y="1846033"/>
                </a:lnTo>
                <a:lnTo>
                  <a:pt x="4271857" y="1826320"/>
                </a:lnTo>
                <a:lnTo>
                  <a:pt x="4263886" y="1818331"/>
                </a:lnTo>
                <a:close/>
              </a:path>
              <a:path w="5621655" h="3489960">
                <a:moveTo>
                  <a:pt x="4357187" y="1818714"/>
                </a:moveTo>
                <a:lnTo>
                  <a:pt x="4337878" y="1818714"/>
                </a:lnTo>
                <a:lnTo>
                  <a:pt x="4330089" y="1826543"/>
                </a:lnTo>
                <a:lnTo>
                  <a:pt x="4330089" y="1845812"/>
                </a:lnTo>
                <a:lnTo>
                  <a:pt x="4337878" y="1853641"/>
                </a:lnTo>
                <a:lnTo>
                  <a:pt x="4357187" y="1853641"/>
                </a:lnTo>
                <a:lnTo>
                  <a:pt x="4364996" y="1845812"/>
                </a:lnTo>
                <a:lnTo>
                  <a:pt x="4364996" y="1826543"/>
                </a:lnTo>
                <a:lnTo>
                  <a:pt x="4357187" y="1818714"/>
                </a:lnTo>
                <a:close/>
              </a:path>
              <a:path w="5621655" h="3489960">
                <a:moveTo>
                  <a:pt x="4450468" y="1819118"/>
                </a:moveTo>
                <a:lnTo>
                  <a:pt x="4431603" y="1819118"/>
                </a:lnTo>
                <a:lnTo>
                  <a:pt x="4423995" y="1826745"/>
                </a:lnTo>
                <a:lnTo>
                  <a:pt x="4423995" y="1845610"/>
                </a:lnTo>
                <a:lnTo>
                  <a:pt x="4431603" y="1853237"/>
                </a:lnTo>
                <a:lnTo>
                  <a:pt x="4450468" y="1853237"/>
                </a:lnTo>
                <a:lnTo>
                  <a:pt x="4458115" y="1845610"/>
                </a:lnTo>
                <a:lnTo>
                  <a:pt x="4458115" y="1826745"/>
                </a:lnTo>
                <a:lnTo>
                  <a:pt x="4450468" y="1819118"/>
                </a:lnTo>
                <a:close/>
              </a:path>
              <a:path w="5621655" h="3489960">
                <a:moveTo>
                  <a:pt x="4543789" y="1819501"/>
                </a:moveTo>
                <a:lnTo>
                  <a:pt x="4525367" y="1819501"/>
                </a:lnTo>
                <a:lnTo>
                  <a:pt x="4517922" y="1826967"/>
                </a:lnTo>
                <a:lnTo>
                  <a:pt x="4517922" y="1845388"/>
                </a:lnTo>
                <a:lnTo>
                  <a:pt x="4525367" y="1852853"/>
                </a:lnTo>
                <a:lnTo>
                  <a:pt x="4543789" y="1852853"/>
                </a:lnTo>
                <a:lnTo>
                  <a:pt x="4551234" y="1845388"/>
                </a:lnTo>
                <a:lnTo>
                  <a:pt x="4551234" y="1826967"/>
                </a:lnTo>
                <a:lnTo>
                  <a:pt x="4543789" y="1819501"/>
                </a:lnTo>
                <a:close/>
              </a:path>
              <a:path w="5621655" h="3489960">
                <a:moveTo>
                  <a:pt x="4637049" y="1819884"/>
                </a:moveTo>
                <a:lnTo>
                  <a:pt x="4619091" y="1819884"/>
                </a:lnTo>
                <a:lnTo>
                  <a:pt x="4611788" y="1827189"/>
                </a:lnTo>
                <a:lnTo>
                  <a:pt x="4611788" y="1845166"/>
                </a:lnTo>
                <a:lnTo>
                  <a:pt x="4619091" y="1852470"/>
                </a:lnTo>
                <a:lnTo>
                  <a:pt x="4637049" y="1852470"/>
                </a:lnTo>
                <a:lnTo>
                  <a:pt x="4644354" y="1845166"/>
                </a:lnTo>
                <a:lnTo>
                  <a:pt x="4644354" y="1827189"/>
                </a:lnTo>
                <a:lnTo>
                  <a:pt x="4637049" y="1819884"/>
                </a:lnTo>
                <a:close/>
              </a:path>
              <a:path w="5621655" h="3489960">
                <a:moveTo>
                  <a:pt x="4730370" y="1820288"/>
                </a:moveTo>
                <a:lnTo>
                  <a:pt x="4712816" y="1820288"/>
                </a:lnTo>
                <a:lnTo>
                  <a:pt x="4705713" y="1827390"/>
                </a:lnTo>
                <a:lnTo>
                  <a:pt x="4705713" y="1844964"/>
                </a:lnTo>
                <a:lnTo>
                  <a:pt x="4712816" y="1852067"/>
                </a:lnTo>
                <a:lnTo>
                  <a:pt x="4730370" y="1852067"/>
                </a:lnTo>
                <a:lnTo>
                  <a:pt x="4737493" y="1844964"/>
                </a:lnTo>
                <a:lnTo>
                  <a:pt x="4737493" y="1827390"/>
                </a:lnTo>
                <a:lnTo>
                  <a:pt x="4730370" y="1820288"/>
                </a:lnTo>
                <a:close/>
              </a:path>
              <a:path w="5621655" h="3489960">
                <a:moveTo>
                  <a:pt x="4823671" y="1820672"/>
                </a:moveTo>
                <a:lnTo>
                  <a:pt x="4806541" y="1820672"/>
                </a:lnTo>
                <a:lnTo>
                  <a:pt x="4799579" y="1827612"/>
                </a:lnTo>
                <a:lnTo>
                  <a:pt x="4799579" y="1844743"/>
                </a:lnTo>
                <a:lnTo>
                  <a:pt x="4806541" y="1851684"/>
                </a:lnTo>
                <a:lnTo>
                  <a:pt x="4823671" y="1851684"/>
                </a:lnTo>
                <a:lnTo>
                  <a:pt x="4830612" y="1844743"/>
                </a:lnTo>
                <a:lnTo>
                  <a:pt x="4830612" y="1827612"/>
                </a:lnTo>
                <a:lnTo>
                  <a:pt x="4823671" y="1820672"/>
                </a:lnTo>
                <a:close/>
              </a:path>
              <a:path w="5621655" h="3489960">
                <a:moveTo>
                  <a:pt x="4916952" y="1821055"/>
                </a:moveTo>
                <a:lnTo>
                  <a:pt x="4900285" y="1821055"/>
                </a:lnTo>
                <a:lnTo>
                  <a:pt x="4893505" y="1827834"/>
                </a:lnTo>
                <a:lnTo>
                  <a:pt x="4893505" y="1844521"/>
                </a:lnTo>
                <a:lnTo>
                  <a:pt x="4900285" y="1851300"/>
                </a:lnTo>
                <a:lnTo>
                  <a:pt x="4916952" y="1851300"/>
                </a:lnTo>
                <a:lnTo>
                  <a:pt x="4923731" y="1844521"/>
                </a:lnTo>
                <a:lnTo>
                  <a:pt x="4923731" y="1827834"/>
                </a:lnTo>
                <a:lnTo>
                  <a:pt x="4916952" y="1821055"/>
                </a:lnTo>
                <a:close/>
              </a:path>
              <a:path w="5621655" h="3489960">
                <a:moveTo>
                  <a:pt x="5010273" y="1821439"/>
                </a:moveTo>
                <a:lnTo>
                  <a:pt x="4993989" y="1821439"/>
                </a:lnTo>
                <a:lnTo>
                  <a:pt x="4987412" y="1828036"/>
                </a:lnTo>
                <a:lnTo>
                  <a:pt x="4987412" y="1844319"/>
                </a:lnTo>
                <a:lnTo>
                  <a:pt x="4993989" y="1850896"/>
                </a:lnTo>
                <a:lnTo>
                  <a:pt x="5010273" y="1850896"/>
                </a:lnTo>
                <a:lnTo>
                  <a:pt x="5016850" y="1844319"/>
                </a:lnTo>
                <a:lnTo>
                  <a:pt x="5016850" y="1828036"/>
                </a:lnTo>
                <a:lnTo>
                  <a:pt x="5010273" y="1821439"/>
                </a:lnTo>
                <a:close/>
              </a:path>
              <a:path w="5621655" h="3489960">
                <a:moveTo>
                  <a:pt x="193842" y="1869056"/>
                </a:moveTo>
                <a:lnTo>
                  <a:pt x="178519" y="1869056"/>
                </a:lnTo>
                <a:lnTo>
                  <a:pt x="172309" y="1875270"/>
                </a:lnTo>
                <a:lnTo>
                  <a:pt x="172309" y="1890585"/>
                </a:lnTo>
                <a:lnTo>
                  <a:pt x="178519" y="1896799"/>
                </a:lnTo>
                <a:lnTo>
                  <a:pt x="193842" y="1896799"/>
                </a:lnTo>
                <a:lnTo>
                  <a:pt x="200053" y="1890585"/>
                </a:lnTo>
                <a:lnTo>
                  <a:pt x="200053" y="1875270"/>
                </a:lnTo>
                <a:lnTo>
                  <a:pt x="193842" y="1869056"/>
                </a:lnTo>
                <a:close/>
              </a:path>
              <a:path w="5621655" h="3489960">
                <a:moveTo>
                  <a:pt x="287573" y="1868672"/>
                </a:moveTo>
                <a:lnTo>
                  <a:pt x="271816" y="1868672"/>
                </a:lnTo>
                <a:lnTo>
                  <a:pt x="265432" y="1875048"/>
                </a:lnTo>
                <a:lnTo>
                  <a:pt x="265432" y="1890807"/>
                </a:lnTo>
                <a:lnTo>
                  <a:pt x="271816" y="1897183"/>
                </a:lnTo>
                <a:lnTo>
                  <a:pt x="287573" y="1897183"/>
                </a:lnTo>
                <a:lnTo>
                  <a:pt x="293957" y="1890807"/>
                </a:lnTo>
                <a:lnTo>
                  <a:pt x="293957" y="1875048"/>
                </a:lnTo>
                <a:lnTo>
                  <a:pt x="287573" y="1868672"/>
                </a:lnTo>
                <a:close/>
              </a:path>
              <a:path w="5621655" h="3489960">
                <a:moveTo>
                  <a:pt x="381295" y="1868289"/>
                </a:moveTo>
                <a:lnTo>
                  <a:pt x="365121" y="1868289"/>
                </a:lnTo>
                <a:lnTo>
                  <a:pt x="358555" y="1874847"/>
                </a:lnTo>
                <a:lnTo>
                  <a:pt x="358555" y="1891028"/>
                </a:lnTo>
                <a:lnTo>
                  <a:pt x="365121" y="1897587"/>
                </a:lnTo>
                <a:lnTo>
                  <a:pt x="381295" y="1897587"/>
                </a:lnTo>
                <a:lnTo>
                  <a:pt x="387861" y="1891028"/>
                </a:lnTo>
                <a:lnTo>
                  <a:pt x="387861" y="1874847"/>
                </a:lnTo>
                <a:lnTo>
                  <a:pt x="381295" y="1868289"/>
                </a:lnTo>
                <a:close/>
              </a:path>
              <a:path w="5621655" h="3489960">
                <a:moveTo>
                  <a:pt x="475026" y="1867885"/>
                </a:moveTo>
                <a:lnTo>
                  <a:pt x="458420" y="1867885"/>
                </a:lnTo>
                <a:lnTo>
                  <a:pt x="451680" y="1874625"/>
                </a:lnTo>
                <a:lnTo>
                  <a:pt x="451680" y="1891230"/>
                </a:lnTo>
                <a:lnTo>
                  <a:pt x="458420" y="1897970"/>
                </a:lnTo>
                <a:lnTo>
                  <a:pt x="475026" y="1897970"/>
                </a:lnTo>
                <a:lnTo>
                  <a:pt x="481765" y="1891230"/>
                </a:lnTo>
                <a:lnTo>
                  <a:pt x="481765" y="1874625"/>
                </a:lnTo>
                <a:lnTo>
                  <a:pt x="475026" y="1867885"/>
                </a:lnTo>
                <a:close/>
              </a:path>
              <a:path w="5621655" h="3489960">
                <a:moveTo>
                  <a:pt x="568756" y="1867503"/>
                </a:moveTo>
                <a:lnTo>
                  <a:pt x="551708" y="1867503"/>
                </a:lnTo>
                <a:lnTo>
                  <a:pt x="544804" y="1874403"/>
                </a:lnTo>
                <a:lnTo>
                  <a:pt x="544804" y="1891452"/>
                </a:lnTo>
                <a:lnTo>
                  <a:pt x="551708" y="1898352"/>
                </a:lnTo>
                <a:lnTo>
                  <a:pt x="568756" y="1898352"/>
                </a:lnTo>
                <a:lnTo>
                  <a:pt x="575669" y="1891452"/>
                </a:lnTo>
                <a:lnTo>
                  <a:pt x="575669" y="1874403"/>
                </a:lnTo>
                <a:lnTo>
                  <a:pt x="568756" y="1867503"/>
                </a:lnTo>
                <a:close/>
              </a:path>
              <a:path w="5621655" h="3489960">
                <a:moveTo>
                  <a:pt x="662487" y="1867119"/>
                </a:moveTo>
                <a:lnTo>
                  <a:pt x="645013" y="1867119"/>
                </a:lnTo>
                <a:lnTo>
                  <a:pt x="637929" y="1874201"/>
                </a:lnTo>
                <a:lnTo>
                  <a:pt x="637929" y="1891675"/>
                </a:lnTo>
                <a:lnTo>
                  <a:pt x="645013" y="1898756"/>
                </a:lnTo>
                <a:lnTo>
                  <a:pt x="662487" y="1898756"/>
                </a:lnTo>
                <a:lnTo>
                  <a:pt x="669565" y="1891675"/>
                </a:lnTo>
                <a:lnTo>
                  <a:pt x="669565" y="1874201"/>
                </a:lnTo>
                <a:lnTo>
                  <a:pt x="662487" y="1867119"/>
                </a:lnTo>
                <a:close/>
              </a:path>
              <a:path w="5621655" h="3489960">
                <a:moveTo>
                  <a:pt x="756219" y="1866715"/>
                </a:moveTo>
                <a:lnTo>
                  <a:pt x="738312" y="1866715"/>
                </a:lnTo>
                <a:lnTo>
                  <a:pt x="731052" y="1873978"/>
                </a:lnTo>
                <a:lnTo>
                  <a:pt x="731052" y="1891877"/>
                </a:lnTo>
                <a:lnTo>
                  <a:pt x="738312" y="1899140"/>
                </a:lnTo>
                <a:lnTo>
                  <a:pt x="756219" y="1899140"/>
                </a:lnTo>
                <a:lnTo>
                  <a:pt x="763469" y="1891877"/>
                </a:lnTo>
                <a:lnTo>
                  <a:pt x="763469" y="1873978"/>
                </a:lnTo>
                <a:lnTo>
                  <a:pt x="756219" y="1866715"/>
                </a:lnTo>
                <a:close/>
              </a:path>
              <a:path w="5621655" h="3489960">
                <a:moveTo>
                  <a:pt x="849950" y="1866332"/>
                </a:moveTo>
                <a:lnTo>
                  <a:pt x="831609" y="1866332"/>
                </a:lnTo>
                <a:lnTo>
                  <a:pt x="824175" y="1873758"/>
                </a:lnTo>
                <a:lnTo>
                  <a:pt x="824175" y="1892098"/>
                </a:lnTo>
                <a:lnTo>
                  <a:pt x="831609" y="1899523"/>
                </a:lnTo>
                <a:lnTo>
                  <a:pt x="849950" y="1899523"/>
                </a:lnTo>
                <a:lnTo>
                  <a:pt x="857373" y="1892098"/>
                </a:lnTo>
                <a:lnTo>
                  <a:pt x="857373" y="1873758"/>
                </a:lnTo>
                <a:lnTo>
                  <a:pt x="849950" y="1866332"/>
                </a:lnTo>
                <a:close/>
              </a:path>
              <a:path w="5621655" h="3489960">
                <a:moveTo>
                  <a:pt x="943673" y="1865948"/>
                </a:moveTo>
                <a:lnTo>
                  <a:pt x="924905" y="1865948"/>
                </a:lnTo>
                <a:lnTo>
                  <a:pt x="917301" y="1873556"/>
                </a:lnTo>
                <a:lnTo>
                  <a:pt x="917301" y="1892320"/>
                </a:lnTo>
                <a:lnTo>
                  <a:pt x="924905" y="1899927"/>
                </a:lnTo>
                <a:lnTo>
                  <a:pt x="943673" y="1899927"/>
                </a:lnTo>
                <a:lnTo>
                  <a:pt x="951278" y="1892320"/>
                </a:lnTo>
                <a:lnTo>
                  <a:pt x="951278" y="1873556"/>
                </a:lnTo>
                <a:lnTo>
                  <a:pt x="943673" y="1865948"/>
                </a:lnTo>
                <a:close/>
              </a:path>
              <a:path w="5621655" h="3489960">
                <a:moveTo>
                  <a:pt x="1037403" y="1865544"/>
                </a:moveTo>
                <a:lnTo>
                  <a:pt x="1018202" y="1865544"/>
                </a:lnTo>
                <a:lnTo>
                  <a:pt x="1010424" y="1873333"/>
                </a:lnTo>
                <a:lnTo>
                  <a:pt x="1010424" y="1892522"/>
                </a:lnTo>
                <a:lnTo>
                  <a:pt x="1018202" y="1900309"/>
                </a:lnTo>
                <a:lnTo>
                  <a:pt x="1037403" y="1900309"/>
                </a:lnTo>
                <a:lnTo>
                  <a:pt x="1045182" y="1892522"/>
                </a:lnTo>
                <a:lnTo>
                  <a:pt x="1045182" y="1873333"/>
                </a:lnTo>
                <a:lnTo>
                  <a:pt x="1037403" y="1865544"/>
                </a:lnTo>
                <a:close/>
              </a:path>
              <a:path w="5621655" h="3489960">
                <a:moveTo>
                  <a:pt x="1131125" y="1865162"/>
                </a:moveTo>
                <a:lnTo>
                  <a:pt x="1111509" y="1865162"/>
                </a:lnTo>
                <a:lnTo>
                  <a:pt x="1103547" y="1873111"/>
                </a:lnTo>
                <a:lnTo>
                  <a:pt x="1103547" y="1892744"/>
                </a:lnTo>
                <a:lnTo>
                  <a:pt x="1111509" y="1900693"/>
                </a:lnTo>
                <a:lnTo>
                  <a:pt x="1131125" y="1900693"/>
                </a:lnTo>
                <a:lnTo>
                  <a:pt x="1139088" y="1892744"/>
                </a:lnTo>
                <a:lnTo>
                  <a:pt x="1139088" y="1873111"/>
                </a:lnTo>
                <a:lnTo>
                  <a:pt x="1131125" y="1865162"/>
                </a:lnTo>
                <a:close/>
              </a:path>
              <a:path w="5621655" h="3489960">
                <a:moveTo>
                  <a:pt x="1214832" y="1864779"/>
                </a:moveTo>
                <a:lnTo>
                  <a:pt x="1207765" y="1866206"/>
                </a:lnTo>
                <a:lnTo>
                  <a:pt x="1201992" y="1870097"/>
                </a:lnTo>
                <a:lnTo>
                  <a:pt x="1198100" y="1875869"/>
                </a:lnTo>
                <a:lnTo>
                  <a:pt x="1196672" y="1882937"/>
                </a:lnTo>
                <a:lnTo>
                  <a:pt x="1198100" y="1890005"/>
                </a:lnTo>
                <a:lnTo>
                  <a:pt x="1201992" y="1895777"/>
                </a:lnTo>
                <a:lnTo>
                  <a:pt x="1207765" y="1899670"/>
                </a:lnTo>
                <a:lnTo>
                  <a:pt x="1214832" y="1901097"/>
                </a:lnTo>
                <a:lnTo>
                  <a:pt x="1221899" y="1899670"/>
                </a:lnTo>
                <a:lnTo>
                  <a:pt x="1227671" y="1895777"/>
                </a:lnTo>
                <a:lnTo>
                  <a:pt x="1231564" y="1890005"/>
                </a:lnTo>
                <a:lnTo>
                  <a:pt x="1232992" y="1882937"/>
                </a:lnTo>
                <a:lnTo>
                  <a:pt x="1231564" y="1875869"/>
                </a:lnTo>
                <a:lnTo>
                  <a:pt x="1227671" y="1870097"/>
                </a:lnTo>
                <a:lnTo>
                  <a:pt x="1221899" y="1866206"/>
                </a:lnTo>
                <a:lnTo>
                  <a:pt x="1214832" y="1864779"/>
                </a:lnTo>
                <a:close/>
              </a:path>
              <a:path w="5621655" h="3489960">
                <a:moveTo>
                  <a:pt x="1308341" y="1864375"/>
                </a:moveTo>
                <a:lnTo>
                  <a:pt x="1301124" y="1865834"/>
                </a:lnTo>
                <a:lnTo>
                  <a:pt x="1295229" y="1869813"/>
                </a:lnTo>
                <a:lnTo>
                  <a:pt x="1291253" y="1875713"/>
                </a:lnTo>
                <a:lnTo>
                  <a:pt x="1289795" y="1882937"/>
                </a:lnTo>
                <a:lnTo>
                  <a:pt x="1291253" y="1890150"/>
                </a:lnTo>
                <a:lnTo>
                  <a:pt x="1295229" y="1896045"/>
                </a:lnTo>
                <a:lnTo>
                  <a:pt x="1301124" y="1900022"/>
                </a:lnTo>
                <a:lnTo>
                  <a:pt x="1308341" y="1901480"/>
                </a:lnTo>
                <a:lnTo>
                  <a:pt x="1315562" y="1900022"/>
                </a:lnTo>
                <a:lnTo>
                  <a:pt x="1321460" y="1896045"/>
                </a:lnTo>
                <a:lnTo>
                  <a:pt x="1325437" y="1890150"/>
                </a:lnTo>
                <a:lnTo>
                  <a:pt x="1326896" y="1882937"/>
                </a:lnTo>
                <a:lnTo>
                  <a:pt x="1325437" y="1875713"/>
                </a:lnTo>
                <a:lnTo>
                  <a:pt x="1321460" y="1869813"/>
                </a:lnTo>
                <a:lnTo>
                  <a:pt x="1315562" y="1865834"/>
                </a:lnTo>
                <a:lnTo>
                  <a:pt x="1308341" y="1864375"/>
                </a:lnTo>
                <a:close/>
              </a:path>
              <a:path w="5621655" h="3489960">
                <a:moveTo>
                  <a:pt x="1401859" y="1863991"/>
                </a:moveTo>
                <a:lnTo>
                  <a:pt x="1394487" y="1865479"/>
                </a:lnTo>
                <a:lnTo>
                  <a:pt x="1388467" y="1869537"/>
                </a:lnTo>
                <a:lnTo>
                  <a:pt x="1384408" y="1875559"/>
                </a:lnTo>
                <a:lnTo>
                  <a:pt x="1382919" y="1882937"/>
                </a:lnTo>
                <a:lnTo>
                  <a:pt x="1384408" y="1890304"/>
                </a:lnTo>
                <a:lnTo>
                  <a:pt x="1388467" y="1896320"/>
                </a:lnTo>
                <a:lnTo>
                  <a:pt x="1394487" y="1900376"/>
                </a:lnTo>
                <a:lnTo>
                  <a:pt x="1401859" y="1901864"/>
                </a:lnTo>
                <a:lnTo>
                  <a:pt x="1409232" y="1900376"/>
                </a:lnTo>
                <a:lnTo>
                  <a:pt x="1415252" y="1896320"/>
                </a:lnTo>
                <a:lnTo>
                  <a:pt x="1419311" y="1890304"/>
                </a:lnTo>
                <a:lnTo>
                  <a:pt x="1420800" y="1882937"/>
                </a:lnTo>
                <a:lnTo>
                  <a:pt x="1419311" y="1875559"/>
                </a:lnTo>
                <a:lnTo>
                  <a:pt x="1415252" y="1869537"/>
                </a:lnTo>
                <a:lnTo>
                  <a:pt x="1409232" y="1865479"/>
                </a:lnTo>
                <a:lnTo>
                  <a:pt x="1401859" y="1863991"/>
                </a:lnTo>
                <a:close/>
              </a:path>
              <a:path w="5621655" h="3489960">
                <a:moveTo>
                  <a:pt x="1495370" y="1863608"/>
                </a:moveTo>
                <a:lnTo>
                  <a:pt x="1487848" y="1865127"/>
                </a:lnTo>
                <a:lnTo>
                  <a:pt x="1481705" y="1869270"/>
                </a:lnTo>
                <a:lnTo>
                  <a:pt x="1477562" y="1875414"/>
                </a:lnTo>
                <a:lnTo>
                  <a:pt x="1476043" y="1882937"/>
                </a:lnTo>
                <a:lnTo>
                  <a:pt x="1477562" y="1890461"/>
                </a:lnTo>
                <a:lnTo>
                  <a:pt x="1481705" y="1896605"/>
                </a:lnTo>
                <a:lnTo>
                  <a:pt x="1487848" y="1900748"/>
                </a:lnTo>
                <a:lnTo>
                  <a:pt x="1495370" y="1902268"/>
                </a:lnTo>
                <a:lnTo>
                  <a:pt x="1502895" y="1900748"/>
                </a:lnTo>
                <a:lnTo>
                  <a:pt x="1509039" y="1896605"/>
                </a:lnTo>
                <a:lnTo>
                  <a:pt x="1513183" y="1890461"/>
                </a:lnTo>
                <a:lnTo>
                  <a:pt x="1514702" y="1882937"/>
                </a:lnTo>
                <a:lnTo>
                  <a:pt x="1513183" y="1875414"/>
                </a:lnTo>
                <a:lnTo>
                  <a:pt x="1509039" y="1869270"/>
                </a:lnTo>
                <a:lnTo>
                  <a:pt x="1502895" y="1865127"/>
                </a:lnTo>
                <a:lnTo>
                  <a:pt x="1495370" y="1863608"/>
                </a:lnTo>
                <a:close/>
              </a:path>
              <a:path w="5621655" h="3489960">
                <a:moveTo>
                  <a:pt x="1588894" y="1863224"/>
                </a:moveTo>
                <a:lnTo>
                  <a:pt x="1581214" y="1864772"/>
                </a:lnTo>
                <a:lnTo>
                  <a:pt x="1574942" y="1868995"/>
                </a:lnTo>
                <a:lnTo>
                  <a:pt x="1570712" y="1875260"/>
                </a:lnTo>
                <a:lnTo>
                  <a:pt x="1569161" y="1882937"/>
                </a:lnTo>
                <a:lnTo>
                  <a:pt x="1570712" y="1890606"/>
                </a:lnTo>
                <a:lnTo>
                  <a:pt x="1574942" y="1896872"/>
                </a:lnTo>
                <a:lnTo>
                  <a:pt x="1581214" y="1901099"/>
                </a:lnTo>
                <a:lnTo>
                  <a:pt x="1588894" y="1902650"/>
                </a:lnTo>
                <a:lnTo>
                  <a:pt x="1596563" y="1901099"/>
                </a:lnTo>
                <a:lnTo>
                  <a:pt x="1602830" y="1896872"/>
                </a:lnTo>
                <a:lnTo>
                  <a:pt x="1607058" y="1890606"/>
                </a:lnTo>
                <a:lnTo>
                  <a:pt x="1608608" y="1882937"/>
                </a:lnTo>
                <a:lnTo>
                  <a:pt x="1607058" y="1875260"/>
                </a:lnTo>
                <a:lnTo>
                  <a:pt x="1602830" y="1868995"/>
                </a:lnTo>
                <a:lnTo>
                  <a:pt x="1596563" y="1864772"/>
                </a:lnTo>
                <a:lnTo>
                  <a:pt x="1588894" y="1863224"/>
                </a:lnTo>
                <a:close/>
              </a:path>
              <a:path w="5621655" h="3489960">
                <a:moveTo>
                  <a:pt x="1682397" y="1862822"/>
                </a:moveTo>
                <a:lnTo>
                  <a:pt x="1674575" y="1864401"/>
                </a:lnTo>
                <a:lnTo>
                  <a:pt x="1668187" y="1868710"/>
                </a:lnTo>
                <a:lnTo>
                  <a:pt x="1663880" y="1875104"/>
                </a:lnTo>
                <a:lnTo>
                  <a:pt x="1662300" y="1882937"/>
                </a:lnTo>
                <a:lnTo>
                  <a:pt x="1663880" y="1890759"/>
                </a:lnTo>
                <a:lnTo>
                  <a:pt x="1668187" y="1897147"/>
                </a:lnTo>
                <a:lnTo>
                  <a:pt x="1674575" y="1901454"/>
                </a:lnTo>
                <a:lnTo>
                  <a:pt x="1682397" y="1903034"/>
                </a:lnTo>
                <a:lnTo>
                  <a:pt x="1690231" y="1901454"/>
                </a:lnTo>
                <a:lnTo>
                  <a:pt x="1696625" y="1897147"/>
                </a:lnTo>
                <a:lnTo>
                  <a:pt x="1700935" y="1890759"/>
                </a:lnTo>
                <a:lnTo>
                  <a:pt x="1702515" y="1882937"/>
                </a:lnTo>
                <a:lnTo>
                  <a:pt x="1700935" y="1875104"/>
                </a:lnTo>
                <a:lnTo>
                  <a:pt x="1696625" y="1868710"/>
                </a:lnTo>
                <a:lnTo>
                  <a:pt x="1690231" y="1864401"/>
                </a:lnTo>
                <a:lnTo>
                  <a:pt x="1682397" y="1862822"/>
                </a:lnTo>
                <a:close/>
              </a:path>
              <a:path w="5621655" h="3489960">
                <a:moveTo>
                  <a:pt x="1775919" y="1862438"/>
                </a:moveTo>
                <a:lnTo>
                  <a:pt x="1767941" y="1864049"/>
                </a:lnTo>
                <a:lnTo>
                  <a:pt x="1761425" y="1868443"/>
                </a:lnTo>
                <a:lnTo>
                  <a:pt x="1757031" y="1874959"/>
                </a:lnTo>
                <a:lnTo>
                  <a:pt x="1755419" y="1882937"/>
                </a:lnTo>
                <a:lnTo>
                  <a:pt x="1757031" y="1890912"/>
                </a:lnTo>
                <a:lnTo>
                  <a:pt x="1761425" y="1897422"/>
                </a:lnTo>
                <a:lnTo>
                  <a:pt x="1767941" y="1901809"/>
                </a:lnTo>
                <a:lnTo>
                  <a:pt x="1775919" y="1903417"/>
                </a:lnTo>
                <a:lnTo>
                  <a:pt x="1783898" y="1901809"/>
                </a:lnTo>
                <a:lnTo>
                  <a:pt x="1790414" y="1897422"/>
                </a:lnTo>
                <a:lnTo>
                  <a:pt x="1794808" y="1890912"/>
                </a:lnTo>
                <a:lnTo>
                  <a:pt x="1796420" y="1882937"/>
                </a:lnTo>
                <a:lnTo>
                  <a:pt x="1794808" y="1874959"/>
                </a:lnTo>
                <a:lnTo>
                  <a:pt x="1790414" y="1868443"/>
                </a:lnTo>
                <a:lnTo>
                  <a:pt x="1783898" y="1864049"/>
                </a:lnTo>
                <a:lnTo>
                  <a:pt x="1775919" y="1862438"/>
                </a:lnTo>
                <a:close/>
              </a:path>
              <a:path w="5621655" h="3489960">
                <a:moveTo>
                  <a:pt x="1869422" y="1862054"/>
                </a:moveTo>
                <a:lnTo>
                  <a:pt x="1861298" y="1863694"/>
                </a:lnTo>
                <a:lnTo>
                  <a:pt x="1854660" y="1868168"/>
                </a:lnTo>
                <a:lnTo>
                  <a:pt x="1850182" y="1874806"/>
                </a:lnTo>
                <a:lnTo>
                  <a:pt x="1848539" y="1882937"/>
                </a:lnTo>
                <a:lnTo>
                  <a:pt x="1850182" y="1891061"/>
                </a:lnTo>
                <a:lnTo>
                  <a:pt x="1854660" y="1897700"/>
                </a:lnTo>
                <a:lnTo>
                  <a:pt x="1861298" y="1902178"/>
                </a:lnTo>
                <a:lnTo>
                  <a:pt x="1869422" y="1903821"/>
                </a:lnTo>
                <a:lnTo>
                  <a:pt x="1877554" y="1902178"/>
                </a:lnTo>
                <a:lnTo>
                  <a:pt x="1884192" y="1897700"/>
                </a:lnTo>
                <a:lnTo>
                  <a:pt x="1888666" y="1891061"/>
                </a:lnTo>
                <a:lnTo>
                  <a:pt x="1890306" y="1882937"/>
                </a:lnTo>
                <a:lnTo>
                  <a:pt x="1888666" y="1874806"/>
                </a:lnTo>
                <a:lnTo>
                  <a:pt x="1884192" y="1868168"/>
                </a:lnTo>
                <a:lnTo>
                  <a:pt x="1877554" y="1863694"/>
                </a:lnTo>
                <a:lnTo>
                  <a:pt x="1869422" y="1862054"/>
                </a:lnTo>
                <a:close/>
              </a:path>
              <a:path w="5621655" h="3489960">
                <a:moveTo>
                  <a:pt x="1962945" y="1861732"/>
                </a:moveTo>
                <a:lnTo>
                  <a:pt x="1954694" y="1863400"/>
                </a:lnTo>
                <a:lnTo>
                  <a:pt x="1947953" y="1867946"/>
                </a:lnTo>
                <a:lnTo>
                  <a:pt x="1943406" y="1874687"/>
                </a:lnTo>
                <a:lnTo>
                  <a:pt x="1941738" y="1882937"/>
                </a:lnTo>
                <a:lnTo>
                  <a:pt x="1943406" y="1891185"/>
                </a:lnTo>
                <a:lnTo>
                  <a:pt x="1947953" y="1897919"/>
                </a:lnTo>
                <a:lnTo>
                  <a:pt x="1954694" y="1902459"/>
                </a:lnTo>
                <a:lnTo>
                  <a:pt x="1962945" y="1904123"/>
                </a:lnTo>
                <a:lnTo>
                  <a:pt x="1971193" y="1902459"/>
                </a:lnTo>
                <a:lnTo>
                  <a:pt x="1977927" y="1897919"/>
                </a:lnTo>
                <a:lnTo>
                  <a:pt x="1982467" y="1891185"/>
                </a:lnTo>
                <a:lnTo>
                  <a:pt x="1984132" y="1882937"/>
                </a:lnTo>
                <a:lnTo>
                  <a:pt x="1982467" y="1874687"/>
                </a:lnTo>
                <a:lnTo>
                  <a:pt x="1977927" y="1867946"/>
                </a:lnTo>
                <a:lnTo>
                  <a:pt x="1971193" y="1863400"/>
                </a:lnTo>
                <a:lnTo>
                  <a:pt x="1962945" y="1861732"/>
                </a:lnTo>
                <a:close/>
              </a:path>
              <a:path w="5621655" h="3489960">
                <a:moveTo>
                  <a:pt x="2056447" y="1861348"/>
                </a:moveTo>
                <a:lnTo>
                  <a:pt x="2048055" y="1863045"/>
                </a:lnTo>
                <a:lnTo>
                  <a:pt x="2041199" y="1867671"/>
                </a:lnTo>
                <a:lnTo>
                  <a:pt x="2036574" y="1874533"/>
                </a:lnTo>
                <a:lnTo>
                  <a:pt x="2034878" y="1882937"/>
                </a:lnTo>
                <a:lnTo>
                  <a:pt x="2036574" y="1891341"/>
                </a:lnTo>
                <a:lnTo>
                  <a:pt x="2041199" y="1898204"/>
                </a:lnTo>
                <a:lnTo>
                  <a:pt x="2048055" y="1902831"/>
                </a:lnTo>
                <a:lnTo>
                  <a:pt x="2056447" y="1904527"/>
                </a:lnTo>
                <a:lnTo>
                  <a:pt x="2064852" y="1902831"/>
                </a:lnTo>
                <a:lnTo>
                  <a:pt x="2071714" y="1898204"/>
                </a:lnTo>
                <a:lnTo>
                  <a:pt x="2076341" y="1891341"/>
                </a:lnTo>
                <a:lnTo>
                  <a:pt x="2078037" y="1882937"/>
                </a:lnTo>
                <a:lnTo>
                  <a:pt x="2076341" y="1874533"/>
                </a:lnTo>
                <a:lnTo>
                  <a:pt x="2071714" y="1867671"/>
                </a:lnTo>
                <a:lnTo>
                  <a:pt x="2064852" y="1863045"/>
                </a:lnTo>
                <a:lnTo>
                  <a:pt x="2056447" y="1861348"/>
                </a:lnTo>
                <a:close/>
              </a:path>
              <a:path w="5621655" h="3489960">
                <a:moveTo>
                  <a:pt x="2149970" y="1860965"/>
                </a:moveTo>
                <a:lnTo>
                  <a:pt x="2141421" y="1862690"/>
                </a:lnTo>
                <a:lnTo>
                  <a:pt x="2134436" y="1867396"/>
                </a:lnTo>
                <a:lnTo>
                  <a:pt x="2129725" y="1874380"/>
                </a:lnTo>
                <a:lnTo>
                  <a:pt x="2127997" y="1882937"/>
                </a:lnTo>
                <a:lnTo>
                  <a:pt x="2129725" y="1891487"/>
                </a:lnTo>
                <a:lnTo>
                  <a:pt x="2134436" y="1898472"/>
                </a:lnTo>
                <a:lnTo>
                  <a:pt x="2141421" y="1903183"/>
                </a:lnTo>
                <a:lnTo>
                  <a:pt x="2149970" y="1904911"/>
                </a:lnTo>
                <a:lnTo>
                  <a:pt x="2158528" y="1903183"/>
                </a:lnTo>
                <a:lnTo>
                  <a:pt x="2165512" y="1898472"/>
                </a:lnTo>
                <a:lnTo>
                  <a:pt x="2170218" y="1891487"/>
                </a:lnTo>
                <a:lnTo>
                  <a:pt x="2171944" y="1882937"/>
                </a:lnTo>
                <a:lnTo>
                  <a:pt x="2170218" y="1874380"/>
                </a:lnTo>
                <a:lnTo>
                  <a:pt x="2165512" y="1867396"/>
                </a:lnTo>
                <a:lnTo>
                  <a:pt x="2158528" y="1862690"/>
                </a:lnTo>
                <a:lnTo>
                  <a:pt x="2149970" y="1860965"/>
                </a:lnTo>
                <a:close/>
              </a:path>
              <a:path w="5621655" h="3489960">
                <a:moveTo>
                  <a:pt x="2243493" y="1860561"/>
                </a:moveTo>
                <a:lnTo>
                  <a:pt x="2234779" y="1862321"/>
                </a:lnTo>
                <a:lnTo>
                  <a:pt x="2227667" y="1867118"/>
                </a:lnTo>
                <a:lnTo>
                  <a:pt x="2222874" y="1874231"/>
                </a:lnTo>
                <a:lnTo>
                  <a:pt x="2221117" y="1882937"/>
                </a:lnTo>
                <a:lnTo>
                  <a:pt x="2222874" y="1891640"/>
                </a:lnTo>
                <a:lnTo>
                  <a:pt x="2227667" y="1898747"/>
                </a:lnTo>
                <a:lnTo>
                  <a:pt x="2234779" y="1903537"/>
                </a:lnTo>
                <a:lnTo>
                  <a:pt x="2243493" y="1905294"/>
                </a:lnTo>
                <a:lnTo>
                  <a:pt x="2252196" y="1903537"/>
                </a:lnTo>
                <a:lnTo>
                  <a:pt x="2259302" y="1898747"/>
                </a:lnTo>
                <a:lnTo>
                  <a:pt x="2264093" y="1891640"/>
                </a:lnTo>
                <a:lnTo>
                  <a:pt x="2265850" y="1882937"/>
                </a:lnTo>
                <a:lnTo>
                  <a:pt x="2264093" y="1874231"/>
                </a:lnTo>
                <a:lnTo>
                  <a:pt x="2259302" y="1867118"/>
                </a:lnTo>
                <a:lnTo>
                  <a:pt x="2252196" y="1862321"/>
                </a:lnTo>
                <a:lnTo>
                  <a:pt x="2243493" y="1860561"/>
                </a:lnTo>
                <a:close/>
              </a:path>
              <a:path w="5621655" h="3489960">
                <a:moveTo>
                  <a:pt x="2336995" y="1860259"/>
                </a:moveTo>
                <a:lnTo>
                  <a:pt x="2328166" y="1862040"/>
                </a:lnTo>
                <a:lnTo>
                  <a:pt x="2320957" y="1866899"/>
                </a:lnTo>
                <a:lnTo>
                  <a:pt x="2316097" y="1874108"/>
                </a:lnTo>
                <a:lnTo>
                  <a:pt x="2314316" y="1882937"/>
                </a:lnTo>
                <a:lnTo>
                  <a:pt x="2316097" y="1891759"/>
                </a:lnTo>
                <a:lnTo>
                  <a:pt x="2320957" y="1898968"/>
                </a:lnTo>
                <a:lnTo>
                  <a:pt x="2328166" y="1903832"/>
                </a:lnTo>
                <a:lnTo>
                  <a:pt x="2336995" y="1905617"/>
                </a:lnTo>
                <a:lnTo>
                  <a:pt x="2345826" y="1903832"/>
                </a:lnTo>
                <a:lnTo>
                  <a:pt x="2353034" y="1898968"/>
                </a:lnTo>
                <a:lnTo>
                  <a:pt x="2357893" y="1891759"/>
                </a:lnTo>
                <a:lnTo>
                  <a:pt x="2359675" y="1882937"/>
                </a:lnTo>
                <a:lnTo>
                  <a:pt x="2357893" y="1874108"/>
                </a:lnTo>
                <a:lnTo>
                  <a:pt x="2353034" y="1866899"/>
                </a:lnTo>
                <a:lnTo>
                  <a:pt x="2345826" y="1862040"/>
                </a:lnTo>
                <a:lnTo>
                  <a:pt x="2336995" y="1860259"/>
                </a:lnTo>
                <a:close/>
              </a:path>
              <a:path w="5621655" h="3489960">
                <a:moveTo>
                  <a:pt x="2991594" y="1860016"/>
                </a:moveTo>
                <a:lnTo>
                  <a:pt x="2982679" y="1861819"/>
                </a:lnTo>
                <a:lnTo>
                  <a:pt x="2975400" y="1866733"/>
                </a:lnTo>
                <a:lnTo>
                  <a:pt x="2970493" y="1874019"/>
                </a:lnTo>
                <a:lnTo>
                  <a:pt x="2968693" y="1882937"/>
                </a:lnTo>
                <a:lnTo>
                  <a:pt x="2970493" y="1891853"/>
                </a:lnTo>
                <a:lnTo>
                  <a:pt x="2975400" y="1899132"/>
                </a:lnTo>
                <a:lnTo>
                  <a:pt x="2982679" y="1904040"/>
                </a:lnTo>
                <a:lnTo>
                  <a:pt x="2991594" y="1905839"/>
                </a:lnTo>
                <a:lnTo>
                  <a:pt x="3000510" y="1904040"/>
                </a:lnTo>
                <a:lnTo>
                  <a:pt x="3007789" y="1899132"/>
                </a:lnTo>
                <a:lnTo>
                  <a:pt x="3012697" y="1891853"/>
                </a:lnTo>
                <a:lnTo>
                  <a:pt x="3014496" y="1882937"/>
                </a:lnTo>
                <a:lnTo>
                  <a:pt x="3012697" y="1874019"/>
                </a:lnTo>
                <a:lnTo>
                  <a:pt x="3007789" y="1866733"/>
                </a:lnTo>
                <a:lnTo>
                  <a:pt x="3000510" y="1861819"/>
                </a:lnTo>
                <a:lnTo>
                  <a:pt x="2991594" y="1860016"/>
                </a:lnTo>
                <a:close/>
              </a:path>
              <a:path w="5621655" h="3489960">
                <a:moveTo>
                  <a:pt x="3085117" y="1860340"/>
                </a:moveTo>
                <a:lnTo>
                  <a:pt x="3076317" y="1862114"/>
                </a:lnTo>
                <a:lnTo>
                  <a:pt x="3069134" y="1866955"/>
                </a:lnTo>
                <a:lnTo>
                  <a:pt x="3064293" y="1874137"/>
                </a:lnTo>
                <a:lnTo>
                  <a:pt x="3062518" y="1882937"/>
                </a:lnTo>
                <a:lnTo>
                  <a:pt x="3064293" y="1891729"/>
                </a:lnTo>
                <a:lnTo>
                  <a:pt x="3069134" y="1898913"/>
                </a:lnTo>
                <a:lnTo>
                  <a:pt x="3076317" y="1903758"/>
                </a:lnTo>
                <a:lnTo>
                  <a:pt x="3085117" y="1905535"/>
                </a:lnTo>
                <a:lnTo>
                  <a:pt x="3093909" y="1903758"/>
                </a:lnTo>
                <a:lnTo>
                  <a:pt x="3101093" y="1898913"/>
                </a:lnTo>
                <a:lnTo>
                  <a:pt x="3105939" y="1891729"/>
                </a:lnTo>
                <a:lnTo>
                  <a:pt x="3107716" y="1882937"/>
                </a:lnTo>
                <a:lnTo>
                  <a:pt x="3105939" y="1874137"/>
                </a:lnTo>
                <a:lnTo>
                  <a:pt x="3101093" y="1866955"/>
                </a:lnTo>
                <a:lnTo>
                  <a:pt x="3093909" y="1862114"/>
                </a:lnTo>
                <a:lnTo>
                  <a:pt x="3085117" y="1860340"/>
                </a:lnTo>
                <a:close/>
              </a:path>
              <a:path w="5621655" h="3489960">
                <a:moveTo>
                  <a:pt x="3178619" y="1860722"/>
                </a:moveTo>
                <a:lnTo>
                  <a:pt x="3169973" y="1862468"/>
                </a:lnTo>
                <a:lnTo>
                  <a:pt x="3162911" y="1867230"/>
                </a:lnTo>
                <a:lnTo>
                  <a:pt x="3158150" y="1874291"/>
                </a:lnTo>
                <a:lnTo>
                  <a:pt x="3156404" y="1882937"/>
                </a:lnTo>
                <a:lnTo>
                  <a:pt x="3158150" y="1891581"/>
                </a:lnTo>
                <a:lnTo>
                  <a:pt x="3162911" y="1898636"/>
                </a:lnTo>
                <a:lnTo>
                  <a:pt x="3169973" y="1903390"/>
                </a:lnTo>
                <a:lnTo>
                  <a:pt x="3178619" y="1905133"/>
                </a:lnTo>
                <a:lnTo>
                  <a:pt x="3187266" y="1903390"/>
                </a:lnTo>
                <a:lnTo>
                  <a:pt x="3194328" y="1898636"/>
                </a:lnTo>
                <a:lnTo>
                  <a:pt x="3199089" y="1891581"/>
                </a:lnTo>
                <a:lnTo>
                  <a:pt x="3200835" y="1882937"/>
                </a:lnTo>
                <a:lnTo>
                  <a:pt x="3199089" y="1874291"/>
                </a:lnTo>
                <a:lnTo>
                  <a:pt x="3194328" y="1867230"/>
                </a:lnTo>
                <a:lnTo>
                  <a:pt x="3187266" y="1862468"/>
                </a:lnTo>
                <a:lnTo>
                  <a:pt x="3178619" y="1860722"/>
                </a:lnTo>
                <a:close/>
              </a:path>
              <a:path w="5621655" h="3489960">
                <a:moveTo>
                  <a:pt x="3272142" y="1861106"/>
                </a:moveTo>
                <a:lnTo>
                  <a:pt x="3263637" y="1862820"/>
                </a:lnTo>
                <a:lnTo>
                  <a:pt x="3256691" y="1867497"/>
                </a:lnTo>
                <a:lnTo>
                  <a:pt x="3252008" y="1874436"/>
                </a:lnTo>
                <a:lnTo>
                  <a:pt x="3250290" y="1882937"/>
                </a:lnTo>
                <a:lnTo>
                  <a:pt x="3252008" y="1891427"/>
                </a:lnTo>
                <a:lnTo>
                  <a:pt x="3256691" y="1898360"/>
                </a:lnTo>
                <a:lnTo>
                  <a:pt x="3263637" y="1903035"/>
                </a:lnTo>
                <a:lnTo>
                  <a:pt x="3272142" y="1904749"/>
                </a:lnTo>
                <a:lnTo>
                  <a:pt x="3280620" y="1903035"/>
                </a:lnTo>
                <a:lnTo>
                  <a:pt x="3287548" y="1898360"/>
                </a:lnTo>
                <a:lnTo>
                  <a:pt x="3292220" y="1891427"/>
                </a:lnTo>
                <a:lnTo>
                  <a:pt x="3293934" y="1882937"/>
                </a:lnTo>
                <a:lnTo>
                  <a:pt x="3292220" y="1874436"/>
                </a:lnTo>
                <a:lnTo>
                  <a:pt x="3287548" y="1867497"/>
                </a:lnTo>
                <a:lnTo>
                  <a:pt x="3280620" y="1862820"/>
                </a:lnTo>
                <a:lnTo>
                  <a:pt x="3272142" y="1861106"/>
                </a:lnTo>
                <a:close/>
              </a:path>
              <a:path w="5621655" h="3489960">
                <a:moveTo>
                  <a:pt x="3365624" y="1861428"/>
                </a:moveTo>
                <a:lnTo>
                  <a:pt x="3357258" y="1863118"/>
                </a:lnTo>
                <a:lnTo>
                  <a:pt x="3350421" y="1867726"/>
                </a:lnTo>
                <a:lnTo>
                  <a:pt x="3345808" y="1874563"/>
                </a:lnTo>
                <a:lnTo>
                  <a:pt x="3344115" y="1882937"/>
                </a:lnTo>
                <a:lnTo>
                  <a:pt x="3345808" y="1891303"/>
                </a:lnTo>
                <a:lnTo>
                  <a:pt x="3350421" y="1898141"/>
                </a:lnTo>
                <a:lnTo>
                  <a:pt x="3357258" y="1902753"/>
                </a:lnTo>
                <a:lnTo>
                  <a:pt x="3365624" y="1904446"/>
                </a:lnTo>
                <a:lnTo>
                  <a:pt x="3374014" y="1902753"/>
                </a:lnTo>
                <a:lnTo>
                  <a:pt x="3380864" y="1898141"/>
                </a:lnTo>
                <a:lnTo>
                  <a:pt x="3385482" y="1891303"/>
                </a:lnTo>
                <a:lnTo>
                  <a:pt x="3387175" y="1882937"/>
                </a:lnTo>
                <a:lnTo>
                  <a:pt x="3385482" y="1874563"/>
                </a:lnTo>
                <a:lnTo>
                  <a:pt x="3380864" y="1867726"/>
                </a:lnTo>
                <a:lnTo>
                  <a:pt x="3374014" y="1863118"/>
                </a:lnTo>
                <a:lnTo>
                  <a:pt x="3365624" y="1861428"/>
                </a:lnTo>
                <a:close/>
              </a:path>
              <a:path w="5621655" h="3489960">
                <a:moveTo>
                  <a:pt x="3459167" y="1861812"/>
                </a:moveTo>
                <a:lnTo>
                  <a:pt x="3450946" y="1863473"/>
                </a:lnTo>
                <a:lnTo>
                  <a:pt x="3444231" y="1868002"/>
                </a:lnTo>
                <a:lnTo>
                  <a:pt x="3439703" y="1874717"/>
                </a:lnTo>
                <a:lnTo>
                  <a:pt x="3438042" y="1882937"/>
                </a:lnTo>
                <a:lnTo>
                  <a:pt x="3439703" y="1891155"/>
                </a:lnTo>
                <a:lnTo>
                  <a:pt x="3444231" y="1897864"/>
                </a:lnTo>
                <a:lnTo>
                  <a:pt x="3450946" y="1902385"/>
                </a:lnTo>
                <a:lnTo>
                  <a:pt x="3459167" y="1904043"/>
                </a:lnTo>
                <a:lnTo>
                  <a:pt x="3467391" y="1902385"/>
                </a:lnTo>
                <a:lnTo>
                  <a:pt x="3474091" y="1897864"/>
                </a:lnTo>
                <a:lnTo>
                  <a:pt x="3478601" y="1891155"/>
                </a:lnTo>
                <a:lnTo>
                  <a:pt x="3480253" y="1882937"/>
                </a:lnTo>
                <a:lnTo>
                  <a:pt x="3478601" y="1874717"/>
                </a:lnTo>
                <a:lnTo>
                  <a:pt x="3474091" y="1868002"/>
                </a:lnTo>
                <a:lnTo>
                  <a:pt x="3467391" y="1863473"/>
                </a:lnTo>
                <a:lnTo>
                  <a:pt x="3459167" y="1861812"/>
                </a:lnTo>
                <a:close/>
              </a:path>
              <a:path w="5621655" h="3489960">
                <a:moveTo>
                  <a:pt x="3552670" y="1862195"/>
                </a:moveTo>
                <a:lnTo>
                  <a:pt x="3544597" y="1863825"/>
                </a:lnTo>
                <a:lnTo>
                  <a:pt x="3538011" y="1868269"/>
                </a:lnTo>
                <a:lnTo>
                  <a:pt x="3533573" y="1874861"/>
                </a:lnTo>
                <a:lnTo>
                  <a:pt x="3531947" y="1882937"/>
                </a:lnTo>
                <a:lnTo>
                  <a:pt x="3533573" y="1891002"/>
                </a:lnTo>
                <a:lnTo>
                  <a:pt x="3538011" y="1897589"/>
                </a:lnTo>
                <a:lnTo>
                  <a:pt x="3544597" y="1902031"/>
                </a:lnTo>
                <a:lnTo>
                  <a:pt x="3552670" y="1903660"/>
                </a:lnTo>
                <a:lnTo>
                  <a:pt x="3560738" y="1902031"/>
                </a:lnTo>
                <a:lnTo>
                  <a:pt x="3567332" y="1897589"/>
                </a:lnTo>
                <a:lnTo>
                  <a:pt x="3571781" y="1891002"/>
                </a:lnTo>
                <a:lnTo>
                  <a:pt x="3573413" y="1882937"/>
                </a:lnTo>
                <a:lnTo>
                  <a:pt x="3571781" y="1874861"/>
                </a:lnTo>
                <a:lnTo>
                  <a:pt x="3567332" y="1868269"/>
                </a:lnTo>
                <a:lnTo>
                  <a:pt x="3560738" y="1863825"/>
                </a:lnTo>
                <a:lnTo>
                  <a:pt x="3552670" y="1862195"/>
                </a:lnTo>
                <a:close/>
              </a:path>
              <a:path w="5621655" h="3489960">
                <a:moveTo>
                  <a:pt x="3646213" y="1862599"/>
                </a:moveTo>
                <a:lnTo>
                  <a:pt x="3638279" y="1864197"/>
                </a:lnTo>
                <a:lnTo>
                  <a:pt x="3631801" y="1868554"/>
                </a:lnTo>
                <a:lnTo>
                  <a:pt x="3627434" y="1875018"/>
                </a:lnTo>
                <a:lnTo>
                  <a:pt x="3625833" y="1882937"/>
                </a:lnTo>
                <a:lnTo>
                  <a:pt x="3627434" y="1890848"/>
                </a:lnTo>
                <a:lnTo>
                  <a:pt x="3631801" y="1897314"/>
                </a:lnTo>
                <a:lnTo>
                  <a:pt x="3638279" y="1901676"/>
                </a:lnTo>
                <a:lnTo>
                  <a:pt x="3646213" y="1903276"/>
                </a:lnTo>
                <a:lnTo>
                  <a:pt x="3654104" y="1901676"/>
                </a:lnTo>
                <a:lnTo>
                  <a:pt x="3660564" y="1897314"/>
                </a:lnTo>
                <a:lnTo>
                  <a:pt x="3664929" y="1890848"/>
                </a:lnTo>
                <a:lnTo>
                  <a:pt x="3666532" y="1882937"/>
                </a:lnTo>
                <a:lnTo>
                  <a:pt x="3664929" y="1875018"/>
                </a:lnTo>
                <a:lnTo>
                  <a:pt x="3660564" y="1868554"/>
                </a:lnTo>
                <a:lnTo>
                  <a:pt x="3654104" y="1864197"/>
                </a:lnTo>
                <a:lnTo>
                  <a:pt x="3646213" y="1862599"/>
                </a:lnTo>
                <a:close/>
              </a:path>
              <a:path w="5621655" h="3489960">
                <a:moveTo>
                  <a:pt x="3739715" y="1862983"/>
                </a:moveTo>
                <a:lnTo>
                  <a:pt x="3731938" y="1864552"/>
                </a:lnTo>
                <a:lnTo>
                  <a:pt x="3725588" y="1868829"/>
                </a:lnTo>
                <a:lnTo>
                  <a:pt x="3721309" y="1875172"/>
                </a:lnTo>
                <a:lnTo>
                  <a:pt x="3719740" y="1882937"/>
                </a:lnTo>
                <a:lnTo>
                  <a:pt x="3721309" y="1890700"/>
                </a:lnTo>
                <a:lnTo>
                  <a:pt x="3725588" y="1897036"/>
                </a:lnTo>
                <a:lnTo>
                  <a:pt x="3731938" y="1901307"/>
                </a:lnTo>
                <a:lnTo>
                  <a:pt x="3739715" y="1902872"/>
                </a:lnTo>
                <a:lnTo>
                  <a:pt x="3747464" y="1901307"/>
                </a:lnTo>
                <a:lnTo>
                  <a:pt x="3753809" y="1897036"/>
                </a:lnTo>
                <a:lnTo>
                  <a:pt x="3758096" y="1890700"/>
                </a:lnTo>
                <a:lnTo>
                  <a:pt x="3759671" y="1882937"/>
                </a:lnTo>
                <a:lnTo>
                  <a:pt x="3758096" y="1875172"/>
                </a:lnTo>
                <a:lnTo>
                  <a:pt x="3753809" y="1868829"/>
                </a:lnTo>
                <a:lnTo>
                  <a:pt x="3747464" y="1864552"/>
                </a:lnTo>
                <a:lnTo>
                  <a:pt x="3739715" y="1862983"/>
                </a:lnTo>
                <a:close/>
              </a:path>
              <a:path w="5621655" h="3489960">
                <a:moveTo>
                  <a:pt x="3833218" y="1863366"/>
                </a:moveTo>
                <a:lnTo>
                  <a:pt x="3825617" y="1864904"/>
                </a:lnTo>
                <a:lnTo>
                  <a:pt x="3819402" y="1869096"/>
                </a:lnTo>
                <a:lnTo>
                  <a:pt x="3815206" y="1875317"/>
                </a:lnTo>
                <a:lnTo>
                  <a:pt x="3813666" y="1882937"/>
                </a:lnTo>
                <a:lnTo>
                  <a:pt x="3815206" y="1890546"/>
                </a:lnTo>
                <a:lnTo>
                  <a:pt x="3819402" y="1896761"/>
                </a:lnTo>
                <a:lnTo>
                  <a:pt x="3825617" y="1900952"/>
                </a:lnTo>
                <a:lnTo>
                  <a:pt x="3833218" y="1902489"/>
                </a:lnTo>
                <a:lnTo>
                  <a:pt x="3840824" y="1900952"/>
                </a:lnTo>
                <a:lnTo>
                  <a:pt x="3847032" y="1896761"/>
                </a:lnTo>
                <a:lnTo>
                  <a:pt x="3851217" y="1890546"/>
                </a:lnTo>
                <a:lnTo>
                  <a:pt x="3852750" y="1882937"/>
                </a:lnTo>
                <a:lnTo>
                  <a:pt x="3851217" y="1875317"/>
                </a:lnTo>
                <a:lnTo>
                  <a:pt x="3847032" y="1869096"/>
                </a:lnTo>
                <a:lnTo>
                  <a:pt x="3840824" y="1864904"/>
                </a:lnTo>
                <a:lnTo>
                  <a:pt x="3833218" y="1863366"/>
                </a:lnTo>
                <a:close/>
              </a:path>
              <a:path w="5621655" h="3489960">
                <a:moveTo>
                  <a:pt x="3926720" y="1863769"/>
                </a:moveTo>
                <a:lnTo>
                  <a:pt x="3919256" y="1865274"/>
                </a:lnTo>
                <a:lnTo>
                  <a:pt x="3913164" y="1869381"/>
                </a:lnTo>
                <a:lnTo>
                  <a:pt x="3909058" y="1875474"/>
                </a:lnTo>
                <a:lnTo>
                  <a:pt x="3907552" y="1882937"/>
                </a:lnTo>
                <a:lnTo>
                  <a:pt x="3909058" y="1890392"/>
                </a:lnTo>
                <a:lnTo>
                  <a:pt x="3913164" y="1896486"/>
                </a:lnTo>
                <a:lnTo>
                  <a:pt x="3919256" y="1900597"/>
                </a:lnTo>
                <a:lnTo>
                  <a:pt x="3926720" y="1902105"/>
                </a:lnTo>
                <a:lnTo>
                  <a:pt x="3934196" y="1900597"/>
                </a:lnTo>
                <a:lnTo>
                  <a:pt x="3940295" y="1896486"/>
                </a:lnTo>
                <a:lnTo>
                  <a:pt x="3944404" y="1890392"/>
                </a:lnTo>
                <a:lnTo>
                  <a:pt x="3945910" y="1882937"/>
                </a:lnTo>
                <a:lnTo>
                  <a:pt x="3944404" y="1875474"/>
                </a:lnTo>
                <a:lnTo>
                  <a:pt x="3940295" y="1869381"/>
                </a:lnTo>
                <a:lnTo>
                  <a:pt x="3934196" y="1865274"/>
                </a:lnTo>
                <a:lnTo>
                  <a:pt x="3926720" y="1863769"/>
                </a:lnTo>
                <a:close/>
              </a:path>
              <a:path w="5621655" h="3489960">
                <a:moveTo>
                  <a:pt x="4020243" y="1864152"/>
                </a:moveTo>
                <a:lnTo>
                  <a:pt x="4012924" y="1865629"/>
                </a:lnTo>
                <a:lnTo>
                  <a:pt x="4006954" y="1869656"/>
                </a:lnTo>
                <a:lnTo>
                  <a:pt x="4002932" y="1875627"/>
                </a:lnTo>
                <a:lnTo>
                  <a:pt x="4001459" y="1882937"/>
                </a:lnTo>
                <a:lnTo>
                  <a:pt x="4002932" y="1890245"/>
                </a:lnTo>
                <a:lnTo>
                  <a:pt x="4006954" y="1896209"/>
                </a:lnTo>
                <a:lnTo>
                  <a:pt x="4012924" y="1900229"/>
                </a:lnTo>
                <a:lnTo>
                  <a:pt x="4020243" y="1901703"/>
                </a:lnTo>
                <a:lnTo>
                  <a:pt x="4027546" y="1900229"/>
                </a:lnTo>
                <a:lnTo>
                  <a:pt x="4033518" y="1896209"/>
                </a:lnTo>
                <a:lnTo>
                  <a:pt x="4037549" y="1890245"/>
                </a:lnTo>
                <a:lnTo>
                  <a:pt x="4039029" y="1882937"/>
                </a:lnTo>
                <a:lnTo>
                  <a:pt x="4037549" y="1875627"/>
                </a:lnTo>
                <a:lnTo>
                  <a:pt x="4033518" y="1869656"/>
                </a:lnTo>
                <a:lnTo>
                  <a:pt x="4027546" y="1865629"/>
                </a:lnTo>
                <a:lnTo>
                  <a:pt x="4020243" y="1864152"/>
                </a:lnTo>
                <a:close/>
              </a:path>
              <a:path w="5621655" h="3489960">
                <a:moveTo>
                  <a:pt x="4113746" y="1864536"/>
                </a:moveTo>
                <a:lnTo>
                  <a:pt x="4106583" y="1865981"/>
                </a:lnTo>
                <a:lnTo>
                  <a:pt x="4100741" y="1869923"/>
                </a:lnTo>
                <a:lnTo>
                  <a:pt x="4096806" y="1875772"/>
                </a:lnTo>
                <a:lnTo>
                  <a:pt x="4095364" y="1882937"/>
                </a:lnTo>
                <a:lnTo>
                  <a:pt x="4096806" y="1890091"/>
                </a:lnTo>
                <a:lnTo>
                  <a:pt x="4100741" y="1895934"/>
                </a:lnTo>
                <a:lnTo>
                  <a:pt x="4106583" y="1899874"/>
                </a:lnTo>
                <a:lnTo>
                  <a:pt x="4113746" y="1901319"/>
                </a:lnTo>
                <a:lnTo>
                  <a:pt x="4120915" y="1899874"/>
                </a:lnTo>
                <a:lnTo>
                  <a:pt x="4126771" y="1895934"/>
                </a:lnTo>
                <a:lnTo>
                  <a:pt x="4130720" y="1890091"/>
                </a:lnTo>
                <a:lnTo>
                  <a:pt x="4132168" y="1882937"/>
                </a:lnTo>
                <a:lnTo>
                  <a:pt x="4130720" y="1875772"/>
                </a:lnTo>
                <a:lnTo>
                  <a:pt x="4126771" y="1869923"/>
                </a:lnTo>
                <a:lnTo>
                  <a:pt x="4120915" y="1865981"/>
                </a:lnTo>
                <a:lnTo>
                  <a:pt x="4113746" y="1864536"/>
                </a:lnTo>
                <a:close/>
              </a:path>
              <a:path w="5621655" h="3489960">
                <a:moveTo>
                  <a:pt x="4207248" y="1864940"/>
                </a:moveTo>
                <a:lnTo>
                  <a:pt x="4200246" y="1866353"/>
                </a:lnTo>
                <a:lnTo>
                  <a:pt x="4194539" y="1870208"/>
                </a:lnTo>
                <a:lnTo>
                  <a:pt x="4190697" y="1875929"/>
                </a:lnTo>
                <a:lnTo>
                  <a:pt x="4189290" y="1882937"/>
                </a:lnTo>
                <a:lnTo>
                  <a:pt x="4190697" y="1889938"/>
                </a:lnTo>
                <a:lnTo>
                  <a:pt x="4194539" y="1895659"/>
                </a:lnTo>
                <a:lnTo>
                  <a:pt x="4200246" y="1899519"/>
                </a:lnTo>
                <a:lnTo>
                  <a:pt x="4207248" y="1900936"/>
                </a:lnTo>
                <a:lnTo>
                  <a:pt x="4214274" y="1899519"/>
                </a:lnTo>
                <a:lnTo>
                  <a:pt x="4219993" y="1895659"/>
                </a:lnTo>
                <a:lnTo>
                  <a:pt x="4223839" y="1889938"/>
                </a:lnTo>
                <a:lnTo>
                  <a:pt x="4225247" y="1882937"/>
                </a:lnTo>
                <a:lnTo>
                  <a:pt x="4223839" y="1875929"/>
                </a:lnTo>
                <a:lnTo>
                  <a:pt x="4219993" y="1870208"/>
                </a:lnTo>
                <a:lnTo>
                  <a:pt x="4214274" y="1866353"/>
                </a:lnTo>
                <a:lnTo>
                  <a:pt x="4207248" y="1864940"/>
                </a:lnTo>
                <a:close/>
              </a:path>
              <a:path w="5621655" h="3489960">
                <a:moveTo>
                  <a:pt x="4310497" y="1865323"/>
                </a:moveTo>
                <a:lnTo>
                  <a:pt x="4291066" y="1865323"/>
                </a:lnTo>
                <a:lnTo>
                  <a:pt x="4283156" y="1873213"/>
                </a:lnTo>
                <a:lnTo>
                  <a:pt x="4283156" y="1892663"/>
                </a:lnTo>
                <a:lnTo>
                  <a:pt x="4291066" y="1900552"/>
                </a:lnTo>
                <a:lnTo>
                  <a:pt x="4310497" y="1900552"/>
                </a:lnTo>
                <a:lnTo>
                  <a:pt x="4318366" y="1892663"/>
                </a:lnTo>
                <a:lnTo>
                  <a:pt x="4318366" y="1873213"/>
                </a:lnTo>
                <a:lnTo>
                  <a:pt x="4310497" y="1865323"/>
                </a:lnTo>
                <a:close/>
              </a:path>
              <a:path w="5621655" h="3489960">
                <a:moveTo>
                  <a:pt x="4403817" y="1865707"/>
                </a:moveTo>
                <a:lnTo>
                  <a:pt x="4384790" y="1865707"/>
                </a:lnTo>
                <a:lnTo>
                  <a:pt x="4377083" y="1873415"/>
                </a:lnTo>
                <a:lnTo>
                  <a:pt x="4377083" y="1892440"/>
                </a:lnTo>
                <a:lnTo>
                  <a:pt x="4384790" y="1900148"/>
                </a:lnTo>
                <a:lnTo>
                  <a:pt x="4403817" y="1900148"/>
                </a:lnTo>
                <a:lnTo>
                  <a:pt x="4411525" y="1892440"/>
                </a:lnTo>
                <a:lnTo>
                  <a:pt x="4411525" y="1873415"/>
                </a:lnTo>
                <a:lnTo>
                  <a:pt x="4403817" y="1865707"/>
                </a:lnTo>
                <a:close/>
              </a:path>
              <a:path w="5621655" h="3489960">
                <a:moveTo>
                  <a:pt x="4497118" y="1866089"/>
                </a:moveTo>
                <a:lnTo>
                  <a:pt x="4478535" y="1866089"/>
                </a:lnTo>
                <a:lnTo>
                  <a:pt x="4470989" y="1873636"/>
                </a:lnTo>
                <a:lnTo>
                  <a:pt x="4470989" y="1892219"/>
                </a:lnTo>
                <a:lnTo>
                  <a:pt x="4478535" y="1899766"/>
                </a:lnTo>
                <a:lnTo>
                  <a:pt x="4497118" y="1899766"/>
                </a:lnTo>
                <a:lnTo>
                  <a:pt x="4504645" y="1892219"/>
                </a:lnTo>
                <a:lnTo>
                  <a:pt x="4504645" y="1873636"/>
                </a:lnTo>
                <a:lnTo>
                  <a:pt x="4497118" y="1866089"/>
                </a:lnTo>
                <a:close/>
              </a:path>
              <a:path w="5621655" h="3489960">
                <a:moveTo>
                  <a:pt x="4590400" y="1866493"/>
                </a:moveTo>
                <a:lnTo>
                  <a:pt x="4572240" y="1866493"/>
                </a:lnTo>
                <a:lnTo>
                  <a:pt x="4564875" y="1873858"/>
                </a:lnTo>
                <a:lnTo>
                  <a:pt x="4564875" y="1892018"/>
                </a:lnTo>
                <a:lnTo>
                  <a:pt x="4572240" y="1899382"/>
                </a:lnTo>
                <a:lnTo>
                  <a:pt x="4590400" y="1899382"/>
                </a:lnTo>
                <a:lnTo>
                  <a:pt x="4597744" y="1892018"/>
                </a:lnTo>
                <a:lnTo>
                  <a:pt x="4597744" y="1873858"/>
                </a:lnTo>
                <a:lnTo>
                  <a:pt x="4590400" y="1866493"/>
                </a:lnTo>
                <a:close/>
              </a:path>
              <a:path w="5621655" h="3489960">
                <a:moveTo>
                  <a:pt x="4683720" y="1866877"/>
                </a:moveTo>
                <a:lnTo>
                  <a:pt x="4665963" y="1866877"/>
                </a:lnTo>
                <a:lnTo>
                  <a:pt x="4658780" y="1874060"/>
                </a:lnTo>
                <a:lnTo>
                  <a:pt x="4658780" y="1891795"/>
                </a:lnTo>
                <a:lnTo>
                  <a:pt x="4665963" y="1898978"/>
                </a:lnTo>
                <a:lnTo>
                  <a:pt x="4683720" y="1898978"/>
                </a:lnTo>
                <a:lnTo>
                  <a:pt x="4690904" y="1891795"/>
                </a:lnTo>
                <a:lnTo>
                  <a:pt x="4690904" y="1874060"/>
                </a:lnTo>
                <a:lnTo>
                  <a:pt x="4683720" y="1866877"/>
                </a:lnTo>
                <a:close/>
              </a:path>
              <a:path w="5621655" h="3489960">
                <a:moveTo>
                  <a:pt x="4776980" y="1867260"/>
                </a:moveTo>
                <a:lnTo>
                  <a:pt x="4759708" y="1867260"/>
                </a:lnTo>
                <a:lnTo>
                  <a:pt x="4752686" y="1874282"/>
                </a:lnTo>
                <a:lnTo>
                  <a:pt x="4752686" y="1891573"/>
                </a:lnTo>
                <a:lnTo>
                  <a:pt x="4759708" y="1898595"/>
                </a:lnTo>
                <a:lnTo>
                  <a:pt x="4776980" y="1898595"/>
                </a:lnTo>
                <a:lnTo>
                  <a:pt x="4784022" y="1891573"/>
                </a:lnTo>
                <a:lnTo>
                  <a:pt x="4784022" y="1874282"/>
                </a:lnTo>
                <a:lnTo>
                  <a:pt x="4776980" y="1867260"/>
                </a:lnTo>
                <a:close/>
              </a:path>
              <a:path w="5621655" h="3489960">
                <a:moveTo>
                  <a:pt x="4870301" y="1867664"/>
                </a:moveTo>
                <a:lnTo>
                  <a:pt x="4853433" y="1867664"/>
                </a:lnTo>
                <a:lnTo>
                  <a:pt x="4846572" y="1874503"/>
                </a:lnTo>
                <a:lnTo>
                  <a:pt x="4846572" y="1891371"/>
                </a:lnTo>
                <a:lnTo>
                  <a:pt x="4853433" y="1898211"/>
                </a:lnTo>
                <a:lnTo>
                  <a:pt x="4870301" y="1898211"/>
                </a:lnTo>
                <a:lnTo>
                  <a:pt x="4877141" y="1891371"/>
                </a:lnTo>
                <a:lnTo>
                  <a:pt x="4877141" y="1874503"/>
                </a:lnTo>
                <a:lnTo>
                  <a:pt x="4870301" y="1867664"/>
                </a:lnTo>
                <a:close/>
              </a:path>
              <a:path w="5621655" h="3489960">
                <a:moveTo>
                  <a:pt x="4963622" y="1868048"/>
                </a:moveTo>
                <a:lnTo>
                  <a:pt x="4947158" y="1868048"/>
                </a:lnTo>
                <a:lnTo>
                  <a:pt x="4940479" y="1874705"/>
                </a:lnTo>
                <a:lnTo>
                  <a:pt x="4940479" y="1891150"/>
                </a:lnTo>
                <a:lnTo>
                  <a:pt x="4947158" y="1897807"/>
                </a:lnTo>
                <a:lnTo>
                  <a:pt x="4963622" y="1897807"/>
                </a:lnTo>
                <a:lnTo>
                  <a:pt x="4970240" y="1891150"/>
                </a:lnTo>
                <a:lnTo>
                  <a:pt x="4970240" y="1874705"/>
                </a:lnTo>
                <a:lnTo>
                  <a:pt x="4963622" y="1868048"/>
                </a:lnTo>
                <a:close/>
              </a:path>
              <a:path w="5621655" h="3489960">
                <a:moveTo>
                  <a:pt x="5056923" y="1868350"/>
                </a:moveTo>
                <a:lnTo>
                  <a:pt x="5040842" y="1868350"/>
                </a:lnTo>
                <a:lnTo>
                  <a:pt x="5034324" y="1874887"/>
                </a:lnTo>
                <a:lnTo>
                  <a:pt x="5034324" y="1890989"/>
                </a:lnTo>
                <a:lnTo>
                  <a:pt x="5040842" y="1897505"/>
                </a:lnTo>
                <a:lnTo>
                  <a:pt x="5056923" y="1897505"/>
                </a:lnTo>
                <a:lnTo>
                  <a:pt x="5063440" y="1890989"/>
                </a:lnTo>
                <a:lnTo>
                  <a:pt x="5063440" y="1874887"/>
                </a:lnTo>
                <a:lnTo>
                  <a:pt x="5056923" y="1868350"/>
                </a:lnTo>
                <a:close/>
              </a:path>
              <a:path w="5621655" h="3489960">
                <a:moveTo>
                  <a:pt x="146952" y="1916049"/>
                </a:moveTo>
                <a:lnTo>
                  <a:pt x="131891" y="1916049"/>
                </a:lnTo>
                <a:lnTo>
                  <a:pt x="125790" y="1922162"/>
                </a:lnTo>
                <a:lnTo>
                  <a:pt x="125790" y="1937214"/>
                </a:lnTo>
                <a:lnTo>
                  <a:pt x="131891" y="1943327"/>
                </a:lnTo>
                <a:lnTo>
                  <a:pt x="146952" y="1943327"/>
                </a:lnTo>
                <a:lnTo>
                  <a:pt x="153062" y="1937214"/>
                </a:lnTo>
                <a:lnTo>
                  <a:pt x="153062" y="1922162"/>
                </a:lnTo>
                <a:lnTo>
                  <a:pt x="146952" y="1916049"/>
                </a:lnTo>
                <a:close/>
              </a:path>
              <a:path w="5621655" h="3489960">
                <a:moveTo>
                  <a:pt x="240684" y="1915665"/>
                </a:moveTo>
                <a:lnTo>
                  <a:pt x="225188" y="1915665"/>
                </a:lnTo>
                <a:lnTo>
                  <a:pt x="218913" y="1921940"/>
                </a:lnTo>
                <a:lnTo>
                  <a:pt x="218913" y="1937435"/>
                </a:lnTo>
                <a:lnTo>
                  <a:pt x="225188" y="1943710"/>
                </a:lnTo>
                <a:lnTo>
                  <a:pt x="240684" y="1943710"/>
                </a:lnTo>
                <a:lnTo>
                  <a:pt x="246966" y="1937435"/>
                </a:lnTo>
                <a:lnTo>
                  <a:pt x="246966" y="1921940"/>
                </a:lnTo>
                <a:lnTo>
                  <a:pt x="240684" y="1915665"/>
                </a:lnTo>
                <a:close/>
              </a:path>
              <a:path w="5621655" h="3489960">
                <a:moveTo>
                  <a:pt x="334415" y="1915261"/>
                </a:moveTo>
                <a:lnTo>
                  <a:pt x="318485" y="1915261"/>
                </a:lnTo>
                <a:lnTo>
                  <a:pt x="312038" y="1921718"/>
                </a:lnTo>
                <a:lnTo>
                  <a:pt x="312038" y="1937658"/>
                </a:lnTo>
                <a:lnTo>
                  <a:pt x="318485" y="1944094"/>
                </a:lnTo>
                <a:lnTo>
                  <a:pt x="334415" y="1944094"/>
                </a:lnTo>
                <a:lnTo>
                  <a:pt x="340870" y="1937658"/>
                </a:lnTo>
                <a:lnTo>
                  <a:pt x="340870" y="1921718"/>
                </a:lnTo>
                <a:lnTo>
                  <a:pt x="334415" y="1915261"/>
                </a:lnTo>
                <a:close/>
              </a:path>
              <a:path w="5621655" h="3489960">
                <a:moveTo>
                  <a:pt x="428145" y="1914878"/>
                </a:moveTo>
                <a:lnTo>
                  <a:pt x="411782" y="1914878"/>
                </a:lnTo>
                <a:lnTo>
                  <a:pt x="405161" y="1921516"/>
                </a:lnTo>
                <a:lnTo>
                  <a:pt x="405161" y="1937859"/>
                </a:lnTo>
                <a:lnTo>
                  <a:pt x="411782" y="1944498"/>
                </a:lnTo>
                <a:lnTo>
                  <a:pt x="428145" y="1944498"/>
                </a:lnTo>
                <a:lnTo>
                  <a:pt x="434774" y="1937859"/>
                </a:lnTo>
                <a:lnTo>
                  <a:pt x="434774" y="1921516"/>
                </a:lnTo>
                <a:lnTo>
                  <a:pt x="428145" y="1914878"/>
                </a:lnTo>
                <a:close/>
              </a:path>
              <a:path w="5621655" h="3489960">
                <a:moveTo>
                  <a:pt x="521868" y="1914494"/>
                </a:moveTo>
                <a:lnTo>
                  <a:pt x="505088" y="1914494"/>
                </a:lnTo>
                <a:lnTo>
                  <a:pt x="498285" y="1921294"/>
                </a:lnTo>
                <a:lnTo>
                  <a:pt x="498285" y="1938082"/>
                </a:lnTo>
                <a:lnTo>
                  <a:pt x="505088" y="1944881"/>
                </a:lnTo>
                <a:lnTo>
                  <a:pt x="521868" y="1944881"/>
                </a:lnTo>
                <a:lnTo>
                  <a:pt x="528678" y="1938082"/>
                </a:lnTo>
                <a:lnTo>
                  <a:pt x="528678" y="1921294"/>
                </a:lnTo>
                <a:lnTo>
                  <a:pt x="521868" y="1914494"/>
                </a:lnTo>
                <a:close/>
              </a:path>
              <a:path w="5621655" h="3489960">
                <a:moveTo>
                  <a:pt x="615598" y="1914110"/>
                </a:moveTo>
                <a:lnTo>
                  <a:pt x="598385" y="1914110"/>
                </a:lnTo>
                <a:lnTo>
                  <a:pt x="591410" y="1921073"/>
                </a:lnTo>
                <a:lnTo>
                  <a:pt x="591410" y="1938303"/>
                </a:lnTo>
                <a:lnTo>
                  <a:pt x="598385" y="1945265"/>
                </a:lnTo>
                <a:lnTo>
                  <a:pt x="615598" y="1945265"/>
                </a:lnTo>
                <a:lnTo>
                  <a:pt x="622574" y="1938303"/>
                </a:lnTo>
                <a:lnTo>
                  <a:pt x="622574" y="1921073"/>
                </a:lnTo>
                <a:lnTo>
                  <a:pt x="615598" y="1914110"/>
                </a:lnTo>
                <a:close/>
              </a:path>
              <a:path w="5621655" h="3489960">
                <a:moveTo>
                  <a:pt x="709329" y="1913708"/>
                </a:moveTo>
                <a:lnTo>
                  <a:pt x="691682" y="1913708"/>
                </a:lnTo>
                <a:lnTo>
                  <a:pt x="684533" y="1920871"/>
                </a:lnTo>
                <a:lnTo>
                  <a:pt x="684533" y="1938505"/>
                </a:lnTo>
                <a:lnTo>
                  <a:pt x="691682" y="1945667"/>
                </a:lnTo>
                <a:lnTo>
                  <a:pt x="709329" y="1945667"/>
                </a:lnTo>
                <a:lnTo>
                  <a:pt x="716478" y="1938505"/>
                </a:lnTo>
                <a:lnTo>
                  <a:pt x="716478" y="1920871"/>
                </a:lnTo>
                <a:lnTo>
                  <a:pt x="709329" y="1913708"/>
                </a:lnTo>
                <a:close/>
              </a:path>
              <a:path w="5621655" h="3489960">
                <a:moveTo>
                  <a:pt x="803060" y="1913324"/>
                </a:moveTo>
                <a:lnTo>
                  <a:pt x="784978" y="1913324"/>
                </a:lnTo>
                <a:lnTo>
                  <a:pt x="777658" y="1920648"/>
                </a:lnTo>
                <a:lnTo>
                  <a:pt x="777658" y="1938727"/>
                </a:lnTo>
                <a:lnTo>
                  <a:pt x="784978" y="1946051"/>
                </a:lnTo>
                <a:lnTo>
                  <a:pt x="803060" y="1946051"/>
                </a:lnTo>
                <a:lnTo>
                  <a:pt x="810382" y="1938727"/>
                </a:lnTo>
                <a:lnTo>
                  <a:pt x="810382" y="1920648"/>
                </a:lnTo>
                <a:lnTo>
                  <a:pt x="803060" y="1913324"/>
                </a:lnTo>
                <a:close/>
              </a:path>
              <a:path w="5621655" h="3489960">
                <a:moveTo>
                  <a:pt x="896784" y="1912941"/>
                </a:moveTo>
                <a:lnTo>
                  <a:pt x="878277" y="1912941"/>
                </a:lnTo>
                <a:lnTo>
                  <a:pt x="870781" y="1920426"/>
                </a:lnTo>
                <a:lnTo>
                  <a:pt x="870781" y="1938949"/>
                </a:lnTo>
                <a:lnTo>
                  <a:pt x="878277" y="1946435"/>
                </a:lnTo>
                <a:lnTo>
                  <a:pt x="896784" y="1946435"/>
                </a:lnTo>
                <a:lnTo>
                  <a:pt x="904286" y="1938949"/>
                </a:lnTo>
                <a:lnTo>
                  <a:pt x="904286" y="1920426"/>
                </a:lnTo>
                <a:lnTo>
                  <a:pt x="896784" y="1912941"/>
                </a:lnTo>
                <a:close/>
              </a:path>
              <a:path w="5621655" h="3489960">
                <a:moveTo>
                  <a:pt x="990515" y="1912537"/>
                </a:moveTo>
                <a:lnTo>
                  <a:pt x="971582" y="1912537"/>
                </a:lnTo>
                <a:lnTo>
                  <a:pt x="963905" y="1920224"/>
                </a:lnTo>
                <a:lnTo>
                  <a:pt x="963905" y="1939151"/>
                </a:lnTo>
                <a:lnTo>
                  <a:pt x="971582" y="1946838"/>
                </a:lnTo>
                <a:lnTo>
                  <a:pt x="990515" y="1946838"/>
                </a:lnTo>
                <a:lnTo>
                  <a:pt x="998190" y="1939151"/>
                </a:lnTo>
                <a:lnTo>
                  <a:pt x="998190" y="1920224"/>
                </a:lnTo>
                <a:lnTo>
                  <a:pt x="990515" y="1912537"/>
                </a:lnTo>
                <a:close/>
              </a:path>
              <a:path w="5621655" h="3489960">
                <a:moveTo>
                  <a:pt x="1084246" y="1912153"/>
                </a:moveTo>
                <a:lnTo>
                  <a:pt x="1064878" y="1912153"/>
                </a:lnTo>
                <a:lnTo>
                  <a:pt x="1057030" y="1920003"/>
                </a:lnTo>
                <a:lnTo>
                  <a:pt x="1057030" y="1939373"/>
                </a:lnTo>
                <a:lnTo>
                  <a:pt x="1064878" y="1947222"/>
                </a:lnTo>
                <a:lnTo>
                  <a:pt x="1084246" y="1947222"/>
                </a:lnTo>
                <a:lnTo>
                  <a:pt x="1092088" y="1939373"/>
                </a:lnTo>
                <a:lnTo>
                  <a:pt x="1092088" y="1920003"/>
                </a:lnTo>
                <a:lnTo>
                  <a:pt x="1084246" y="1912153"/>
                </a:lnTo>
                <a:close/>
              </a:path>
              <a:path w="5621655" h="3489960">
                <a:moveTo>
                  <a:pt x="1177976" y="1911771"/>
                </a:moveTo>
                <a:lnTo>
                  <a:pt x="1158175" y="1911771"/>
                </a:lnTo>
                <a:lnTo>
                  <a:pt x="1150152" y="1919781"/>
                </a:lnTo>
                <a:lnTo>
                  <a:pt x="1150152" y="1939594"/>
                </a:lnTo>
                <a:lnTo>
                  <a:pt x="1158175" y="1947605"/>
                </a:lnTo>
                <a:lnTo>
                  <a:pt x="1177976" y="1947605"/>
                </a:lnTo>
                <a:lnTo>
                  <a:pt x="1186001" y="1939594"/>
                </a:lnTo>
                <a:lnTo>
                  <a:pt x="1186001" y="1919781"/>
                </a:lnTo>
                <a:lnTo>
                  <a:pt x="1177976" y="1911771"/>
                </a:lnTo>
                <a:close/>
              </a:path>
              <a:path w="5621655" h="3489960">
                <a:moveTo>
                  <a:pt x="1261585" y="1911367"/>
                </a:moveTo>
                <a:lnTo>
                  <a:pt x="1254459" y="1912808"/>
                </a:lnTo>
                <a:lnTo>
                  <a:pt x="1248639" y="1916737"/>
                </a:lnTo>
                <a:lnTo>
                  <a:pt x="1244715" y="1922561"/>
                </a:lnTo>
                <a:lnTo>
                  <a:pt x="1243276" y="1929688"/>
                </a:lnTo>
                <a:lnTo>
                  <a:pt x="1244715" y="1936815"/>
                </a:lnTo>
                <a:lnTo>
                  <a:pt x="1248639" y="1942639"/>
                </a:lnTo>
                <a:lnTo>
                  <a:pt x="1254459" y="1946567"/>
                </a:lnTo>
                <a:lnTo>
                  <a:pt x="1261585" y="1948008"/>
                </a:lnTo>
                <a:lnTo>
                  <a:pt x="1268714" y="1946567"/>
                </a:lnTo>
                <a:lnTo>
                  <a:pt x="1274537" y="1942639"/>
                </a:lnTo>
                <a:lnTo>
                  <a:pt x="1278464" y="1936815"/>
                </a:lnTo>
                <a:lnTo>
                  <a:pt x="1279904" y="1929688"/>
                </a:lnTo>
                <a:lnTo>
                  <a:pt x="1278464" y="1922561"/>
                </a:lnTo>
                <a:lnTo>
                  <a:pt x="1274537" y="1916737"/>
                </a:lnTo>
                <a:lnTo>
                  <a:pt x="1268714" y="1912808"/>
                </a:lnTo>
                <a:lnTo>
                  <a:pt x="1261585" y="1911367"/>
                </a:lnTo>
                <a:close/>
              </a:path>
              <a:path w="5621655" h="3489960">
                <a:moveTo>
                  <a:pt x="1355104" y="1910984"/>
                </a:moveTo>
                <a:lnTo>
                  <a:pt x="1347822" y="1912453"/>
                </a:lnTo>
                <a:lnTo>
                  <a:pt x="1341878" y="1916462"/>
                </a:lnTo>
                <a:lnTo>
                  <a:pt x="1337871" y="1922407"/>
                </a:lnTo>
                <a:lnTo>
                  <a:pt x="1336402" y="1929688"/>
                </a:lnTo>
                <a:lnTo>
                  <a:pt x="1337871" y="1936969"/>
                </a:lnTo>
                <a:lnTo>
                  <a:pt x="1341878" y="1942914"/>
                </a:lnTo>
                <a:lnTo>
                  <a:pt x="1347822" y="1946922"/>
                </a:lnTo>
                <a:lnTo>
                  <a:pt x="1355104" y="1948392"/>
                </a:lnTo>
                <a:lnTo>
                  <a:pt x="1362382" y="1946922"/>
                </a:lnTo>
                <a:lnTo>
                  <a:pt x="1368328" y="1942914"/>
                </a:lnTo>
                <a:lnTo>
                  <a:pt x="1372338" y="1936969"/>
                </a:lnTo>
                <a:lnTo>
                  <a:pt x="1373808" y="1929688"/>
                </a:lnTo>
                <a:lnTo>
                  <a:pt x="1372338" y="1922407"/>
                </a:lnTo>
                <a:lnTo>
                  <a:pt x="1368328" y="1916462"/>
                </a:lnTo>
                <a:lnTo>
                  <a:pt x="1362382" y="1912453"/>
                </a:lnTo>
                <a:lnTo>
                  <a:pt x="1355104" y="1910984"/>
                </a:lnTo>
                <a:close/>
              </a:path>
              <a:path w="5621655" h="3489960">
                <a:moveTo>
                  <a:pt x="1448615" y="1910600"/>
                </a:moveTo>
                <a:lnTo>
                  <a:pt x="1441183" y="1912099"/>
                </a:lnTo>
                <a:lnTo>
                  <a:pt x="1435115" y="1916187"/>
                </a:lnTo>
                <a:lnTo>
                  <a:pt x="1431024" y="1922253"/>
                </a:lnTo>
                <a:lnTo>
                  <a:pt x="1429524" y="1929688"/>
                </a:lnTo>
                <a:lnTo>
                  <a:pt x="1431024" y="1937122"/>
                </a:lnTo>
                <a:lnTo>
                  <a:pt x="1435115" y="1943189"/>
                </a:lnTo>
                <a:lnTo>
                  <a:pt x="1441183" y="1947277"/>
                </a:lnTo>
                <a:lnTo>
                  <a:pt x="1448615" y="1948775"/>
                </a:lnTo>
                <a:lnTo>
                  <a:pt x="1456048" y="1947277"/>
                </a:lnTo>
                <a:lnTo>
                  <a:pt x="1462118" y="1943189"/>
                </a:lnTo>
                <a:lnTo>
                  <a:pt x="1466211" y="1937122"/>
                </a:lnTo>
                <a:lnTo>
                  <a:pt x="1467712" y="1929688"/>
                </a:lnTo>
                <a:lnTo>
                  <a:pt x="1466211" y="1922253"/>
                </a:lnTo>
                <a:lnTo>
                  <a:pt x="1462118" y="1916187"/>
                </a:lnTo>
                <a:lnTo>
                  <a:pt x="1456048" y="1912099"/>
                </a:lnTo>
                <a:lnTo>
                  <a:pt x="1448615" y="1910600"/>
                </a:lnTo>
                <a:close/>
              </a:path>
              <a:path w="5621655" h="3489960">
                <a:moveTo>
                  <a:pt x="1542123" y="1910196"/>
                </a:moveTo>
                <a:lnTo>
                  <a:pt x="1534543" y="1911730"/>
                </a:lnTo>
                <a:lnTo>
                  <a:pt x="1528355" y="1915909"/>
                </a:lnTo>
                <a:lnTo>
                  <a:pt x="1524182" y="1922106"/>
                </a:lnTo>
                <a:lnTo>
                  <a:pt x="1522652" y="1929688"/>
                </a:lnTo>
                <a:lnTo>
                  <a:pt x="1524182" y="1937271"/>
                </a:lnTo>
                <a:lnTo>
                  <a:pt x="1528355" y="1943467"/>
                </a:lnTo>
                <a:lnTo>
                  <a:pt x="1534543" y="1947646"/>
                </a:lnTo>
                <a:lnTo>
                  <a:pt x="1542123" y="1949179"/>
                </a:lnTo>
                <a:lnTo>
                  <a:pt x="1549714" y="1947646"/>
                </a:lnTo>
                <a:lnTo>
                  <a:pt x="1555909" y="1943467"/>
                </a:lnTo>
                <a:lnTo>
                  <a:pt x="1560084" y="1937271"/>
                </a:lnTo>
                <a:lnTo>
                  <a:pt x="1561615" y="1929688"/>
                </a:lnTo>
                <a:lnTo>
                  <a:pt x="1560084" y="1922106"/>
                </a:lnTo>
                <a:lnTo>
                  <a:pt x="1555909" y="1915909"/>
                </a:lnTo>
                <a:lnTo>
                  <a:pt x="1549714" y="1911730"/>
                </a:lnTo>
                <a:lnTo>
                  <a:pt x="1542123" y="1910196"/>
                </a:lnTo>
                <a:close/>
              </a:path>
              <a:path w="5621655" h="3489960">
                <a:moveTo>
                  <a:pt x="1635645" y="1909813"/>
                </a:moveTo>
                <a:lnTo>
                  <a:pt x="1627909" y="1911375"/>
                </a:lnTo>
                <a:lnTo>
                  <a:pt x="1621592" y="1915634"/>
                </a:lnTo>
                <a:lnTo>
                  <a:pt x="1617333" y="1921952"/>
                </a:lnTo>
                <a:lnTo>
                  <a:pt x="1615771" y="1929688"/>
                </a:lnTo>
                <a:lnTo>
                  <a:pt x="1617333" y="1937424"/>
                </a:lnTo>
                <a:lnTo>
                  <a:pt x="1621592" y="1943741"/>
                </a:lnTo>
                <a:lnTo>
                  <a:pt x="1627909" y="1948001"/>
                </a:lnTo>
                <a:lnTo>
                  <a:pt x="1635645" y="1949563"/>
                </a:lnTo>
                <a:lnTo>
                  <a:pt x="1643382" y="1948001"/>
                </a:lnTo>
                <a:lnTo>
                  <a:pt x="1649699" y="1943741"/>
                </a:lnTo>
                <a:lnTo>
                  <a:pt x="1653959" y="1937424"/>
                </a:lnTo>
                <a:lnTo>
                  <a:pt x="1655521" y="1929688"/>
                </a:lnTo>
                <a:lnTo>
                  <a:pt x="1653959" y="1921952"/>
                </a:lnTo>
                <a:lnTo>
                  <a:pt x="1649699" y="1915634"/>
                </a:lnTo>
                <a:lnTo>
                  <a:pt x="1643382" y="1911375"/>
                </a:lnTo>
                <a:lnTo>
                  <a:pt x="1635645" y="1909813"/>
                </a:lnTo>
                <a:close/>
              </a:path>
              <a:path w="5621655" h="3489960">
                <a:moveTo>
                  <a:pt x="1729148" y="1909431"/>
                </a:moveTo>
                <a:lnTo>
                  <a:pt x="1721267" y="1911021"/>
                </a:lnTo>
                <a:lnTo>
                  <a:pt x="1714828" y="1915360"/>
                </a:lnTo>
                <a:lnTo>
                  <a:pt x="1710484" y="1921799"/>
                </a:lnTo>
                <a:lnTo>
                  <a:pt x="1708890" y="1929688"/>
                </a:lnTo>
                <a:lnTo>
                  <a:pt x="1710484" y="1937578"/>
                </a:lnTo>
                <a:lnTo>
                  <a:pt x="1714828" y="1944016"/>
                </a:lnTo>
                <a:lnTo>
                  <a:pt x="1721267" y="1948355"/>
                </a:lnTo>
                <a:lnTo>
                  <a:pt x="1729148" y="1949946"/>
                </a:lnTo>
                <a:lnTo>
                  <a:pt x="1737041" y="1948355"/>
                </a:lnTo>
                <a:lnTo>
                  <a:pt x="1743487" y="1944016"/>
                </a:lnTo>
                <a:lnTo>
                  <a:pt x="1747833" y="1937578"/>
                </a:lnTo>
                <a:lnTo>
                  <a:pt x="1749427" y="1929688"/>
                </a:lnTo>
                <a:lnTo>
                  <a:pt x="1747833" y="1921799"/>
                </a:lnTo>
                <a:lnTo>
                  <a:pt x="1743487" y="1915360"/>
                </a:lnTo>
                <a:lnTo>
                  <a:pt x="1737041" y="1911021"/>
                </a:lnTo>
                <a:lnTo>
                  <a:pt x="1729148" y="1909431"/>
                </a:lnTo>
                <a:close/>
              </a:path>
              <a:path w="5621655" h="3489960">
                <a:moveTo>
                  <a:pt x="1822671" y="1909027"/>
                </a:moveTo>
                <a:lnTo>
                  <a:pt x="1814636" y="1910652"/>
                </a:lnTo>
                <a:lnTo>
                  <a:pt x="1808075" y="1915082"/>
                </a:lnTo>
                <a:lnTo>
                  <a:pt x="1803652" y="1921650"/>
                </a:lnTo>
                <a:lnTo>
                  <a:pt x="1802029" y="1929688"/>
                </a:lnTo>
                <a:lnTo>
                  <a:pt x="1803652" y="1937722"/>
                </a:lnTo>
                <a:lnTo>
                  <a:pt x="1808075" y="1944283"/>
                </a:lnTo>
                <a:lnTo>
                  <a:pt x="1814636" y="1948706"/>
                </a:lnTo>
                <a:lnTo>
                  <a:pt x="1822671" y="1950328"/>
                </a:lnTo>
                <a:lnTo>
                  <a:pt x="1830709" y="1948706"/>
                </a:lnTo>
                <a:lnTo>
                  <a:pt x="1837277" y="1944283"/>
                </a:lnTo>
                <a:lnTo>
                  <a:pt x="1841707" y="1937722"/>
                </a:lnTo>
                <a:lnTo>
                  <a:pt x="1843332" y="1929688"/>
                </a:lnTo>
                <a:lnTo>
                  <a:pt x="1841707" y="1921650"/>
                </a:lnTo>
                <a:lnTo>
                  <a:pt x="1837277" y="1915082"/>
                </a:lnTo>
                <a:lnTo>
                  <a:pt x="1830709" y="1910652"/>
                </a:lnTo>
                <a:lnTo>
                  <a:pt x="1822671" y="1909027"/>
                </a:lnTo>
                <a:close/>
              </a:path>
              <a:path w="5621655" h="3489960">
                <a:moveTo>
                  <a:pt x="1916194" y="1908724"/>
                </a:moveTo>
                <a:lnTo>
                  <a:pt x="1908032" y="1910371"/>
                </a:lnTo>
                <a:lnTo>
                  <a:pt x="1901369" y="1914863"/>
                </a:lnTo>
                <a:lnTo>
                  <a:pt x="1896877" y="1921526"/>
                </a:lnTo>
                <a:lnTo>
                  <a:pt x="1895230" y="1929688"/>
                </a:lnTo>
                <a:lnTo>
                  <a:pt x="1896877" y="1937850"/>
                </a:lnTo>
                <a:lnTo>
                  <a:pt x="1901369" y="1944513"/>
                </a:lnTo>
                <a:lnTo>
                  <a:pt x="1908032" y="1949005"/>
                </a:lnTo>
                <a:lnTo>
                  <a:pt x="1916194" y="1950652"/>
                </a:lnTo>
                <a:lnTo>
                  <a:pt x="1924347" y="1949005"/>
                </a:lnTo>
                <a:lnTo>
                  <a:pt x="1931012" y="1944513"/>
                </a:lnTo>
                <a:lnTo>
                  <a:pt x="1935509" y="1937850"/>
                </a:lnTo>
                <a:lnTo>
                  <a:pt x="1937159" y="1929688"/>
                </a:lnTo>
                <a:lnTo>
                  <a:pt x="1935509" y="1921526"/>
                </a:lnTo>
                <a:lnTo>
                  <a:pt x="1931012" y="1914863"/>
                </a:lnTo>
                <a:lnTo>
                  <a:pt x="1924347" y="1910371"/>
                </a:lnTo>
                <a:lnTo>
                  <a:pt x="1916194" y="1908724"/>
                </a:lnTo>
                <a:close/>
              </a:path>
              <a:path w="5621655" h="3489960">
                <a:moveTo>
                  <a:pt x="2009696" y="1908341"/>
                </a:moveTo>
                <a:lnTo>
                  <a:pt x="2001389" y="1910019"/>
                </a:lnTo>
                <a:lnTo>
                  <a:pt x="1994604" y="1914595"/>
                </a:lnTo>
                <a:lnTo>
                  <a:pt x="1990027" y="1921381"/>
                </a:lnTo>
                <a:lnTo>
                  <a:pt x="1988349" y="1929688"/>
                </a:lnTo>
                <a:lnTo>
                  <a:pt x="1990027" y="1937995"/>
                </a:lnTo>
                <a:lnTo>
                  <a:pt x="1994604" y="1944780"/>
                </a:lnTo>
                <a:lnTo>
                  <a:pt x="2001389" y="1949356"/>
                </a:lnTo>
                <a:lnTo>
                  <a:pt x="2009696" y="1951034"/>
                </a:lnTo>
                <a:lnTo>
                  <a:pt x="2018012" y="1949356"/>
                </a:lnTo>
                <a:lnTo>
                  <a:pt x="2024797" y="1944780"/>
                </a:lnTo>
                <a:lnTo>
                  <a:pt x="2029369" y="1937995"/>
                </a:lnTo>
                <a:lnTo>
                  <a:pt x="2031045" y="1929688"/>
                </a:lnTo>
                <a:lnTo>
                  <a:pt x="2029369" y="1921381"/>
                </a:lnTo>
                <a:lnTo>
                  <a:pt x="2024797" y="1914595"/>
                </a:lnTo>
                <a:lnTo>
                  <a:pt x="2018012" y="1910019"/>
                </a:lnTo>
                <a:lnTo>
                  <a:pt x="2009696" y="1908341"/>
                </a:lnTo>
                <a:close/>
              </a:path>
              <a:path w="5621655" h="3489960">
                <a:moveTo>
                  <a:pt x="2103219" y="1907937"/>
                </a:moveTo>
                <a:lnTo>
                  <a:pt x="2094755" y="1909647"/>
                </a:lnTo>
                <a:lnTo>
                  <a:pt x="2087841" y="1914311"/>
                </a:lnTo>
                <a:lnTo>
                  <a:pt x="2083178" y="1921225"/>
                </a:lnTo>
                <a:lnTo>
                  <a:pt x="2081468" y="1929688"/>
                </a:lnTo>
                <a:lnTo>
                  <a:pt x="2083178" y="1938151"/>
                </a:lnTo>
                <a:lnTo>
                  <a:pt x="2087841" y="1945065"/>
                </a:lnTo>
                <a:lnTo>
                  <a:pt x="2094755" y="1949728"/>
                </a:lnTo>
                <a:lnTo>
                  <a:pt x="2103219" y="1951438"/>
                </a:lnTo>
                <a:lnTo>
                  <a:pt x="2111680" y="1949728"/>
                </a:lnTo>
                <a:lnTo>
                  <a:pt x="2118587" y="1945065"/>
                </a:lnTo>
                <a:lnTo>
                  <a:pt x="2123243" y="1938151"/>
                </a:lnTo>
                <a:lnTo>
                  <a:pt x="2124950" y="1929688"/>
                </a:lnTo>
                <a:lnTo>
                  <a:pt x="2123243" y="1921225"/>
                </a:lnTo>
                <a:lnTo>
                  <a:pt x="2118587" y="1914311"/>
                </a:lnTo>
                <a:lnTo>
                  <a:pt x="2111680" y="1909647"/>
                </a:lnTo>
                <a:lnTo>
                  <a:pt x="2103219" y="1907937"/>
                </a:lnTo>
                <a:close/>
              </a:path>
              <a:path w="5621655" h="3489960">
                <a:moveTo>
                  <a:pt x="2196721" y="1907635"/>
                </a:moveTo>
                <a:lnTo>
                  <a:pt x="2188143" y="1909367"/>
                </a:lnTo>
                <a:lnTo>
                  <a:pt x="2181132" y="1914091"/>
                </a:lnTo>
                <a:lnTo>
                  <a:pt x="2176403" y="1921101"/>
                </a:lnTo>
                <a:lnTo>
                  <a:pt x="2174668" y="1929688"/>
                </a:lnTo>
                <a:lnTo>
                  <a:pt x="2176403" y="1938275"/>
                </a:lnTo>
                <a:lnTo>
                  <a:pt x="2181132" y="1945285"/>
                </a:lnTo>
                <a:lnTo>
                  <a:pt x="2188143" y="1950009"/>
                </a:lnTo>
                <a:lnTo>
                  <a:pt x="2196721" y="1951741"/>
                </a:lnTo>
                <a:lnTo>
                  <a:pt x="2205309" y="1950009"/>
                </a:lnTo>
                <a:lnTo>
                  <a:pt x="2212319" y="1945285"/>
                </a:lnTo>
                <a:lnTo>
                  <a:pt x="2217044" y="1938275"/>
                </a:lnTo>
                <a:lnTo>
                  <a:pt x="2218776" y="1929688"/>
                </a:lnTo>
                <a:lnTo>
                  <a:pt x="2217044" y="1921101"/>
                </a:lnTo>
                <a:lnTo>
                  <a:pt x="2212319" y="1914091"/>
                </a:lnTo>
                <a:lnTo>
                  <a:pt x="2205309" y="1909367"/>
                </a:lnTo>
                <a:lnTo>
                  <a:pt x="2196721" y="1907635"/>
                </a:lnTo>
                <a:close/>
              </a:path>
              <a:path w="5621655" h="3489960">
                <a:moveTo>
                  <a:pt x="2290244" y="1907251"/>
                </a:moveTo>
                <a:lnTo>
                  <a:pt x="2281503" y="1909015"/>
                </a:lnTo>
                <a:lnTo>
                  <a:pt x="2274372" y="1913824"/>
                </a:lnTo>
                <a:lnTo>
                  <a:pt x="2269568" y="1920956"/>
                </a:lnTo>
                <a:lnTo>
                  <a:pt x="2267807" y="1929688"/>
                </a:lnTo>
                <a:lnTo>
                  <a:pt x="2269568" y="1938420"/>
                </a:lnTo>
                <a:lnTo>
                  <a:pt x="2274372" y="1945552"/>
                </a:lnTo>
                <a:lnTo>
                  <a:pt x="2281503" y="1950361"/>
                </a:lnTo>
                <a:lnTo>
                  <a:pt x="2290244" y="1952124"/>
                </a:lnTo>
                <a:lnTo>
                  <a:pt x="2298977" y="1950361"/>
                </a:lnTo>
                <a:lnTo>
                  <a:pt x="2306109" y="1945552"/>
                </a:lnTo>
                <a:lnTo>
                  <a:pt x="2310919" y="1938420"/>
                </a:lnTo>
                <a:lnTo>
                  <a:pt x="2312682" y="1929688"/>
                </a:lnTo>
                <a:lnTo>
                  <a:pt x="2310919" y="1920956"/>
                </a:lnTo>
                <a:lnTo>
                  <a:pt x="2306109" y="1913824"/>
                </a:lnTo>
                <a:lnTo>
                  <a:pt x="2298977" y="1909015"/>
                </a:lnTo>
                <a:lnTo>
                  <a:pt x="2290244" y="1907251"/>
                </a:lnTo>
                <a:close/>
              </a:path>
              <a:path w="5621655" h="3489960">
                <a:moveTo>
                  <a:pt x="2383747" y="1906929"/>
                </a:moveTo>
                <a:lnTo>
                  <a:pt x="2374899" y="1908717"/>
                </a:lnTo>
                <a:lnTo>
                  <a:pt x="2367671" y="1913595"/>
                </a:lnTo>
                <a:lnTo>
                  <a:pt x="2362795" y="1920829"/>
                </a:lnTo>
                <a:lnTo>
                  <a:pt x="2361007" y="1929688"/>
                </a:lnTo>
                <a:lnTo>
                  <a:pt x="2362795" y="1938547"/>
                </a:lnTo>
                <a:lnTo>
                  <a:pt x="2367671" y="1945782"/>
                </a:lnTo>
                <a:lnTo>
                  <a:pt x="2374899" y="1950659"/>
                </a:lnTo>
                <a:lnTo>
                  <a:pt x="2383747" y="1952448"/>
                </a:lnTo>
                <a:lnTo>
                  <a:pt x="2392606" y="1950659"/>
                </a:lnTo>
                <a:lnTo>
                  <a:pt x="2399841" y="1945782"/>
                </a:lnTo>
                <a:lnTo>
                  <a:pt x="2404719" y="1938547"/>
                </a:lnTo>
                <a:lnTo>
                  <a:pt x="2406508" y="1929688"/>
                </a:lnTo>
                <a:lnTo>
                  <a:pt x="2404719" y="1920829"/>
                </a:lnTo>
                <a:lnTo>
                  <a:pt x="2399841" y="1913595"/>
                </a:lnTo>
                <a:lnTo>
                  <a:pt x="2392606" y="1908717"/>
                </a:lnTo>
                <a:lnTo>
                  <a:pt x="2383747" y="1906929"/>
                </a:lnTo>
                <a:close/>
              </a:path>
              <a:path w="5621655" h="3489960">
                <a:moveTo>
                  <a:pt x="3038345" y="1907009"/>
                </a:moveTo>
                <a:lnTo>
                  <a:pt x="3029524" y="1908790"/>
                </a:lnTo>
                <a:lnTo>
                  <a:pt x="3022314" y="1913649"/>
                </a:lnTo>
                <a:lnTo>
                  <a:pt x="3017450" y="1920858"/>
                </a:lnTo>
                <a:lnTo>
                  <a:pt x="3015666" y="1929688"/>
                </a:lnTo>
                <a:lnTo>
                  <a:pt x="3017450" y="1938518"/>
                </a:lnTo>
                <a:lnTo>
                  <a:pt x="3022314" y="1945726"/>
                </a:lnTo>
                <a:lnTo>
                  <a:pt x="3029524" y="1950585"/>
                </a:lnTo>
                <a:lnTo>
                  <a:pt x="3038345" y="1952367"/>
                </a:lnTo>
                <a:lnTo>
                  <a:pt x="3047175" y="1950585"/>
                </a:lnTo>
                <a:lnTo>
                  <a:pt x="3054384" y="1945726"/>
                </a:lnTo>
                <a:lnTo>
                  <a:pt x="3059243" y="1938518"/>
                </a:lnTo>
                <a:lnTo>
                  <a:pt x="3061025" y="1929688"/>
                </a:lnTo>
                <a:lnTo>
                  <a:pt x="3059243" y="1920858"/>
                </a:lnTo>
                <a:lnTo>
                  <a:pt x="3054384" y="1913649"/>
                </a:lnTo>
                <a:lnTo>
                  <a:pt x="3047175" y="1908790"/>
                </a:lnTo>
                <a:lnTo>
                  <a:pt x="3038345" y="1907009"/>
                </a:lnTo>
                <a:close/>
              </a:path>
              <a:path w="5621655" h="3489960">
                <a:moveTo>
                  <a:pt x="3131868" y="1907392"/>
                </a:moveTo>
                <a:lnTo>
                  <a:pt x="3123192" y="1909145"/>
                </a:lnTo>
                <a:lnTo>
                  <a:pt x="3116105" y="1913924"/>
                </a:lnTo>
                <a:lnTo>
                  <a:pt x="3111325" y="1921012"/>
                </a:lnTo>
                <a:lnTo>
                  <a:pt x="3109572" y="1929688"/>
                </a:lnTo>
                <a:lnTo>
                  <a:pt x="3111325" y="1938364"/>
                </a:lnTo>
                <a:lnTo>
                  <a:pt x="3116105" y="1945451"/>
                </a:lnTo>
                <a:lnTo>
                  <a:pt x="3123192" y="1950230"/>
                </a:lnTo>
                <a:lnTo>
                  <a:pt x="3131868" y="1951983"/>
                </a:lnTo>
                <a:lnTo>
                  <a:pt x="3140541" y="1950230"/>
                </a:lnTo>
                <a:lnTo>
                  <a:pt x="3147622" y="1945451"/>
                </a:lnTo>
                <a:lnTo>
                  <a:pt x="3152394" y="1938364"/>
                </a:lnTo>
                <a:lnTo>
                  <a:pt x="3154144" y="1929688"/>
                </a:lnTo>
                <a:lnTo>
                  <a:pt x="3152394" y="1921012"/>
                </a:lnTo>
                <a:lnTo>
                  <a:pt x="3147622" y="1913924"/>
                </a:lnTo>
                <a:lnTo>
                  <a:pt x="3140541" y="1909145"/>
                </a:lnTo>
                <a:lnTo>
                  <a:pt x="3131868" y="1907392"/>
                </a:lnTo>
                <a:close/>
              </a:path>
              <a:path w="5621655" h="3489960">
                <a:moveTo>
                  <a:pt x="3225370" y="1907715"/>
                </a:moveTo>
                <a:lnTo>
                  <a:pt x="3216821" y="1909440"/>
                </a:lnTo>
                <a:lnTo>
                  <a:pt x="3209836" y="1914146"/>
                </a:lnTo>
                <a:lnTo>
                  <a:pt x="3205125" y="1921130"/>
                </a:lnTo>
                <a:lnTo>
                  <a:pt x="3203397" y="1929688"/>
                </a:lnTo>
                <a:lnTo>
                  <a:pt x="3205125" y="1938237"/>
                </a:lnTo>
                <a:lnTo>
                  <a:pt x="3209836" y="1945222"/>
                </a:lnTo>
                <a:lnTo>
                  <a:pt x="3216821" y="1949933"/>
                </a:lnTo>
                <a:lnTo>
                  <a:pt x="3225370" y="1951661"/>
                </a:lnTo>
                <a:lnTo>
                  <a:pt x="3233929" y="1949933"/>
                </a:lnTo>
                <a:lnTo>
                  <a:pt x="3240913" y="1945222"/>
                </a:lnTo>
                <a:lnTo>
                  <a:pt x="3245619" y="1938237"/>
                </a:lnTo>
                <a:lnTo>
                  <a:pt x="3247344" y="1929688"/>
                </a:lnTo>
                <a:lnTo>
                  <a:pt x="3245619" y="1921130"/>
                </a:lnTo>
                <a:lnTo>
                  <a:pt x="3240913" y="1914146"/>
                </a:lnTo>
                <a:lnTo>
                  <a:pt x="3233929" y="1909440"/>
                </a:lnTo>
                <a:lnTo>
                  <a:pt x="3225370" y="1907715"/>
                </a:lnTo>
                <a:close/>
              </a:path>
              <a:path w="5621655" h="3489960">
                <a:moveTo>
                  <a:pt x="3318893" y="1908098"/>
                </a:moveTo>
                <a:lnTo>
                  <a:pt x="3310486" y="1909795"/>
                </a:lnTo>
                <a:lnTo>
                  <a:pt x="3303617" y="1914421"/>
                </a:lnTo>
                <a:lnTo>
                  <a:pt x="3298983" y="1921284"/>
                </a:lnTo>
                <a:lnTo>
                  <a:pt x="3297283" y="1929688"/>
                </a:lnTo>
                <a:lnTo>
                  <a:pt x="3298983" y="1938092"/>
                </a:lnTo>
                <a:lnTo>
                  <a:pt x="3303617" y="1944954"/>
                </a:lnTo>
                <a:lnTo>
                  <a:pt x="3310486" y="1949581"/>
                </a:lnTo>
                <a:lnTo>
                  <a:pt x="3318893" y="1951277"/>
                </a:lnTo>
                <a:lnTo>
                  <a:pt x="3327289" y="1949581"/>
                </a:lnTo>
                <a:lnTo>
                  <a:pt x="3334153" y="1944954"/>
                </a:lnTo>
                <a:lnTo>
                  <a:pt x="3338784" y="1938092"/>
                </a:lnTo>
                <a:lnTo>
                  <a:pt x="3340483" y="1929688"/>
                </a:lnTo>
                <a:lnTo>
                  <a:pt x="3338784" y="1921284"/>
                </a:lnTo>
                <a:lnTo>
                  <a:pt x="3334153" y="1914421"/>
                </a:lnTo>
                <a:lnTo>
                  <a:pt x="3327289" y="1909795"/>
                </a:lnTo>
                <a:lnTo>
                  <a:pt x="3318893" y="1908098"/>
                </a:lnTo>
                <a:close/>
              </a:path>
              <a:path w="5621655" h="3489960">
                <a:moveTo>
                  <a:pt x="3412396" y="1908421"/>
                </a:moveTo>
                <a:lnTo>
                  <a:pt x="3404119" y="1910092"/>
                </a:lnTo>
                <a:lnTo>
                  <a:pt x="3397359" y="1914651"/>
                </a:lnTo>
                <a:lnTo>
                  <a:pt x="3392801" y="1921411"/>
                </a:lnTo>
                <a:lnTo>
                  <a:pt x="3391130" y="1929688"/>
                </a:lnTo>
                <a:lnTo>
                  <a:pt x="3392801" y="1937965"/>
                </a:lnTo>
                <a:lnTo>
                  <a:pt x="3397359" y="1944725"/>
                </a:lnTo>
                <a:lnTo>
                  <a:pt x="3404119" y="1949283"/>
                </a:lnTo>
                <a:lnTo>
                  <a:pt x="3412396" y="1950954"/>
                </a:lnTo>
                <a:lnTo>
                  <a:pt x="3420673" y="1949283"/>
                </a:lnTo>
                <a:lnTo>
                  <a:pt x="3427433" y="1944725"/>
                </a:lnTo>
                <a:lnTo>
                  <a:pt x="3431992" y="1937965"/>
                </a:lnTo>
                <a:lnTo>
                  <a:pt x="3433663" y="1929688"/>
                </a:lnTo>
                <a:lnTo>
                  <a:pt x="3431992" y="1921411"/>
                </a:lnTo>
                <a:lnTo>
                  <a:pt x="3427433" y="1914651"/>
                </a:lnTo>
                <a:lnTo>
                  <a:pt x="3420673" y="1910092"/>
                </a:lnTo>
                <a:lnTo>
                  <a:pt x="3412396" y="1908421"/>
                </a:lnTo>
                <a:close/>
              </a:path>
              <a:path w="5621655" h="3489960">
                <a:moveTo>
                  <a:pt x="3505898" y="1908804"/>
                </a:moveTo>
                <a:lnTo>
                  <a:pt x="3497778" y="1910444"/>
                </a:lnTo>
                <a:lnTo>
                  <a:pt x="3491146" y="1914918"/>
                </a:lnTo>
                <a:lnTo>
                  <a:pt x="3486674" y="1921556"/>
                </a:lnTo>
                <a:lnTo>
                  <a:pt x="3485035" y="1929688"/>
                </a:lnTo>
                <a:lnTo>
                  <a:pt x="3486674" y="1937820"/>
                </a:lnTo>
                <a:lnTo>
                  <a:pt x="3491146" y="1944457"/>
                </a:lnTo>
                <a:lnTo>
                  <a:pt x="3497778" y="1948931"/>
                </a:lnTo>
                <a:lnTo>
                  <a:pt x="3505898" y="1950571"/>
                </a:lnTo>
                <a:lnTo>
                  <a:pt x="3514042" y="1948931"/>
                </a:lnTo>
                <a:lnTo>
                  <a:pt x="3520686" y="1944457"/>
                </a:lnTo>
                <a:lnTo>
                  <a:pt x="3525162" y="1937820"/>
                </a:lnTo>
                <a:lnTo>
                  <a:pt x="3526802" y="1929688"/>
                </a:lnTo>
                <a:lnTo>
                  <a:pt x="3525162" y="1921556"/>
                </a:lnTo>
                <a:lnTo>
                  <a:pt x="3520686" y="1914918"/>
                </a:lnTo>
                <a:lnTo>
                  <a:pt x="3514042" y="1910444"/>
                </a:lnTo>
                <a:lnTo>
                  <a:pt x="3505898" y="1908804"/>
                </a:lnTo>
                <a:close/>
              </a:path>
              <a:path w="5621655" h="3489960">
                <a:moveTo>
                  <a:pt x="3599441" y="1909188"/>
                </a:moveTo>
                <a:lnTo>
                  <a:pt x="3591454" y="1910799"/>
                </a:lnTo>
                <a:lnTo>
                  <a:pt x="3584939" y="1915193"/>
                </a:lnTo>
                <a:lnTo>
                  <a:pt x="3580550" y="1921710"/>
                </a:lnTo>
                <a:lnTo>
                  <a:pt x="3578941" y="1929688"/>
                </a:lnTo>
                <a:lnTo>
                  <a:pt x="3580550" y="1937666"/>
                </a:lnTo>
                <a:lnTo>
                  <a:pt x="3584939" y="1944182"/>
                </a:lnTo>
                <a:lnTo>
                  <a:pt x="3591454" y="1948576"/>
                </a:lnTo>
                <a:lnTo>
                  <a:pt x="3599441" y="1950187"/>
                </a:lnTo>
                <a:lnTo>
                  <a:pt x="3607408" y="1948576"/>
                </a:lnTo>
                <a:lnTo>
                  <a:pt x="3613919" y="1944182"/>
                </a:lnTo>
                <a:lnTo>
                  <a:pt x="3618310" y="1937666"/>
                </a:lnTo>
                <a:lnTo>
                  <a:pt x="3619921" y="1929688"/>
                </a:lnTo>
                <a:lnTo>
                  <a:pt x="3618310" y="1921710"/>
                </a:lnTo>
                <a:lnTo>
                  <a:pt x="3613919" y="1915193"/>
                </a:lnTo>
                <a:lnTo>
                  <a:pt x="3607408" y="1910799"/>
                </a:lnTo>
                <a:lnTo>
                  <a:pt x="3599441" y="1909188"/>
                </a:lnTo>
                <a:close/>
              </a:path>
              <a:path w="5621655" h="3489960">
                <a:moveTo>
                  <a:pt x="3692944" y="1909592"/>
                </a:moveTo>
                <a:lnTo>
                  <a:pt x="3685110" y="1911171"/>
                </a:lnTo>
                <a:lnTo>
                  <a:pt x="3678716" y="1915478"/>
                </a:lnTo>
                <a:lnTo>
                  <a:pt x="3674407" y="1921866"/>
                </a:lnTo>
                <a:lnTo>
                  <a:pt x="3672827" y="1929688"/>
                </a:lnTo>
                <a:lnTo>
                  <a:pt x="3674407" y="1937510"/>
                </a:lnTo>
                <a:lnTo>
                  <a:pt x="3678716" y="1943897"/>
                </a:lnTo>
                <a:lnTo>
                  <a:pt x="3685110" y="1948204"/>
                </a:lnTo>
                <a:lnTo>
                  <a:pt x="3692944" y="1949784"/>
                </a:lnTo>
                <a:lnTo>
                  <a:pt x="3700766" y="1948204"/>
                </a:lnTo>
                <a:lnTo>
                  <a:pt x="3707154" y="1943897"/>
                </a:lnTo>
                <a:lnTo>
                  <a:pt x="3711461" y="1937510"/>
                </a:lnTo>
                <a:lnTo>
                  <a:pt x="3713040" y="1929688"/>
                </a:lnTo>
                <a:lnTo>
                  <a:pt x="3711461" y="1921866"/>
                </a:lnTo>
                <a:lnTo>
                  <a:pt x="3707154" y="1915478"/>
                </a:lnTo>
                <a:lnTo>
                  <a:pt x="3700766" y="1911171"/>
                </a:lnTo>
                <a:lnTo>
                  <a:pt x="3692944" y="1909592"/>
                </a:lnTo>
                <a:close/>
              </a:path>
              <a:path w="5621655" h="3489960">
                <a:moveTo>
                  <a:pt x="3786487" y="1909975"/>
                </a:moveTo>
                <a:lnTo>
                  <a:pt x="3778787" y="1911523"/>
                </a:lnTo>
                <a:lnTo>
                  <a:pt x="3772509" y="1915746"/>
                </a:lnTo>
                <a:lnTo>
                  <a:pt x="3768282" y="1922011"/>
                </a:lnTo>
                <a:lnTo>
                  <a:pt x="3766733" y="1929688"/>
                </a:lnTo>
                <a:lnTo>
                  <a:pt x="3768282" y="1937365"/>
                </a:lnTo>
                <a:lnTo>
                  <a:pt x="3772509" y="1943631"/>
                </a:lnTo>
                <a:lnTo>
                  <a:pt x="3778787" y="1947853"/>
                </a:lnTo>
                <a:lnTo>
                  <a:pt x="3786487" y="1949401"/>
                </a:lnTo>
                <a:lnTo>
                  <a:pt x="3794132" y="1947853"/>
                </a:lnTo>
                <a:lnTo>
                  <a:pt x="3800387" y="1943631"/>
                </a:lnTo>
                <a:lnTo>
                  <a:pt x="3804610" y="1937365"/>
                </a:lnTo>
                <a:lnTo>
                  <a:pt x="3806161" y="1929688"/>
                </a:lnTo>
                <a:lnTo>
                  <a:pt x="3804610" y="1922011"/>
                </a:lnTo>
                <a:lnTo>
                  <a:pt x="3800387" y="1915746"/>
                </a:lnTo>
                <a:lnTo>
                  <a:pt x="3794132" y="1911523"/>
                </a:lnTo>
                <a:lnTo>
                  <a:pt x="3786487" y="1909975"/>
                </a:lnTo>
                <a:close/>
              </a:path>
              <a:path w="5621655" h="3489960">
                <a:moveTo>
                  <a:pt x="3879989" y="1910358"/>
                </a:moveTo>
                <a:lnTo>
                  <a:pt x="3872443" y="1911877"/>
                </a:lnTo>
                <a:lnTo>
                  <a:pt x="3866287" y="1916020"/>
                </a:lnTo>
                <a:lnTo>
                  <a:pt x="3862139" y="1922165"/>
                </a:lnTo>
                <a:lnTo>
                  <a:pt x="3860619" y="1929688"/>
                </a:lnTo>
                <a:lnTo>
                  <a:pt x="3862139" y="1937211"/>
                </a:lnTo>
                <a:lnTo>
                  <a:pt x="3866287" y="1943355"/>
                </a:lnTo>
                <a:lnTo>
                  <a:pt x="3872443" y="1947498"/>
                </a:lnTo>
                <a:lnTo>
                  <a:pt x="3879989" y="1949018"/>
                </a:lnTo>
                <a:lnTo>
                  <a:pt x="3887501" y="1947498"/>
                </a:lnTo>
                <a:lnTo>
                  <a:pt x="3893640" y="1943355"/>
                </a:lnTo>
                <a:lnTo>
                  <a:pt x="3897781" y="1937211"/>
                </a:lnTo>
                <a:lnTo>
                  <a:pt x="3899300" y="1929688"/>
                </a:lnTo>
                <a:lnTo>
                  <a:pt x="3897781" y="1922165"/>
                </a:lnTo>
                <a:lnTo>
                  <a:pt x="3893640" y="1916020"/>
                </a:lnTo>
                <a:lnTo>
                  <a:pt x="3887501" y="1911877"/>
                </a:lnTo>
                <a:lnTo>
                  <a:pt x="3879989" y="1910358"/>
                </a:lnTo>
                <a:close/>
              </a:path>
              <a:path w="5621655" h="3489960">
                <a:moveTo>
                  <a:pt x="3973472" y="1910761"/>
                </a:moveTo>
                <a:lnTo>
                  <a:pt x="3966093" y="1912249"/>
                </a:lnTo>
                <a:lnTo>
                  <a:pt x="3960072" y="1916305"/>
                </a:lnTo>
                <a:lnTo>
                  <a:pt x="3956013" y="1922322"/>
                </a:lnTo>
                <a:lnTo>
                  <a:pt x="3954526" y="1929688"/>
                </a:lnTo>
                <a:lnTo>
                  <a:pt x="3956013" y="1937054"/>
                </a:lnTo>
                <a:lnTo>
                  <a:pt x="3960072" y="1943070"/>
                </a:lnTo>
                <a:lnTo>
                  <a:pt x="3966093" y="1947126"/>
                </a:lnTo>
                <a:lnTo>
                  <a:pt x="3973472" y="1948614"/>
                </a:lnTo>
                <a:lnTo>
                  <a:pt x="3980850" y="1947126"/>
                </a:lnTo>
                <a:lnTo>
                  <a:pt x="3986872" y="1943070"/>
                </a:lnTo>
                <a:lnTo>
                  <a:pt x="3990931" y="1937054"/>
                </a:lnTo>
                <a:lnTo>
                  <a:pt x="3992419" y="1929688"/>
                </a:lnTo>
                <a:lnTo>
                  <a:pt x="3990931" y="1922322"/>
                </a:lnTo>
                <a:lnTo>
                  <a:pt x="3986872" y="1916305"/>
                </a:lnTo>
                <a:lnTo>
                  <a:pt x="3980850" y="1912249"/>
                </a:lnTo>
                <a:lnTo>
                  <a:pt x="3973472" y="1910761"/>
                </a:lnTo>
                <a:close/>
              </a:path>
              <a:path w="5621655" h="3489960">
                <a:moveTo>
                  <a:pt x="4066974" y="1911145"/>
                </a:moveTo>
                <a:lnTo>
                  <a:pt x="4059773" y="1912601"/>
                </a:lnTo>
                <a:lnTo>
                  <a:pt x="4053884" y="1916573"/>
                </a:lnTo>
                <a:lnTo>
                  <a:pt x="4049910" y="1922467"/>
                </a:lnTo>
                <a:lnTo>
                  <a:pt x="4048451" y="1929688"/>
                </a:lnTo>
                <a:lnTo>
                  <a:pt x="4049910" y="1936909"/>
                </a:lnTo>
                <a:lnTo>
                  <a:pt x="4053884" y="1942803"/>
                </a:lnTo>
                <a:lnTo>
                  <a:pt x="4059773" y="1946774"/>
                </a:lnTo>
                <a:lnTo>
                  <a:pt x="4066974" y="1948230"/>
                </a:lnTo>
                <a:lnTo>
                  <a:pt x="4074208" y="1946774"/>
                </a:lnTo>
                <a:lnTo>
                  <a:pt x="4080107" y="1942803"/>
                </a:lnTo>
                <a:lnTo>
                  <a:pt x="4084081" y="1936909"/>
                </a:lnTo>
                <a:lnTo>
                  <a:pt x="4085538" y="1929688"/>
                </a:lnTo>
                <a:lnTo>
                  <a:pt x="4084081" y="1922467"/>
                </a:lnTo>
                <a:lnTo>
                  <a:pt x="4080107" y="1916573"/>
                </a:lnTo>
                <a:lnTo>
                  <a:pt x="4074208" y="1912601"/>
                </a:lnTo>
                <a:lnTo>
                  <a:pt x="4066974" y="1911145"/>
                </a:lnTo>
                <a:close/>
              </a:path>
              <a:path w="5621655" h="3489960">
                <a:moveTo>
                  <a:pt x="4160517" y="1911529"/>
                </a:moveTo>
                <a:lnTo>
                  <a:pt x="4153458" y="1912956"/>
                </a:lnTo>
                <a:lnTo>
                  <a:pt x="4147684" y="1916848"/>
                </a:lnTo>
                <a:lnTo>
                  <a:pt x="4143788" y="1922620"/>
                </a:lnTo>
                <a:lnTo>
                  <a:pt x="4142357" y="1929688"/>
                </a:lnTo>
                <a:lnTo>
                  <a:pt x="4143788" y="1936756"/>
                </a:lnTo>
                <a:lnTo>
                  <a:pt x="4147684" y="1942528"/>
                </a:lnTo>
                <a:lnTo>
                  <a:pt x="4153458" y="1946420"/>
                </a:lnTo>
                <a:lnTo>
                  <a:pt x="4160517" y="1947847"/>
                </a:lnTo>
                <a:lnTo>
                  <a:pt x="4167582" y="1946420"/>
                </a:lnTo>
                <a:lnTo>
                  <a:pt x="4173347" y="1942528"/>
                </a:lnTo>
                <a:lnTo>
                  <a:pt x="4177233" y="1936756"/>
                </a:lnTo>
                <a:lnTo>
                  <a:pt x="4178657" y="1929688"/>
                </a:lnTo>
                <a:lnTo>
                  <a:pt x="4177233" y="1922620"/>
                </a:lnTo>
                <a:lnTo>
                  <a:pt x="4173347" y="1916848"/>
                </a:lnTo>
                <a:lnTo>
                  <a:pt x="4167582" y="1912956"/>
                </a:lnTo>
                <a:lnTo>
                  <a:pt x="4160517" y="1911529"/>
                </a:lnTo>
                <a:close/>
              </a:path>
              <a:path w="5621655" h="3489960">
                <a:moveTo>
                  <a:pt x="4263886" y="1911851"/>
                </a:moveTo>
                <a:lnTo>
                  <a:pt x="4244194" y="1911851"/>
                </a:lnTo>
                <a:lnTo>
                  <a:pt x="4236162" y="1919841"/>
                </a:lnTo>
                <a:lnTo>
                  <a:pt x="4236162" y="1939535"/>
                </a:lnTo>
                <a:lnTo>
                  <a:pt x="4244194" y="1947524"/>
                </a:lnTo>
                <a:lnTo>
                  <a:pt x="4263886" y="1947524"/>
                </a:lnTo>
                <a:lnTo>
                  <a:pt x="4271857" y="1939535"/>
                </a:lnTo>
                <a:lnTo>
                  <a:pt x="4271857" y="1919841"/>
                </a:lnTo>
                <a:lnTo>
                  <a:pt x="4263886" y="1911851"/>
                </a:lnTo>
                <a:close/>
              </a:path>
              <a:path w="5621655" h="3489960">
                <a:moveTo>
                  <a:pt x="4357187" y="1912235"/>
                </a:moveTo>
                <a:lnTo>
                  <a:pt x="4337878" y="1912235"/>
                </a:lnTo>
                <a:lnTo>
                  <a:pt x="4330089" y="1920043"/>
                </a:lnTo>
                <a:lnTo>
                  <a:pt x="4330089" y="1939333"/>
                </a:lnTo>
                <a:lnTo>
                  <a:pt x="4337878" y="1947141"/>
                </a:lnTo>
                <a:lnTo>
                  <a:pt x="4357187" y="1947141"/>
                </a:lnTo>
                <a:lnTo>
                  <a:pt x="4364996" y="1939333"/>
                </a:lnTo>
                <a:lnTo>
                  <a:pt x="4364996" y="1920043"/>
                </a:lnTo>
                <a:lnTo>
                  <a:pt x="4357187" y="1912235"/>
                </a:lnTo>
                <a:close/>
              </a:path>
              <a:path w="5621655" h="3489960">
                <a:moveTo>
                  <a:pt x="4450468" y="1912618"/>
                </a:moveTo>
                <a:lnTo>
                  <a:pt x="4431603" y="1912618"/>
                </a:lnTo>
                <a:lnTo>
                  <a:pt x="4423995" y="1920265"/>
                </a:lnTo>
                <a:lnTo>
                  <a:pt x="4423995" y="1939110"/>
                </a:lnTo>
                <a:lnTo>
                  <a:pt x="4431603" y="1946757"/>
                </a:lnTo>
                <a:lnTo>
                  <a:pt x="4450468" y="1946757"/>
                </a:lnTo>
                <a:lnTo>
                  <a:pt x="4458115" y="1939110"/>
                </a:lnTo>
                <a:lnTo>
                  <a:pt x="4458115" y="1920265"/>
                </a:lnTo>
                <a:lnTo>
                  <a:pt x="4450468" y="1912618"/>
                </a:lnTo>
                <a:close/>
              </a:path>
              <a:path w="5621655" h="3489960">
                <a:moveTo>
                  <a:pt x="4543789" y="1913002"/>
                </a:moveTo>
                <a:lnTo>
                  <a:pt x="4525367" y="1913002"/>
                </a:lnTo>
                <a:lnTo>
                  <a:pt x="4517922" y="1920487"/>
                </a:lnTo>
                <a:lnTo>
                  <a:pt x="4517922" y="1938888"/>
                </a:lnTo>
                <a:lnTo>
                  <a:pt x="4525367" y="1946355"/>
                </a:lnTo>
                <a:lnTo>
                  <a:pt x="4543789" y="1946355"/>
                </a:lnTo>
                <a:lnTo>
                  <a:pt x="4551234" y="1938888"/>
                </a:lnTo>
                <a:lnTo>
                  <a:pt x="4551234" y="1920487"/>
                </a:lnTo>
                <a:lnTo>
                  <a:pt x="4543789" y="1913002"/>
                </a:lnTo>
                <a:close/>
              </a:path>
              <a:path w="5621655" h="3489960">
                <a:moveTo>
                  <a:pt x="4637049" y="1913404"/>
                </a:moveTo>
                <a:lnTo>
                  <a:pt x="4619091" y="1913404"/>
                </a:lnTo>
                <a:lnTo>
                  <a:pt x="4611788" y="1920689"/>
                </a:lnTo>
                <a:lnTo>
                  <a:pt x="4611788" y="1938686"/>
                </a:lnTo>
                <a:lnTo>
                  <a:pt x="4619091" y="1945971"/>
                </a:lnTo>
                <a:lnTo>
                  <a:pt x="4637049" y="1945971"/>
                </a:lnTo>
                <a:lnTo>
                  <a:pt x="4644354" y="1938686"/>
                </a:lnTo>
                <a:lnTo>
                  <a:pt x="4644354" y="1920689"/>
                </a:lnTo>
                <a:lnTo>
                  <a:pt x="4637049" y="1913404"/>
                </a:lnTo>
                <a:close/>
              </a:path>
              <a:path w="5621655" h="3489960">
                <a:moveTo>
                  <a:pt x="4730370" y="1913788"/>
                </a:moveTo>
                <a:lnTo>
                  <a:pt x="4712816" y="1913788"/>
                </a:lnTo>
                <a:lnTo>
                  <a:pt x="4705713" y="1920911"/>
                </a:lnTo>
                <a:lnTo>
                  <a:pt x="4705713" y="1938465"/>
                </a:lnTo>
                <a:lnTo>
                  <a:pt x="4712816" y="1945587"/>
                </a:lnTo>
                <a:lnTo>
                  <a:pt x="4730370" y="1945587"/>
                </a:lnTo>
                <a:lnTo>
                  <a:pt x="4737493" y="1938465"/>
                </a:lnTo>
                <a:lnTo>
                  <a:pt x="4737493" y="1920911"/>
                </a:lnTo>
                <a:lnTo>
                  <a:pt x="4730370" y="1913788"/>
                </a:lnTo>
                <a:close/>
              </a:path>
              <a:path w="5621655" h="3489960">
                <a:moveTo>
                  <a:pt x="4823671" y="1914171"/>
                </a:moveTo>
                <a:lnTo>
                  <a:pt x="4806541" y="1914171"/>
                </a:lnTo>
                <a:lnTo>
                  <a:pt x="4799579" y="1921112"/>
                </a:lnTo>
                <a:lnTo>
                  <a:pt x="4799579" y="1938243"/>
                </a:lnTo>
                <a:lnTo>
                  <a:pt x="4806541" y="1945204"/>
                </a:lnTo>
                <a:lnTo>
                  <a:pt x="4823671" y="1945204"/>
                </a:lnTo>
                <a:lnTo>
                  <a:pt x="4830612" y="1938243"/>
                </a:lnTo>
                <a:lnTo>
                  <a:pt x="4830612" y="1921112"/>
                </a:lnTo>
                <a:lnTo>
                  <a:pt x="4823671" y="1914171"/>
                </a:lnTo>
                <a:close/>
              </a:path>
              <a:path w="5621655" h="3489960">
                <a:moveTo>
                  <a:pt x="4916952" y="1914575"/>
                </a:moveTo>
                <a:lnTo>
                  <a:pt x="4900285" y="1914575"/>
                </a:lnTo>
                <a:lnTo>
                  <a:pt x="4893505" y="1921334"/>
                </a:lnTo>
                <a:lnTo>
                  <a:pt x="4893505" y="1938041"/>
                </a:lnTo>
                <a:lnTo>
                  <a:pt x="4900285" y="1944800"/>
                </a:lnTo>
                <a:lnTo>
                  <a:pt x="4916952" y="1944800"/>
                </a:lnTo>
                <a:lnTo>
                  <a:pt x="4923731" y="1938041"/>
                </a:lnTo>
                <a:lnTo>
                  <a:pt x="4923731" y="1921334"/>
                </a:lnTo>
                <a:lnTo>
                  <a:pt x="4916952" y="1914575"/>
                </a:lnTo>
                <a:close/>
              </a:path>
              <a:path w="5621655" h="3489960">
                <a:moveTo>
                  <a:pt x="5010273" y="1914959"/>
                </a:moveTo>
                <a:lnTo>
                  <a:pt x="4993989" y="1914959"/>
                </a:lnTo>
                <a:lnTo>
                  <a:pt x="4987412" y="1921556"/>
                </a:lnTo>
                <a:lnTo>
                  <a:pt x="4987412" y="1937819"/>
                </a:lnTo>
                <a:lnTo>
                  <a:pt x="4993989" y="1944416"/>
                </a:lnTo>
                <a:lnTo>
                  <a:pt x="5010273" y="1944416"/>
                </a:lnTo>
                <a:lnTo>
                  <a:pt x="5016850" y="1937819"/>
                </a:lnTo>
                <a:lnTo>
                  <a:pt x="5016850" y="1921556"/>
                </a:lnTo>
                <a:lnTo>
                  <a:pt x="5010273" y="1914959"/>
                </a:lnTo>
                <a:close/>
              </a:path>
              <a:path w="5621655" h="3489960">
                <a:moveTo>
                  <a:pt x="5103573" y="1915342"/>
                </a:moveTo>
                <a:lnTo>
                  <a:pt x="5087734" y="1915342"/>
                </a:lnTo>
                <a:lnTo>
                  <a:pt x="5081318" y="1921779"/>
                </a:lnTo>
                <a:lnTo>
                  <a:pt x="5081318" y="1937597"/>
                </a:lnTo>
                <a:lnTo>
                  <a:pt x="5087734" y="1944033"/>
                </a:lnTo>
                <a:lnTo>
                  <a:pt x="5103573" y="1944033"/>
                </a:lnTo>
                <a:lnTo>
                  <a:pt x="5109969" y="1937597"/>
                </a:lnTo>
                <a:lnTo>
                  <a:pt x="5109969" y="1921779"/>
                </a:lnTo>
                <a:lnTo>
                  <a:pt x="5103573" y="1915342"/>
                </a:lnTo>
                <a:close/>
              </a:path>
              <a:path w="5621655" h="3489960">
                <a:moveTo>
                  <a:pt x="193842" y="1962576"/>
                </a:moveTo>
                <a:lnTo>
                  <a:pt x="178519" y="1962576"/>
                </a:lnTo>
                <a:lnTo>
                  <a:pt x="172309" y="1968790"/>
                </a:lnTo>
                <a:lnTo>
                  <a:pt x="172309" y="1984105"/>
                </a:lnTo>
                <a:lnTo>
                  <a:pt x="178519" y="1990319"/>
                </a:lnTo>
                <a:lnTo>
                  <a:pt x="193842" y="1990319"/>
                </a:lnTo>
                <a:lnTo>
                  <a:pt x="200053" y="1984105"/>
                </a:lnTo>
                <a:lnTo>
                  <a:pt x="200053" y="1968790"/>
                </a:lnTo>
                <a:lnTo>
                  <a:pt x="193842" y="1962576"/>
                </a:lnTo>
                <a:close/>
              </a:path>
              <a:path w="5621655" h="3489960">
                <a:moveTo>
                  <a:pt x="287573" y="1962172"/>
                </a:moveTo>
                <a:lnTo>
                  <a:pt x="271816" y="1962172"/>
                </a:lnTo>
                <a:lnTo>
                  <a:pt x="265432" y="1968569"/>
                </a:lnTo>
                <a:lnTo>
                  <a:pt x="265432" y="1984328"/>
                </a:lnTo>
                <a:lnTo>
                  <a:pt x="271816" y="1990703"/>
                </a:lnTo>
                <a:lnTo>
                  <a:pt x="287573" y="1990703"/>
                </a:lnTo>
                <a:lnTo>
                  <a:pt x="293957" y="1984328"/>
                </a:lnTo>
                <a:lnTo>
                  <a:pt x="293957" y="1968569"/>
                </a:lnTo>
                <a:lnTo>
                  <a:pt x="287573" y="1962172"/>
                </a:lnTo>
                <a:close/>
              </a:path>
              <a:path w="5621655" h="3489960">
                <a:moveTo>
                  <a:pt x="381295" y="1961789"/>
                </a:moveTo>
                <a:lnTo>
                  <a:pt x="365121" y="1961789"/>
                </a:lnTo>
                <a:lnTo>
                  <a:pt x="358555" y="1968347"/>
                </a:lnTo>
                <a:lnTo>
                  <a:pt x="358555" y="1984529"/>
                </a:lnTo>
                <a:lnTo>
                  <a:pt x="365121" y="1991086"/>
                </a:lnTo>
                <a:lnTo>
                  <a:pt x="381295" y="1991086"/>
                </a:lnTo>
                <a:lnTo>
                  <a:pt x="387861" y="1984529"/>
                </a:lnTo>
                <a:lnTo>
                  <a:pt x="387861" y="1968347"/>
                </a:lnTo>
                <a:lnTo>
                  <a:pt x="381295" y="1961789"/>
                </a:lnTo>
                <a:close/>
              </a:path>
              <a:path w="5621655" h="3489960">
                <a:moveTo>
                  <a:pt x="475026" y="1961407"/>
                </a:moveTo>
                <a:lnTo>
                  <a:pt x="458420" y="1961407"/>
                </a:lnTo>
                <a:lnTo>
                  <a:pt x="451680" y="1968145"/>
                </a:lnTo>
                <a:lnTo>
                  <a:pt x="451680" y="1984750"/>
                </a:lnTo>
                <a:lnTo>
                  <a:pt x="458420" y="1991490"/>
                </a:lnTo>
                <a:lnTo>
                  <a:pt x="475026" y="1991490"/>
                </a:lnTo>
                <a:lnTo>
                  <a:pt x="481765" y="1984750"/>
                </a:lnTo>
                <a:lnTo>
                  <a:pt x="481765" y="1968145"/>
                </a:lnTo>
                <a:lnTo>
                  <a:pt x="475026" y="1961407"/>
                </a:lnTo>
                <a:close/>
              </a:path>
              <a:path w="5621655" h="3489960">
                <a:moveTo>
                  <a:pt x="568756" y="1961023"/>
                </a:moveTo>
                <a:lnTo>
                  <a:pt x="551708" y="1961023"/>
                </a:lnTo>
                <a:lnTo>
                  <a:pt x="544804" y="1967923"/>
                </a:lnTo>
                <a:lnTo>
                  <a:pt x="544804" y="1984973"/>
                </a:lnTo>
                <a:lnTo>
                  <a:pt x="551708" y="1991874"/>
                </a:lnTo>
                <a:lnTo>
                  <a:pt x="568756" y="1991874"/>
                </a:lnTo>
                <a:lnTo>
                  <a:pt x="575669" y="1984973"/>
                </a:lnTo>
                <a:lnTo>
                  <a:pt x="575669" y="1967923"/>
                </a:lnTo>
                <a:lnTo>
                  <a:pt x="568756" y="1961023"/>
                </a:lnTo>
                <a:close/>
              </a:path>
              <a:path w="5621655" h="3489960">
                <a:moveTo>
                  <a:pt x="662487" y="1960619"/>
                </a:moveTo>
                <a:lnTo>
                  <a:pt x="645013" y="1960619"/>
                </a:lnTo>
                <a:lnTo>
                  <a:pt x="637929" y="1967701"/>
                </a:lnTo>
                <a:lnTo>
                  <a:pt x="637929" y="1985175"/>
                </a:lnTo>
                <a:lnTo>
                  <a:pt x="645013" y="1992256"/>
                </a:lnTo>
                <a:lnTo>
                  <a:pt x="662487" y="1992256"/>
                </a:lnTo>
                <a:lnTo>
                  <a:pt x="669565" y="1985175"/>
                </a:lnTo>
                <a:lnTo>
                  <a:pt x="669565" y="1967701"/>
                </a:lnTo>
                <a:lnTo>
                  <a:pt x="662487" y="1960619"/>
                </a:lnTo>
                <a:close/>
              </a:path>
              <a:path w="5621655" h="3489960">
                <a:moveTo>
                  <a:pt x="756219" y="1960236"/>
                </a:moveTo>
                <a:lnTo>
                  <a:pt x="738312" y="1960236"/>
                </a:lnTo>
                <a:lnTo>
                  <a:pt x="731052" y="1967500"/>
                </a:lnTo>
                <a:lnTo>
                  <a:pt x="731052" y="1985397"/>
                </a:lnTo>
                <a:lnTo>
                  <a:pt x="738312" y="1992660"/>
                </a:lnTo>
                <a:lnTo>
                  <a:pt x="756219" y="1992660"/>
                </a:lnTo>
                <a:lnTo>
                  <a:pt x="763469" y="1985397"/>
                </a:lnTo>
                <a:lnTo>
                  <a:pt x="763469" y="1967500"/>
                </a:lnTo>
                <a:lnTo>
                  <a:pt x="756219" y="1960236"/>
                </a:lnTo>
                <a:close/>
              </a:path>
              <a:path w="5621655" h="3489960">
                <a:moveTo>
                  <a:pt x="849902" y="1959913"/>
                </a:moveTo>
                <a:lnTo>
                  <a:pt x="831655" y="1959913"/>
                </a:lnTo>
                <a:lnTo>
                  <a:pt x="824254" y="1967318"/>
                </a:lnTo>
                <a:lnTo>
                  <a:pt x="824254" y="1985558"/>
                </a:lnTo>
                <a:lnTo>
                  <a:pt x="831655" y="1992962"/>
                </a:lnTo>
                <a:lnTo>
                  <a:pt x="849902" y="1992962"/>
                </a:lnTo>
                <a:lnTo>
                  <a:pt x="857295" y="1985558"/>
                </a:lnTo>
                <a:lnTo>
                  <a:pt x="857295" y="1967318"/>
                </a:lnTo>
                <a:lnTo>
                  <a:pt x="849902" y="1959913"/>
                </a:lnTo>
                <a:close/>
              </a:path>
              <a:path w="5621655" h="3489960">
                <a:moveTo>
                  <a:pt x="943624" y="1959529"/>
                </a:moveTo>
                <a:lnTo>
                  <a:pt x="924954" y="1959529"/>
                </a:lnTo>
                <a:lnTo>
                  <a:pt x="917379" y="1967096"/>
                </a:lnTo>
                <a:lnTo>
                  <a:pt x="917379" y="1985780"/>
                </a:lnTo>
                <a:lnTo>
                  <a:pt x="924954" y="1993346"/>
                </a:lnTo>
                <a:lnTo>
                  <a:pt x="943624" y="1993346"/>
                </a:lnTo>
                <a:lnTo>
                  <a:pt x="951199" y="1985780"/>
                </a:lnTo>
                <a:lnTo>
                  <a:pt x="951199" y="1967096"/>
                </a:lnTo>
                <a:lnTo>
                  <a:pt x="943624" y="1959529"/>
                </a:lnTo>
                <a:close/>
              </a:path>
              <a:path w="5621655" h="3489960">
                <a:moveTo>
                  <a:pt x="1037357" y="1959146"/>
                </a:moveTo>
                <a:lnTo>
                  <a:pt x="1018251" y="1959146"/>
                </a:lnTo>
                <a:lnTo>
                  <a:pt x="1010502" y="1966894"/>
                </a:lnTo>
                <a:lnTo>
                  <a:pt x="1010502" y="1986001"/>
                </a:lnTo>
                <a:lnTo>
                  <a:pt x="1018251" y="1993750"/>
                </a:lnTo>
                <a:lnTo>
                  <a:pt x="1037357" y="1993750"/>
                </a:lnTo>
                <a:lnTo>
                  <a:pt x="1045103" y="1986001"/>
                </a:lnTo>
                <a:lnTo>
                  <a:pt x="1045103" y="1966894"/>
                </a:lnTo>
                <a:lnTo>
                  <a:pt x="1037357" y="1959146"/>
                </a:lnTo>
                <a:close/>
              </a:path>
              <a:path w="5621655" h="3489960">
                <a:moveTo>
                  <a:pt x="1131087" y="1958762"/>
                </a:moveTo>
                <a:lnTo>
                  <a:pt x="1111547" y="1958762"/>
                </a:lnTo>
                <a:lnTo>
                  <a:pt x="1103626" y="1966672"/>
                </a:lnTo>
                <a:lnTo>
                  <a:pt x="1103626" y="1986203"/>
                </a:lnTo>
                <a:lnTo>
                  <a:pt x="1111547" y="1994133"/>
                </a:lnTo>
                <a:lnTo>
                  <a:pt x="1131087" y="1994133"/>
                </a:lnTo>
                <a:lnTo>
                  <a:pt x="1139007" y="1986203"/>
                </a:lnTo>
                <a:lnTo>
                  <a:pt x="1139007" y="1966672"/>
                </a:lnTo>
                <a:lnTo>
                  <a:pt x="1131087" y="1958762"/>
                </a:lnTo>
                <a:close/>
              </a:path>
              <a:path w="5621655" h="3489960">
                <a:moveTo>
                  <a:pt x="1214832" y="1958360"/>
                </a:moveTo>
                <a:lnTo>
                  <a:pt x="1207793" y="1959780"/>
                </a:lnTo>
                <a:lnTo>
                  <a:pt x="1202046" y="1963653"/>
                </a:lnTo>
                <a:lnTo>
                  <a:pt x="1198172" y="1969400"/>
                </a:lnTo>
                <a:lnTo>
                  <a:pt x="1196751" y="1976438"/>
                </a:lnTo>
                <a:lnTo>
                  <a:pt x="1198172" y="1983476"/>
                </a:lnTo>
                <a:lnTo>
                  <a:pt x="1202046" y="1989223"/>
                </a:lnTo>
                <a:lnTo>
                  <a:pt x="1207793" y="1993096"/>
                </a:lnTo>
                <a:lnTo>
                  <a:pt x="1214832" y="1994517"/>
                </a:lnTo>
                <a:lnTo>
                  <a:pt x="1221870" y="1993096"/>
                </a:lnTo>
                <a:lnTo>
                  <a:pt x="1227617" y="1989223"/>
                </a:lnTo>
                <a:lnTo>
                  <a:pt x="1231492" y="1983476"/>
                </a:lnTo>
                <a:lnTo>
                  <a:pt x="1232913" y="1976438"/>
                </a:lnTo>
                <a:lnTo>
                  <a:pt x="1231492" y="1969400"/>
                </a:lnTo>
                <a:lnTo>
                  <a:pt x="1227617" y="1963653"/>
                </a:lnTo>
                <a:lnTo>
                  <a:pt x="1221870" y="1959780"/>
                </a:lnTo>
                <a:lnTo>
                  <a:pt x="1214832" y="1958360"/>
                </a:lnTo>
                <a:close/>
              </a:path>
              <a:path w="5621655" h="3489960">
                <a:moveTo>
                  <a:pt x="1308341" y="1957976"/>
                </a:moveTo>
                <a:lnTo>
                  <a:pt x="1301156" y="1959428"/>
                </a:lnTo>
                <a:lnTo>
                  <a:pt x="1295286" y="1963386"/>
                </a:lnTo>
                <a:lnTo>
                  <a:pt x="1291326" y="1969255"/>
                </a:lnTo>
                <a:lnTo>
                  <a:pt x="1289874" y="1976438"/>
                </a:lnTo>
                <a:lnTo>
                  <a:pt x="1291326" y="1983633"/>
                </a:lnTo>
                <a:lnTo>
                  <a:pt x="1295286" y="1989508"/>
                </a:lnTo>
                <a:lnTo>
                  <a:pt x="1301156" y="1993468"/>
                </a:lnTo>
                <a:lnTo>
                  <a:pt x="1308341" y="1994921"/>
                </a:lnTo>
                <a:lnTo>
                  <a:pt x="1315534" y="1993468"/>
                </a:lnTo>
                <a:lnTo>
                  <a:pt x="1321407" y="1989508"/>
                </a:lnTo>
                <a:lnTo>
                  <a:pt x="1325366" y="1983633"/>
                </a:lnTo>
                <a:lnTo>
                  <a:pt x="1326817" y="1976438"/>
                </a:lnTo>
                <a:lnTo>
                  <a:pt x="1325366" y="1969255"/>
                </a:lnTo>
                <a:lnTo>
                  <a:pt x="1321407" y="1963386"/>
                </a:lnTo>
                <a:lnTo>
                  <a:pt x="1315534" y="1959428"/>
                </a:lnTo>
                <a:lnTo>
                  <a:pt x="1308341" y="1957976"/>
                </a:lnTo>
                <a:close/>
              </a:path>
              <a:path w="5621655" h="3489960">
                <a:moveTo>
                  <a:pt x="1401859" y="1957593"/>
                </a:moveTo>
                <a:lnTo>
                  <a:pt x="1394516" y="1959073"/>
                </a:lnTo>
                <a:lnTo>
                  <a:pt x="1388521" y="1963111"/>
                </a:lnTo>
                <a:lnTo>
                  <a:pt x="1384479" y="1969101"/>
                </a:lnTo>
                <a:lnTo>
                  <a:pt x="1382997" y="1976438"/>
                </a:lnTo>
                <a:lnTo>
                  <a:pt x="1384479" y="1983778"/>
                </a:lnTo>
                <a:lnTo>
                  <a:pt x="1388521" y="1989775"/>
                </a:lnTo>
                <a:lnTo>
                  <a:pt x="1394516" y="1993819"/>
                </a:lnTo>
                <a:lnTo>
                  <a:pt x="1401859" y="1995303"/>
                </a:lnTo>
                <a:lnTo>
                  <a:pt x="1409198" y="1993819"/>
                </a:lnTo>
                <a:lnTo>
                  <a:pt x="1415194" y="1989775"/>
                </a:lnTo>
                <a:lnTo>
                  <a:pt x="1419238" y="1983778"/>
                </a:lnTo>
                <a:lnTo>
                  <a:pt x="1420721" y="1976438"/>
                </a:lnTo>
                <a:lnTo>
                  <a:pt x="1419238" y="1969101"/>
                </a:lnTo>
                <a:lnTo>
                  <a:pt x="1415194" y="1963111"/>
                </a:lnTo>
                <a:lnTo>
                  <a:pt x="1409198" y="1959073"/>
                </a:lnTo>
                <a:lnTo>
                  <a:pt x="1401859" y="1957593"/>
                </a:lnTo>
                <a:close/>
              </a:path>
              <a:path w="5621655" h="3489960">
                <a:moveTo>
                  <a:pt x="1495370" y="1957189"/>
                </a:moveTo>
                <a:lnTo>
                  <a:pt x="1487877" y="1958701"/>
                </a:lnTo>
                <a:lnTo>
                  <a:pt x="1481758" y="1962826"/>
                </a:lnTo>
                <a:lnTo>
                  <a:pt x="1477634" y="1968944"/>
                </a:lnTo>
                <a:lnTo>
                  <a:pt x="1476122" y="1976438"/>
                </a:lnTo>
                <a:lnTo>
                  <a:pt x="1477634" y="1983931"/>
                </a:lnTo>
                <a:lnTo>
                  <a:pt x="1481758" y="1990049"/>
                </a:lnTo>
                <a:lnTo>
                  <a:pt x="1487877" y="1994174"/>
                </a:lnTo>
                <a:lnTo>
                  <a:pt x="1495370" y="1995686"/>
                </a:lnTo>
                <a:lnTo>
                  <a:pt x="1502865" y="1994174"/>
                </a:lnTo>
                <a:lnTo>
                  <a:pt x="1508984" y="1990049"/>
                </a:lnTo>
                <a:lnTo>
                  <a:pt x="1513108" y="1983931"/>
                </a:lnTo>
                <a:lnTo>
                  <a:pt x="1514621" y="1976438"/>
                </a:lnTo>
                <a:lnTo>
                  <a:pt x="1513108" y="1968944"/>
                </a:lnTo>
                <a:lnTo>
                  <a:pt x="1508984" y="1962826"/>
                </a:lnTo>
                <a:lnTo>
                  <a:pt x="1502865" y="1958701"/>
                </a:lnTo>
                <a:lnTo>
                  <a:pt x="1495370" y="1957189"/>
                </a:lnTo>
                <a:close/>
              </a:path>
              <a:path w="5621655" h="3489960">
                <a:moveTo>
                  <a:pt x="1588894" y="1956805"/>
                </a:moveTo>
                <a:lnTo>
                  <a:pt x="1581244" y="1958349"/>
                </a:lnTo>
                <a:lnTo>
                  <a:pt x="1574998" y="1962558"/>
                </a:lnTo>
                <a:lnTo>
                  <a:pt x="1570786" y="1968799"/>
                </a:lnTo>
                <a:lnTo>
                  <a:pt x="1569242" y="1976438"/>
                </a:lnTo>
                <a:lnTo>
                  <a:pt x="1570786" y="1984088"/>
                </a:lnTo>
                <a:lnTo>
                  <a:pt x="1574998" y="1990335"/>
                </a:lnTo>
                <a:lnTo>
                  <a:pt x="1581244" y="1994546"/>
                </a:lnTo>
                <a:lnTo>
                  <a:pt x="1588894" y="1996090"/>
                </a:lnTo>
                <a:lnTo>
                  <a:pt x="1596533" y="1994546"/>
                </a:lnTo>
                <a:lnTo>
                  <a:pt x="1602774" y="1990335"/>
                </a:lnTo>
                <a:lnTo>
                  <a:pt x="1606983" y="1984088"/>
                </a:lnTo>
                <a:lnTo>
                  <a:pt x="1608527" y="1976438"/>
                </a:lnTo>
                <a:lnTo>
                  <a:pt x="1606983" y="1968799"/>
                </a:lnTo>
                <a:lnTo>
                  <a:pt x="1602774" y="1962558"/>
                </a:lnTo>
                <a:lnTo>
                  <a:pt x="1596533" y="1958349"/>
                </a:lnTo>
                <a:lnTo>
                  <a:pt x="1588894" y="1956805"/>
                </a:lnTo>
                <a:close/>
              </a:path>
              <a:path w="5621655" h="3489960">
                <a:moveTo>
                  <a:pt x="1682397" y="1956422"/>
                </a:moveTo>
                <a:lnTo>
                  <a:pt x="1674605" y="1957994"/>
                </a:lnTo>
                <a:lnTo>
                  <a:pt x="1668243" y="1962283"/>
                </a:lnTo>
                <a:lnTo>
                  <a:pt x="1663954" y="1968646"/>
                </a:lnTo>
                <a:lnTo>
                  <a:pt x="1662381" y="1976438"/>
                </a:lnTo>
                <a:lnTo>
                  <a:pt x="1663954" y="1984233"/>
                </a:lnTo>
                <a:lnTo>
                  <a:pt x="1668243" y="1990602"/>
                </a:lnTo>
                <a:lnTo>
                  <a:pt x="1674605" y="1994898"/>
                </a:lnTo>
                <a:lnTo>
                  <a:pt x="1682397" y="1996474"/>
                </a:lnTo>
                <a:lnTo>
                  <a:pt x="1690192" y="1994898"/>
                </a:lnTo>
                <a:lnTo>
                  <a:pt x="1696562" y="1990602"/>
                </a:lnTo>
                <a:lnTo>
                  <a:pt x="1700858" y="1984233"/>
                </a:lnTo>
                <a:lnTo>
                  <a:pt x="1702433" y="1976438"/>
                </a:lnTo>
                <a:lnTo>
                  <a:pt x="1700858" y="1968646"/>
                </a:lnTo>
                <a:lnTo>
                  <a:pt x="1696562" y="1962283"/>
                </a:lnTo>
                <a:lnTo>
                  <a:pt x="1690192" y="1957994"/>
                </a:lnTo>
                <a:lnTo>
                  <a:pt x="1682397" y="1956422"/>
                </a:lnTo>
                <a:close/>
              </a:path>
              <a:path w="5621655" h="3489960">
                <a:moveTo>
                  <a:pt x="1775919" y="1956099"/>
                </a:moveTo>
                <a:lnTo>
                  <a:pt x="1768000" y="1957699"/>
                </a:lnTo>
                <a:lnTo>
                  <a:pt x="1761536" y="1962062"/>
                </a:lnTo>
                <a:lnTo>
                  <a:pt x="1757178" y="1968527"/>
                </a:lnTo>
                <a:lnTo>
                  <a:pt x="1755580" y="1976438"/>
                </a:lnTo>
                <a:lnTo>
                  <a:pt x="1757178" y="1984357"/>
                </a:lnTo>
                <a:lnTo>
                  <a:pt x="1761536" y="1990821"/>
                </a:lnTo>
                <a:lnTo>
                  <a:pt x="1768000" y="1995179"/>
                </a:lnTo>
                <a:lnTo>
                  <a:pt x="1775919" y="1996776"/>
                </a:lnTo>
                <a:lnTo>
                  <a:pt x="1783831" y="1995179"/>
                </a:lnTo>
                <a:lnTo>
                  <a:pt x="1790296" y="1990821"/>
                </a:lnTo>
                <a:lnTo>
                  <a:pt x="1794658" y="1984357"/>
                </a:lnTo>
                <a:lnTo>
                  <a:pt x="1796259" y="1976438"/>
                </a:lnTo>
                <a:lnTo>
                  <a:pt x="1794658" y="1968527"/>
                </a:lnTo>
                <a:lnTo>
                  <a:pt x="1790296" y="1962062"/>
                </a:lnTo>
                <a:lnTo>
                  <a:pt x="1783831" y="1957699"/>
                </a:lnTo>
                <a:lnTo>
                  <a:pt x="1775919" y="1956099"/>
                </a:lnTo>
                <a:close/>
              </a:path>
              <a:path w="5621655" h="3489960">
                <a:moveTo>
                  <a:pt x="1869422" y="1955716"/>
                </a:moveTo>
                <a:lnTo>
                  <a:pt x="1861358" y="1957345"/>
                </a:lnTo>
                <a:lnTo>
                  <a:pt x="1854771" y="1961787"/>
                </a:lnTo>
                <a:lnTo>
                  <a:pt x="1850330" y="1968374"/>
                </a:lnTo>
                <a:lnTo>
                  <a:pt x="1848701" y="1976438"/>
                </a:lnTo>
                <a:lnTo>
                  <a:pt x="1850330" y="1984514"/>
                </a:lnTo>
                <a:lnTo>
                  <a:pt x="1854771" y="1991107"/>
                </a:lnTo>
                <a:lnTo>
                  <a:pt x="1861358" y="1995551"/>
                </a:lnTo>
                <a:lnTo>
                  <a:pt x="1869422" y="1997180"/>
                </a:lnTo>
                <a:lnTo>
                  <a:pt x="1877498" y="1995551"/>
                </a:lnTo>
                <a:lnTo>
                  <a:pt x="1884092" y="1991107"/>
                </a:lnTo>
                <a:lnTo>
                  <a:pt x="1888536" y="1984514"/>
                </a:lnTo>
                <a:lnTo>
                  <a:pt x="1890165" y="1976438"/>
                </a:lnTo>
                <a:lnTo>
                  <a:pt x="1888536" y="1968374"/>
                </a:lnTo>
                <a:lnTo>
                  <a:pt x="1884092" y="1961787"/>
                </a:lnTo>
                <a:lnTo>
                  <a:pt x="1877498" y="1957345"/>
                </a:lnTo>
                <a:lnTo>
                  <a:pt x="1869422" y="1955716"/>
                </a:lnTo>
                <a:close/>
              </a:path>
              <a:path w="5621655" h="3489960">
                <a:moveTo>
                  <a:pt x="1962945" y="1955332"/>
                </a:moveTo>
                <a:lnTo>
                  <a:pt x="1954724" y="1956990"/>
                </a:lnTo>
                <a:lnTo>
                  <a:pt x="1948009" y="1961512"/>
                </a:lnTo>
                <a:lnTo>
                  <a:pt x="1943480" y="1968220"/>
                </a:lnTo>
                <a:lnTo>
                  <a:pt x="1941820" y="1976438"/>
                </a:lnTo>
                <a:lnTo>
                  <a:pt x="1943480" y="1984659"/>
                </a:lnTo>
                <a:lnTo>
                  <a:pt x="1948009" y="1991374"/>
                </a:lnTo>
                <a:lnTo>
                  <a:pt x="1954724" y="1995903"/>
                </a:lnTo>
                <a:lnTo>
                  <a:pt x="1962945" y="1997563"/>
                </a:lnTo>
                <a:lnTo>
                  <a:pt x="1971166" y="1995903"/>
                </a:lnTo>
                <a:lnTo>
                  <a:pt x="1977881" y="1991374"/>
                </a:lnTo>
                <a:lnTo>
                  <a:pt x="1982410" y="1984659"/>
                </a:lnTo>
                <a:lnTo>
                  <a:pt x="1984071" y="1976438"/>
                </a:lnTo>
                <a:lnTo>
                  <a:pt x="1982410" y="1968220"/>
                </a:lnTo>
                <a:lnTo>
                  <a:pt x="1977881" y="1961512"/>
                </a:lnTo>
                <a:lnTo>
                  <a:pt x="1971166" y="1956990"/>
                </a:lnTo>
                <a:lnTo>
                  <a:pt x="1962945" y="1955332"/>
                </a:lnTo>
                <a:close/>
              </a:path>
              <a:path w="5621655" h="3489960">
                <a:moveTo>
                  <a:pt x="2056447" y="1954930"/>
                </a:moveTo>
                <a:lnTo>
                  <a:pt x="2048081" y="1956622"/>
                </a:lnTo>
                <a:lnTo>
                  <a:pt x="2041244" y="1961235"/>
                </a:lnTo>
                <a:lnTo>
                  <a:pt x="2036631" y="1968072"/>
                </a:lnTo>
                <a:lnTo>
                  <a:pt x="2034939" y="1976438"/>
                </a:lnTo>
                <a:lnTo>
                  <a:pt x="2036631" y="1984812"/>
                </a:lnTo>
                <a:lnTo>
                  <a:pt x="2041244" y="1991649"/>
                </a:lnTo>
                <a:lnTo>
                  <a:pt x="2048081" y="1996257"/>
                </a:lnTo>
                <a:lnTo>
                  <a:pt x="2056447" y="1997947"/>
                </a:lnTo>
                <a:lnTo>
                  <a:pt x="2064822" y="1996257"/>
                </a:lnTo>
                <a:lnTo>
                  <a:pt x="2071659" y="1991649"/>
                </a:lnTo>
                <a:lnTo>
                  <a:pt x="2076268" y="1984812"/>
                </a:lnTo>
                <a:lnTo>
                  <a:pt x="2077957" y="1976438"/>
                </a:lnTo>
                <a:lnTo>
                  <a:pt x="2076268" y="1968072"/>
                </a:lnTo>
                <a:lnTo>
                  <a:pt x="2071659" y="1961235"/>
                </a:lnTo>
                <a:lnTo>
                  <a:pt x="2064822" y="1956622"/>
                </a:lnTo>
                <a:lnTo>
                  <a:pt x="2056447" y="1954930"/>
                </a:lnTo>
                <a:close/>
              </a:path>
              <a:path w="5621655" h="3489960">
                <a:moveTo>
                  <a:pt x="2149970" y="1954626"/>
                </a:moveTo>
                <a:lnTo>
                  <a:pt x="2141480" y="1956340"/>
                </a:lnTo>
                <a:lnTo>
                  <a:pt x="2134547" y="1961015"/>
                </a:lnTo>
                <a:lnTo>
                  <a:pt x="2129873" y="1967948"/>
                </a:lnTo>
                <a:lnTo>
                  <a:pt x="2128159" y="1976438"/>
                </a:lnTo>
                <a:lnTo>
                  <a:pt x="2129873" y="1984931"/>
                </a:lnTo>
                <a:lnTo>
                  <a:pt x="2134547" y="1991871"/>
                </a:lnTo>
                <a:lnTo>
                  <a:pt x="2141480" y="1996552"/>
                </a:lnTo>
                <a:lnTo>
                  <a:pt x="2149970" y="1998270"/>
                </a:lnTo>
                <a:lnTo>
                  <a:pt x="2158460" y="1996552"/>
                </a:lnTo>
                <a:lnTo>
                  <a:pt x="2165393" y="1991871"/>
                </a:lnTo>
                <a:lnTo>
                  <a:pt x="2170068" y="1984931"/>
                </a:lnTo>
                <a:lnTo>
                  <a:pt x="2171782" y="1976438"/>
                </a:lnTo>
                <a:lnTo>
                  <a:pt x="2170068" y="1967948"/>
                </a:lnTo>
                <a:lnTo>
                  <a:pt x="2165393" y="1961015"/>
                </a:lnTo>
                <a:lnTo>
                  <a:pt x="2158460" y="1956340"/>
                </a:lnTo>
                <a:lnTo>
                  <a:pt x="2149970" y="1954626"/>
                </a:lnTo>
                <a:close/>
              </a:path>
              <a:path w="5621655" h="3489960">
                <a:moveTo>
                  <a:pt x="2243493" y="1954303"/>
                </a:moveTo>
                <a:lnTo>
                  <a:pt x="2234876" y="1956045"/>
                </a:lnTo>
                <a:lnTo>
                  <a:pt x="2227840" y="1960793"/>
                </a:lnTo>
                <a:lnTo>
                  <a:pt x="2223097" y="1967830"/>
                </a:lnTo>
                <a:lnTo>
                  <a:pt x="2221358" y="1976438"/>
                </a:lnTo>
                <a:lnTo>
                  <a:pt x="2223097" y="1985055"/>
                </a:lnTo>
                <a:lnTo>
                  <a:pt x="2227840" y="1992090"/>
                </a:lnTo>
                <a:lnTo>
                  <a:pt x="2234876" y="1996833"/>
                </a:lnTo>
                <a:lnTo>
                  <a:pt x="2243493" y="1998572"/>
                </a:lnTo>
                <a:lnTo>
                  <a:pt x="2252098" y="1996833"/>
                </a:lnTo>
                <a:lnTo>
                  <a:pt x="2259128" y="1992090"/>
                </a:lnTo>
                <a:lnTo>
                  <a:pt x="2263869" y="1985055"/>
                </a:lnTo>
                <a:lnTo>
                  <a:pt x="2265607" y="1976438"/>
                </a:lnTo>
                <a:lnTo>
                  <a:pt x="2263869" y="1967830"/>
                </a:lnTo>
                <a:lnTo>
                  <a:pt x="2259128" y="1960793"/>
                </a:lnTo>
                <a:lnTo>
                  <a:pt x="2252098" y="1956045"/>
                </a:lnTo>
                <a:lnTo>
                  <a:pt x="2243493" y="1954303"/>
                </a:lnTo>
                <a:close/>
              </a:path>
              <a:path w="5621655" h="3489960">
                <a:moveTo>
                  <a:pt x="2336995" y="1953920"/>
                </a:moveTo>
                <a:lnTo>
                  <a:pt x="2328233" y="1955690"/>
                </a:lnTo>
                <a:lnTo>
                  <a:pt x="2321076" y="1960518"/>
                </a:lnTo>
                <a:lnTo>
                  <a:pt x="2316249" y="1967676"/>
                </a:lnTo>
                <a:lnTo>
                  <a:pt x="2314478" y="1976438"/>
                </a:lnTo>
                <a:lnTo>
                  <a:pt x="2316249" y="1985208"/>
                </a:lnTo>
                <a:lnTo>
                  <a:pt x="2321076" y="1992365"/>
                </a:lnTo>
                <a:lnTo>
                  <a:pt x="2328233" y="1997188"/>
                </a:lnTo>
                <a:lnTo>
                  <a:pt x="2336995" y="1998955"/>
                </a:lnTo>
                <a:lnTo>
                  <a:pt x="2345766" y="1997188"/>
                </a:lnTo>
                <a:lnTo>
                  <a:pt x="2352923" y="1992365"/>
                </a:lnTo>
                <a:lnTo>
                  <a:pt x="2357746" y="1985208"/>
                </a:lnTo>
                <a:lnTo>
                  <a:pt x="2359514" y="1976438"/>
                </a:lnTo>
                <a:lnTo>
                  <a:pt x="2357746" y="1967676"/>
                </a:lnTo>
                <a:lnTo>
                  <a:pt x="2352923" y="1960518"/>
                </a:lnTo>
                <a:lnTo>
                  <a:pt x="2345766" y="1955690"/>
                </a:lnTo>
                <a:lnTo>
                  <a:pt x="2336995" y="1953920"/>
                </a:lnTo>
                <a:close/>
              </a:path>
              <a:path w="5621655" h="3489960">
                <a:moveTo>
                  <a:pt x="2430518" y="1953699"/>
                </a:moveTo>
                <a:lnTo>
                  <a:pt x="2421659" y="1955484"/>
                </a:lnTo>
                <a:lnTo>
                  <a:pt x="2414424" y="1960355"/>
                </a:lnTo>
                <a:lnTo>
                  <a:pt x="2409547" y="1967582"/>
                </a:lnTo>
                <a:lnTo>
                  <a:pt x="2407758" y="1976438"/>
                </a:lnTo>
                <a:lnTo>
                  <a:pt x="2409547" y="1985298"/>
                </a:lnTo>
                <a:lnTo>
                  <a:pt x="2414424" y="1992532"/>
                </a:lnTo>
                <a:lnTo>
                  <a:pt x="2421659" y="1997409"/>
                </a:lnTo>
                <a:lnTo>
                  <a:pt x="2430518" y="1999198"/>
                </a:lnTo>
                <a:lnTo>
                  <a:pt x="2439366" y="1997409"/>
                </a:lnTo>
                <a:lnTo>
                  <a:pt x="2446595" y="1992532"/>
                </a:lnTo>
                <a:lnTo>
                  <a:pt x="2451470" y="1985298"/>
                </a:lnTo>
                <a:lnTo>
                  <a:pt x="2453259" y="1976438"/>
                </a:lnTo>
                <a:lnTo>
                  <a:pt x="2451470" y="1967582"/>
                </a:lnTo>
                <a:lnTo>
                  <a:pt x="2446595" y="1960355"/>
                </a:lnTo>
                <a:lnTo>
                  <a:pt x="2439366" y="1955484"/>
                </a:lnTo>
                <a:lnTo>
                  <a:pt x="2430518" y="1953699"/>
                </a:lnTo>
                <a:close/>
              </a:path>
              <a:path w="5621655" h="3489960">
                <a:moveTo>
                  <a:pt x="2524021" y="1953456"/>
                </a:moveTo>
                <a:lnTo>
                  <a:pt x="2515076" y="1955262"/>
                </a:lnTo>
                <a:lnTo>
                  <a:pt x="2507770" y="1960188"/>
                </a:lnTo>
                <a:lnTo>
                  <a:pt x="2502845" y="1967493"/>
                </a:lnTo>
                <a:lnTo>
                  <a:pt x="2501039" y="1976438"/>
                </a:lnTo>
                <a:lnTo>
                  <a:pt x="2502845" y="1985386"/>
                </a:lnTo>
                <a:lnTo>
                  <a:pt x="2507770" y="1992698"/>
                </a:lnTo>
                <a:lnTo>
                  <a:pt x="2515076" y="1997630"/>
                </a:lnTo>
                <a:lnTo>
                  <a:pt x="2524021" y="1999439"/>
                </a:lnTo>
                <a:lnTo>
                  <a:pt x="2532969" y="1997630"/>
                </a:lnTo>
                <a:lnTo>
                  <a:pt x="2540281" y="1992698"/>
                </a:lnTo>
                <a:lnTo>
                  <a:pt x="2545214" y="1985386"/>
                </a:lnTo>
                <a:lnTo>
                  <a:pt x="2547023" y="1976438"/>
                </a:lnTo>
                <a:lnTo>
                  <a:pt x="2545214" y="1967493"/>
                </a:lnTo>
                <a:lnTo>
                  <a:pt x="2540281" y="1960188"/>
                </a:lnTo>
                <a:lnTo>
                  <a:pt x="2532969" y="1955262"/>
                </a:lnTo>
                <a:lnTo>
                  <a:pt x="2524021" y="1953456"/>
                </a:lnTo>
                <a:close/>
              </a:path>
              <a:path w="5621655" h="3489960">
                <a:moveTo>
                  <a:pt x="2617543" y="1953295"/>
                </a:moveTo>
                <a:lnTo>
                  <a:pt x="2608530" y="1955115"/>
                </a:lnTo>
                <a:lnTo>
                  <a:pt x="2601175" y="1960077"/>
                </a:lnTo>
                <a:lnTo>
                  <a:pt x="2596217" y="1967434"/>
                </a:lnTo>
                <a:lnTo>
                  <a:pt x="2594400" y="1976438"/>
                </a:lnTo>
                <a:lnTo>
                  <a:pt x="2596217" y="1985451"/>
                </a:lnTo>
                <a:lnTo>
                  <a:pt x="2601175" y="1992807"/>
                </a:lnTo>
                <a:lnTo>
                  <a:pt x="2608530" y="1997764"/>
                </a:lnTo>
                <a:lnTo>
                  <a:pt x="2617543" y="1999581"/>
                </a:lnTo>
                <a:lnTo>
                  <a:pt x="2626548" y="1997764"/>
                </a:lnTo>
                <a:lnTo>
                  <a:pt x="2633905" y="1992807"/>
                </a:lnTo>
                <a:lnTo>
                  <a:pt x="2638868" y="1985451"/>
                </a:lnTo>
                <a:lnTo>
                  <a:pt x="2640688" y="1976438"/>
                </a:lnTo>
                <a:lnTo>
                  <a:pt x="2638868" y="1967434"/>
                </a:lnTo>
                <a:lnTo>
                  <a:pt x="2633905" y="1960077"/>
                </a:lnTo>
                <a:lnTo>
                  <a:pt x="2626548" y="1955115"/>
                </a:lnTo>
                <a:lnTo>
                  <a:pt x="2617543" y="1953295"/>
                </a:lnTo>
                <a:close/>
              </a:path>
              <a:path w="5621655" h="3489960">
                <a:moveTo>
                  <a:pt x="2711046" y="1953214"/>
                </a:moveTo>
                <a:lnTo>
                  <a:pt x="2702012" y="1955041"/>
                </a:lnTo>
                <a:lnTo>
                  <a:pt x="2694629" y="1960021"/>
                </a:lnTo>
                <a:lnTo>
                  <a:pt x="2689649" y="1967404"/>
                </a:lnTo>
                <a:lnTo>
                  <a:pt x="2687821" y="1976438"/>
                </a:lnTo>
                <a:lnTo>
                  <a:pt x="2689649" y="1985480"/>
                </a:lnTo>
                <a:lnTo>
                  <a:pt x="2694629" y="1992862"/>
                </a:lnTo>
                <a:lnTo>
                  <a:pt x="2702012" y="1997837"/>
                </a:lnTo>
                <a:lnTo>
                  <a:pt x="2711046" y="1999661"/>
                </a:lnTo>
                <a:lnTo>
                  <a:pt x="2720089" y="1997837"/>
                </a:lnTo>
                <a:lnTo>
                  <a:pt x="2727471" y="1992862"/>
                </a:lnTo>
                <a:lnTo>
                  <a:pt x="2732446" y="1985480"/>
                </a:lnTo>
                <a:lnTo>
                  <a:pt x="2734270" y="1976438"/>
                </a:lnTo>
                <a:lnTo>
                  <a:pt x="2732446" y="1967404"/>
                </a:lnTo>
                <a:lnTo>
                  <a:pt x="2727471" y="1960021"/>
                </a:lnTo>
                <a:lnTo>
                  <a:pt x="2720089" y="1955041"/>
                </a:lnTo>
                <a:lnTo>
                  <a:pt x="2711046" y="1953214"/>
                </a:lnTo>
                <a:close/>
              </a:path>
              <a:path w="5621655" h="3489960">
                <a:moveTo>
                  <a:pt x="2804569" y="1953295"/>
                </a:moveTo>
                <a:lnTo>
                  <a:pt x="2795556" y="1955115"/>
                </a:lnTo>
                <a:lnTo>
                  <a:pt x="2788200" y="1960077"/>
                </a:lnTo>
                <a:lnTo>
                  <a:pt x="2783243" y="1967434"/>
                </a:lnTo>
                <a:lnTo>
                  <a:pt x="2781425" y="1976438"/>
                </a:lnTo>
                <a:lnTo>
                  <a:pt x="2783243" y="1985451"/>
                </a:lnTo>
                <a:lnTo>
                  <a:pt x="2788200" y="1992807"/>
                </a:lnTo>
                <a:lnTo>
                  <a:pt x="2795556" y="1997764"/>
                </a:lnTo>
                <a:lnTo>
                  <a:pt x="2804569" y="1999581"/>
                </a:lnTo>
                <a:lnTo>
                  <a:pt x="2813573" y="1997764"/>
                </a:lnTo>
                <a:lnTo>
                  <a:pt x="2820931" y="1992807"/>
                </a:lnTo>
                <a:lnTo>
                  <a:pt x="2825893" y="1985451"/>
                </a:lnTo>
                <a:lnTo>
                  <a:pt x="2827713" y="1976438"/>
                </a:lnTo>
                <a:lnTo>
                  <a:pt x="2825893" y="1967434"/>
                </a:lnTo>
                <a:lnTo>
                  <a:pt x="2820931" y="1960077"/>
                </a:lnTo>
                <a:lnTo>
                  <a:pt x="2813573" y="1955115"/>
                </a:lnTo>
                <a:lnTo>
                  <a:pt x="2804569" y="1953295"/>
                </a:lnTo>
                <a:close/>
              </a:path>
              <a:path w="5621655" h="3489960">
                <a:moveTo>
                  <a:pt x="2898071" y="1953536"/>
                </a:moveTo>
                <a:lnTo>
                  <a:pt x="2889156" y="1955336"/>
                </a:lnTo>
                <a:lnTo>
                  <a:pt x="2881877" y="1960243"/>
                </a:lnTo>
                <a:lnTo>
                  <a:pt x="2876970" y="1967522"/>
                </a:lnTo>
                <a:lnTo>
                  <a:pt x="2875171" y="1976438"/>
                </a:lnTo>
                <a:lnTo>
                  <a:pt x="2876970" y="1985357"/>
                </a:lnTo>
                <a:lnTo>
                  <a:pt x="2881877" y="1992643"/>
                </a:lnTo>
                <a:lnTo>
                  <a:pt x="2889156" y="1997557"/>
                </a:lnTo>
                <a:lnTo>
                  <a:pt x="2898071" y="1999359"/>
                </a:lnTo>
                <a:lnTo>
                  <a:pt x="2906990" y="1997557"/>
                </a:lnTo>
                <a:lnTo>
                  <a:pt x="2914277" y="1992643"/>
                </a:lnTo>
                <a:lnTo>
                  <a:pt x="2919191" y="1985357"/>
                </a:lnTo>
                <a:lnTo>
                  <a:pt x="2920993" y="1976438"/>
                </a:lnTo>
                <a:lnTo>
                  <a:pt x="2919191" y="1967522"/>
                </a:lnTo>
                <a:lnTo>
                  <a:pt x="2914277" y="1960243"/>
                </a:lnTo>
                <a:lnTo>
                  <a:pt x="2906990" y="1955336"/>
                </a:lnTo>
                <a:lnTo>
                  <a:pt x="2898071" y="1953536"/>
                </a:lnTo>
                <a:close/>
              </a:path>
              <a:path w="5621655" h="3489960">
                <a:moveTo>
                  <a:pt x="2991594" y="1953759"/>
                </a:moveTo>
                <a:lnTo>
                  <a:pt x="2982764" y="1955543"/>
                </a:lnTo>
                <a:lnTo>
                  <a:pt x="2975555" y="1960407"/>
                </a:lnTo>
                <a:lnTo>
                  <a:pt x="2970696" y="1967617"/>
                </a:lnTo>
                <a:lnTo>
                  <a:pt x="2968914" y="1976438"/>
                </a:lnTo>
                <a:lnTo>
                  <a:pt x="2970696" y="1985268"/>
                </a:lnTo>
                <a:lnTo>
                  <a:pt x="2975555" y="1992476"/>
                </a:lnTo>
                <a:lnTo>
                  <a:pt x="2982764" y="1997335"/>
                </a:lnTo>
                <a:lnTo>
                  <a:pt x="2991594" y="1999117"/>
                </a:lnTo>
                <a:lnTo>
                  <a:pt x="3000424" y="1997335"/>
                </a:lnTo>
                <a:lnTo>
                  <a:pt x="3007633" y="1992476"/>
                </a:lnTo>
                <a:lnTo>
                  <a:pt x="3012492" y="1985268"/>
                </a:lnTo>
                <a:lnTo>
                  <a:pt x="3014274" y="1976438"/>
                </a:lnTo>
                <a:lnTo>
                  <a:pt x="3012492" y="1967617"/>
                </a:lnTo>
                <a:lnTo>
                  <a:pt x="3007633" y="1960407"/>
                </a:lnTo>
                <a:lnTo>
                  <a:pt x="3000424" y="1955543"/>
                </a:lnTo>
                <a:lnTo>
                  <a:pt x="2991594" y="1953759"/>
                </a:lnTo>
                <a:close/>
              </a:path>
              <a:path w="5621655" h="3489960">
                <a:moveTo>
                  <a:pt x="3085117" y="1954081"/>
                </a:moveTo>
                <a:lnTo>
                  <a:pt x="3076403" y="1955838"/>
                </a:lnTo>
                <a:lnTo>
                  <a:pt x="3069291" y="1960629"/>
                </a:lnTo>
                <a:lnTo>
                  <a:pt x="3064498" y="1967736"/>
                </a:lnTo>
                <a:lnTo>
                  <a:pt x="3062741" y="1976438"/>
                </a:lnTo>
                <a:lnTo>
                  <a:pt x="3064498" y="1985144"/>
                </a:lnTo>
                <a:lnTo>
                  <a:pt x="3069291" y="1992257"/>
                </a:lnTo>
                <a:lnTo>
                  <a:pt x="3076403" y="1997055"/>
                </a:lnTo>
                <a:lnTo>
                  <a:pt x="3085117" y="1998814"/>
                </a:lnTo>
                <a:lnTo>
                  <a:pt x="3093820" y="1997055"/>
                </a:lnTo>
                <a:lnTo>
                  <a:pt x="3100926" y="1992257"/>
                </a:lnTo>
                <a:lnTo>
                  <a:pt x="3105717" y="1985144"/>
                </a:lnTo>
                <a:lnTo>
                  <a:pt x="3107474" y="1976438"/>
                </a:lnTo>
                <a:lnTo>
                  <a:pt x="3105717" y="1967736"/>
                </a:lnTo>
                <a:lnTo>
                  <a:pt x="3100926" y="1960629"/>
                </a:lnTo>
                <a:lnTo>
                  <a:pt x="3093820" y="1955838"/>
                </a:lnTo>
                <a:lnTo>
                  <a:pt x="3085117" y="1954081"/>
                </a:lnTo>
                <a:close/>
              </a:path>
              <a:path w="5621655" h="3489960">
                <a:moveTo>
                  <a:pt x="3178619" y="1954385"/>
                </a:moveTo>
                <a:lnTo>
                  <a:pt x="3170032" y="1956120"/>
                </a:lnTo>
                <a:lnTo>
                  <a:pt x="3163022" y="1960849"/>
                </a:lnTo>
                <a:lnTo>
                  <a:pt x="3158298" y="1967860"/>
                </a:lnTo>
                <a:lnTo>
                  <a:pt x="3156566" y="1976438"/>
                </a:lnTo>
                <a:lnTo>
                  <a:pt x="3158298" y="1985025"/>
                </a:lnTo>
                <a:lnTo>
                  <a:pt x="3163022" y="1992035"/>
                </a:lnTo>
                <a:lnTo>
                  <a:pt x="3170032" y="1996760"/>
                </a:lnTo>
                <a:lnTo>
                  <a:pt x="3178619" y="1998492"/>
                </a:lnTo>
                <a:lnTo>
                  <a:pt x="3187207" y="1996760"/>
                </a:lnTo>
                <a:lnTo>
                  <a:pt x="3194217" y="1992035"/>
                </a:lnTo>
                <a:lnTo>
                  <a:pt x="3198942" y="1985025"/>
                </a:lnTo>
                <a:lnTo>
                  <a:pt x="3200674" y="1976438"/>
                </a:lnTo>
                <a:lnTo>
                  <a:pt x="3198942" y="1967860"/>
                </a:lnTo>
                <a:lnTo>
                  <a:pt x="3194217" y="1960849"/>
                </a:lnTo>
                <a:lnTo>
                  <a:pt x="3187207" y="1956120"/>
                </a:lnTo>
                <a:lnTo>
                  <a:pt x="3178619" y="1954385"/>
                </a:lnTo>
                <a:close/>
              </a:path>
              <a:path w="5621655" h="3489960">
                <a:moveTo>
                  <a:pt x="3272142" y="1954707"/>
                </a:moveTo>
                <a:lnTo>
                  <a:pt x="3263673" y="1956415"/>
                </a:lnTo>
                <a:lnTo>
                  <a:pt x="3256767" y="1961071"/>
                </a:lnTo>
                <a:lnTo>
                  <a:pt x="3252115" y="1967978"/>
                </a:lnTo>
                <a:lnTo>
                  <a:pt x="3250411" y="1976438"/>
                </a:lnTo>
                <a:lnTo>
                  <a:pt x="3252115" y="1984901"/>
                </a:lnTo>
                <a:lnTo>
                  <a:pt x="3256767" y="1991815"/>
                </a:lnTo>
                <a:lnTo>
                  <a:pt x="3263673" y="1996478"/>
                </a:lnTo>
                <a:lnTo>
                  <a:pt x="3272142" y="1998188"/>
                </a:lnTo>
                <a:lnTo>
                  <a:pt x="3280599" y="1996478"/>
                </a:lnTo>
                <a:lnTo>
                  <a:pt x="3287499" y="1991815"/>
                </a:lnTo>
                <a:lnTo>
                  <a:pt x="3292149" y="1984901"/>
                </a:lnTo>
                <a:lnTo>
                  <a:pt x="3293853" y="1976438"/>
                </a:lnTo>
                <a:lnTo>
                  <a:pt x="3292149" y="1967978"/>
                </a:lnTo>
                <a:lnTo>
                  <a:pt x="3287499" y="1961071"/>
                </a:lnTo>
                <a:lnTo>
                  <a:pt x="3280599" y="1956415"/>
                </a:lnTo>
                <a:lnTo>
                  <a:pt x="3272142" y="1954707"/>
                </a:lnTo>
                <a:close/>
              </a:path>
              <a:path w="5621655" h="3489960">
                <a:moveTo>
                  <a:pt x="3365624" y="1955091"/>
                </a:moveTo>
                <a:lnTo>
                  <a:pt x="3357318" y="1956769"/>
                </a:lnTo>
                <a:lnTo>
                  <a:pt x="3350532" y="1961345"/>
                </a:lnTo>
                <a:lnTo>
                  <a:pt x="3345955" y="1968131"/>
                </a:lnTo>
                <a:lnTo>
                  <a:pt x="3344277" y="1976438"/>
                </a:lnTo>
                <a:lnTo>
                  <a:pt x="3345955" y="1984753"/>
                </a:lnTo>
                <a:lnTo>
                  <a:pt x="3350532" y="1991538"/>
                </a:lnTo>
                <a:lnTo>
                  <a:pt x="3357318" y="1996110"/>
                </a:lnTo>
                <a:lnTo>
                  <a:pt x="3365624" y="1997786"/>
                </a:lnTo>
                <a:lnTo>
                  <a:pt x="3373949" y="1996110"/>
                </a:lnTo>
                <a:lnTo>
                  <a:pt x="3380733" y="1991538"/>
                </a:lnTo>
                <a:lnTo>
                  <a:pt x="3385300" y="1984753"/>
                </a:lnTo>
                <a:lnTo>
                  <a:pt x="3386973" y="1976438"/>
                </a:lnTo>
                <a:lnTo>
                  <a:pt x="3385300" y="1968131"/>
                </a:lnTo>
                <a:lnTo>
                  <a:pt x="3380733" y="1961345"/>
                </a:lnTo>
                <a:lnTo>
                  <a:pt x="3373949" y="1956769"/>
                </a:lnTo>
                <a:lnTo>
                  <a:pt x="3365624" y="1955091"/>
                </a:lnTo>
                <a:close/>
              </a:path>
              <a:path w="5621655" h="3489960">
                <a:moveTo>
                  <a:pt x="3459167" y="1955474"/>
                </a:moveTo>
                <a:lnTo>
                  <a:pt x="3450997" y="1957121"/>
                </a:lnTo>
                <a:lnTo>
                  <a:pt x="3444335" y="1961613"/>
                </a:lnTo>
                <a:lnTo>
                  <a:pt x="3439848" y="1968276"/>
                </a:lnTo>
                <a:lnTo>
                  <a:pt x="3438203" y="1976438"/>
                </a:lnTo>
                <a:lnTo>
                  <a:pt x="3439848" y="1984600"/>
                </a:lnTo>
                <a:lnTo>
                  <a:pt x="3444335" y="1991263"/>
                </a:lnTo>
                <a:lnTo>
                  <a:pt x="3450997" y="1995755"/>
                </a:lnTo>
                <a:lnTo>
                  <a:pt x="3459167" y="1997402"/>
                </a:lnTo>
                <a:lnTo>
                  <a:pt x="3467321" y="1995755"/>
                </a:lnTo>
                <a:lnTo>
                  <a:pt x="3473986" y="1991263"/>
                </a:lnTo>
                <a:lnTo>
                  <a:pt x="3478483" y="1984600"/>
                </a:lnTo>
                <a:lnTo>
                  <a:pt x="3480132" y="1976438"/>
                </a:lnTo>
                <a:lnTo>
                  <a:pt x="3478483" y="1968276"/>
                </a:lnTo>
                <a:lnTo>
                  <a:pt x="3473986" y="1961613"/>
                </a:lnTo>
                <a:lnTo>
                  <a:pt x="3467321" y="1957121"/>
                </a:lnTo>
                <a:lnTo>
                  <a:pt x="3459167" y="1955474"/>
                </a:lnTo>
                <a:close/>
              </a:path>
              <a:path w="5621655" h="3489960">
                <a:moveTo>
                  <a:pt x="3552670" y="1955797"/>
                </a:moveTo>
                <a:lnTo>
                  <a:pt x="3544627" y="1957419"/>
                </a:lnTo>
                <a:lnTo>
                  <a:pt x="3538067" y="1961842"/>
                </a:lnTo>
                <a:lnTo>
                  <a:pt x="3533648" y="1968403"/>
                </a:lnTo>
                <a:lnTo>
                  <a:pt x="3532029" y="1976438"/>
                </a:lnTo>
                <a:lnTo>
                  <a:pt x="3533648" y="1984484"/>
                </a:lnTo>
                <a:lnTo>
                  <a:pt x="3538067" y="1991051"/>
                </a:lnTo>
                <a:lnTo>
                  <a:pt x="3544627" y="1995476"/>
                </a:lnTo>
                <a:lnTo>
                  <a:pt x="3552670" y="1997099"/>
                </a:lnTo>
                <a:lnTo>
                  <a:pt x="3560711" y="1995476"/>
                </a:lnTo>
                <a:lnTo>
                  <a:pt x="3567286" y="1991051"/>
                </a:lnTo>
                <a:lnTo>
                  <a:pt x="3571723" y="1984484"/>
                </a:lnTo>
                <a:lnTo>
                  <a:pt x="3573352" y="1976438"/>
                </a:lnTo>
                <a:lnTo>
                  <a:pt x="3571723" y="1968403"/>
                </a:lnTo>
                <a:lnTo>
                  <a:pt x="3567286" y="1961842"/>
                </a:lnTo>
                <a:lnTo>
                  <a:pt x="3560711" y="1957419"/>
                </a:lnTo>
                <a:lnTo>
                  <a:pt x="3552670" y="1955797"/>
                </a:lnTo>
                <a:close/>
              </a:path>
              <a:path w="5621655" h="3489960">
                <a:moveTo>
                  <a:pt x="3646213" y="1956181"/>
                </a:moveTo>
                <a:lnTo>
                  <a:pt x="3638315" y="1957774"/>
                </a:lnTo>
                <a:lnTo>
                  <a:pt x="3631877" y="1962117"/>
                </a:lnTo>
                <a:lnTo>
                  <a:pt x="3627543" y="1968557"/>
                </a:lnTo>
                <a:lnTo>
                  <a:pt x="3625955" y="1976438"/>
                </a:lnTo>
                <a:lnTo>
                  <a:pt x="3627543" y="1984328"/>
                </a:lnTo>
                <a:lnTo>
                  <a:pt x="3631877" y="1990766"/>
                </a:lnTo>
                <a:lnTo>
                  <a:pt x="3638315" y="1995105"/>
                </a:lnTo>
                <a:lnTo>
                  <a:pt x="3646213" y="1996696"/>
                </a:lnTo>
                <a:lnTo>
                  <a:pt x="3654077" y="1995105"/>
                </a:lnTo>
                <a:lnTo>
                  <a:pt x="3660519" y="1990766"/>
                </a:lnTo>
                <a:lnTo>
                  <a:pt x="3664872" y="1984328"/>
                </a:lnTo>
                <a:lnTo>
                  <a:pt x="3666471" y="1976438"/>
                </a:lnTo>
                <a:lnTo>
                  <a:pt x="3664872" y="1968557"/>
                </a:lnTo>
                <a:lnTo>
                  <a:pt x="3660519" y="1962117"/>
                </a:lnTo>
                <a:lnTo>
                  <a:pt x="3654077" y="1957774"/>
                </a:lnTo>
                <a:lnTo>
                  <a:pt x="3646213" y="1956181"/>
                </a:lnTo>
                <a:close/>
              </a:path>
              <a:path w="5621655" h="3489960">
                <a:moveTo>
                  <a:pt x="3739715" y="1956564"/>
                </a:moveTo>
                <a:lnTo>
                  <a:pt x="3731968" y="1958126"/>
                </a:lnTo>
                <a:lnTo>
                  <a:pt x="3725644" y="1962385"/>
                </a:lnTo>
                <a:lnTo>
                  <a:pt x="3721383" y="1968702"/>
                </a:lnTo>
                <a:lnTo>
                  <a:pt x="3719821" y="1976438"/>
                </a:lnTo>
                <a:lnTo>
                  <a:pt x="3721383" y="1984174"/>
                </a:lnTo>
                <a:lnTo>
                  <a:pt x="3725644" y="1990491"/>
                </a:lnTo>
                <a:lnTo>
                  <a:pt x="3731968" y="1994751"/>
                </a:lnTo>
                <a:lnTo>
                  <a:pt x="3739715" y="1996313"/>
                </a:lnTo>
                <a:lnTo>
                  <a:pt x="3747437" y="1994751"/>
                </a:lnTo>
                <a:lnTo>
                  <a:pt x="3753741" y="1990491"/>
                </a:lnTo>
                <a:lnTo>
                  <a:pt x="3757992" y="1984174"/>
                </a:lnTo>
                <a:lnTo>
                  <a:pt x="3759550" y="1976438"/>
                </a:lnTo>
                <a:lnTo>
                  <a:pt x="3757992" y="1968702"/>
                </a:lnTo>
                <a:lnTo>
                  <a:pt x="3753741" y="1962385"/>
                </a:lnTo>
                <a:lnTo>
                  <a:pt x="3747437" y="1958126"/>
                </a:lnTo>
                <a:lnTo>
                  <a:pt x="3739715" y="1956564"/>
                </a:lnTo>
                <a:close/>
              </a:path>
              <a:path w="5621655" h="3489960">
                <a:moveTo>
                  <a:pt x="3833218" y="1956967"/>
                </a:moveTo>
                <a:lnTo>
                  <a:pt x="3825647" y="1958497"/>
                </a:lnTo>
                <a:lnTo>
                  <a:pt x="3819457" y="1962670"/>
                </a:lnTo>
                <a:lnTo>
                  <a:pt x="3815279" y="1968859"/>
                </a:lnTo>
                <a:lnTo>
                  <a:pt x="3813746" y="1976438"/>
                </a:lnTo>
                <a:lnTo>
                  <a:pt x="3815279" y="1984021"/>
                </a:lnTo>
                <a:lnTo>
                  <a:pt x="3819457" y="1990217"/>
                </a:lnTo>
                <a:lnTo>
                  <a:pt x="3825647" y="1994396"/>
                </a:lnTo>
                <a:lnTo>
                  <a:pt x="3833218" y="1995929"/>
                </a:lnTo>
                <a:lnTo>
                  <a:pt x="3840794" y="1994396"/>
                </a:lnTo>
                <a:lnTo>
                  <a:pt x="3846976" y="1990217"/>
                </a:lnTo>
                <a:lnTo>
                  <a:pt x="3851142" y="1984021"/>
                </a:lnTo>
                <a:lnTo>
                  <a:pt x="3852669" y="1976438"/>
                </a:lnTo>
                <a:lnTo>
                  <a:pt x="3851142" y="1968859"/>
                </a:lnTo>
                <a:lnTo>
                  <a:pt x="3846976" y="1962670"/>
                </a:lnTo>
                <a:lnTo>
                  <a:pt x="3840794" y="1958497"/>
                </a:lnTo>
                <a:lnTo>
                  <a:pt x="3833218" y="1956967"/>
                </a:lnTo>
                <a:close/>
              </a:path>
              <a:path w="5621655" h="3489960">
                <a:moveTo>
                  <a:pt x="3926720" y="1957350"/>
                </a:moveTo>
                <a:lnTo>
                  <a:pt x="3919300" y="1958851"/>
                </a:lnTo>
                <a:lnTo>
                  <a:pt x="3913224" y="1962944"/>
                </a:lnTo>
                <a:lnTo>
                  <a:pt x="3909119" y="1969012"/>
                </a:lnTo>
                <a:lnTo>
                  <a:pt x="3907612" y="1976438"/>
                </a:lnTo>
                <a:lnTo>
                  <a:pt x="3909119" y="1983872"/>
                </a:lnTo>
                <a:lnTo>
                  <a:pt x="3913224" y="1989939"/>
                </a:lnTo>
                <a:lnTo>
                  <a:pt x="3919300" y="1994027"/>
                </a:lnTo>
                <a:lnTo>
                  <a:pt x="3926720" y="1995525"/>
                </a:lnTo>
                <a:lnTo>
                  <a:pt x="3934153" y="1994027"/>
                </a:lnTo>
                <a:lnTo>
                  <a:pt x="3940235" y="1989939"/>
                </a:lnTo>
                <a:lnTo>
                  <a:pt x="3944342" y="1983872"/>
                </a:lnTo>
                <a:lnTo>
                  <a:pt x="3945849" y="1976438"/>
                </a:lnTo>
                <a:lnTo>
                  <a:pt x="3944342" y="1969012"/>
                </a:lnTo>
                <a:lnTo>
                  <a:pt x="3940235" y="1962944"/>
                </a:lnTo>
                <a:lnTo>
                  <a:pt x="3934153" y="1958851"/>
                </a:lnTo>
                <a:lnTo>
                  <a:pt x="3926720" y="1957350"/>
                </a:lnTo>
                <a:close/>
              </a:path>
              <a:path w="5621655" h="3489960">
                <a:moveTo>
                  <a:pt x="4020243" y="1957734"/>
                </a:moveTo>
                <a:lnTo>
                  <a:pt x="4012954" y="1959203"/>
                </a:lnTo>
                <a:lnTo>
                  <a:pt x="4007009" y="1963212"/>
                </a:lnTo>
                <a:lnTo>
                  <a:pt x="4003006" y="1969157"/>
                </a:lnTo>
                <a:lnTo>
                  <a:pt x="4001539" y="1976438"/>
                </a:lnTo>
                <a:lnTo>
                  <a:pt x="4003006" y="1983719"/>
                </a:lnTo>
                <a:lnTo>
                  <a:pt x="4007009" y="1989664"/>
                </a:lnTo>
                <a:lnTo>
                  <a:pt x="4012954" y="1993672"/>
                </a:lnTo>
                <a:lnTo>
                  <a:pt x="4020243" y="1995142"/>
                </a:lnTo>
                <a:lnTo>
                  <a:pt x="4027519" y="1993672"/>
                </a:lnTo>
                <a:lnTo>
                  <a:pt x="4033472" y="1989664"/>
                </a:lnTo>
                <a:lnTo>
                  <a:pt x="4037492" y="1983719"/>
                </a:lnTo>
                <a:lnTo>
                  <a:pt x="4038968" y="1976438"/>
                </a:lnTo>
                <a:lnTo>
                  <a:pt x="4037492" y="1969157"/>
                </a:lnTo>
                <a:lnTo>
                  <a:pt x="4033472" y="1963212"/>
                </a:lnTo>
                <a:lnTo>
                  <a:pt x="4027519" y="1959203"/>
                </a:lnTo>
                <a:lnTo>
                  <a:pt x="4020243" y="1957734"/>
                </a:lnTo>
                <a:close/>
              </a:path>
              <a:path w="5621655" h="3489960">
                <a:moveTo>
                  <a:pt x="4113746" y="1958138"/>
                </a:moveTo>
                <a:lnTo>
                  <a:pt x="4106613" y="1959575"/>
                </a:lnTo>
                <a:lnTo>
                  <a:pt x="4100797" y="1963497"/>
                </a:lnTo>
                <a:lnTo>
                  <a:pt x="4096880" y="1969314"/>
                </a:lnTo>
                <a:lnTo>
                  <a:pt x="4095445" y="1976438"/>
                </a:lnTo>
                <a:lnTo>
                  <a:pt x="4096880" y="1983574"/>
                </a:lnTo>
                <a:lnTo>
                  <a:pt x="4100797" y="1989396"/>
                </a:lnTo>
                <a:lnTo>
                  <a:pt x="4106613" y="1993320"/>
                </a:lnTo>
                <a:lnTo>
                  <a:pt x="4113746" y="1994758"/>
                </a:lnTo>
                <a:lnTo>
                  <a:pt x="4120879" y="1993320"/>
                </a:lnTo>
                <a:lnTo>
                  <a:pt x="4126695" y="1989396"/>
                </a:lnTo>
                <a:lnTo>
                  <a:pt x="4130611" y="1983574"/>
                </a:lnTo>
                <a:lnTo>
                  <a:pt x="4132046" y="1976438"/>
                </a:lnTo>
                <a:lnTo>
                  <a:pt x="4130611" y="1969314"/>
                </a:lnTo>
                <a:lnTo>
                  <a:pt x="4126695" y="1963497"/>
                </a:lnTo>
                <a:lnTo>
                  <a:pt x="4120879" y="1959575"/>
                </a:lnTo>
                <a:lnTo>
                  <a:pt x="4113746" y="1958138"/>
                </a:lnTo>
                <a:close/>
              </a:path>
              <a:path w="5621655" h="3489960">
                <a:moveTo>
                  <a:pt x="4207248" y="1958440"/>
                </a:moveTo>
                <a:lnTo>
                  <a:pt x="4200246" y="1959856"/>
                </a:lnTo>
                <a:lnTo>
                  <a:pt x="4194539" y="1963716"/>
                </a:lnTo>
                <a:lnTo>
                  <a:pt x="4190697" y="1969438"/>
                </a:lnTo>
                <a:lnTo>
                  <a:pt x="4189290" y="1976438"/>
                </a:lnTo>
                <a:lnTo>
                  <a:pt x="4190697" y="1983447"/>
                </a:lnTo>
                <a:lnTo>
                  <a:pt x="4194539" y="1989167"/>
                </a:lnTo>
                <a:lnTo>
                  <a:pt x="4200246" y="1993022"/>
                </a:lnTo>
                <a:lnTo>
                  <a:pt x="4207248" y="1994435"/>
                </a:lnTo>
                <a:lnTo>
                  <a:pt x="4214274" y="1993022"/>
                </a:lnTo>
                <a:lnTo>
                  <a:pt x="4219993" y="1989167"/>
                </a:lnTo>
                <a:lnTo>
                  <a:pt x="4223839" y="1983447"/>
                </a:lnTo>
                <a:lnTo>
                  <a:pt x="4225247" y="1976438"/>
                </a:lnTo>
                <a:lnTo>
                  <a:pt x="4223839" y="1969438"/>
                </a:lnTo>
                <a:lnTo>
                  <a:pt x="4219993" y="1963716"/>
                </a:lnTo>
                <a:lnTo>
                  <a:pt x="4214274" y="1959856"/>
                </a:lnTo>
                <a:lnTo>
                  <a:pt x="4207248" y="1958440"/>
                </a:lnTo>
                <a:close/>
              </a:path>
              <a:path w="5621655" h="3489960">
                <a:moveTo>
                  <a:pt x="4310497" y="1958823"/>
                </a:moveTo>
                <a:lnTo>
                  <a:pt x="4291066" y="1958823"/>
                </a:lnTo>
                <a:lnTo>
                  <a:pt x="4283156" y="1966713"/>
                </a:lnTo>
                <a:lnTo>
                  <a:pt x="4283156" y="1986163"/>
                </a:lnTo>
                <a:lnTo>
                  <a:pt x="4291066" y="1994052"/>
                </a:lnTo>
                <a:lnTo>
                  <a:pt x="4310497" y="1994052"/>
                </a:lnTo>
                <a:lnTo>
                  <a:pt x="4318366" y="1986163"/>
                </a:lnTo>
                <a:lnTo>
                  <a:pt x="4318366" y="1966713"/>
                </a:lnTo>
                <a:lnTo>
                  <a:pt x="4310497" y="1958823"/>
                </a:lnTo>
                <a:close/>
              </a:path>
              <a:path w="5621655" h="3489960">
                <a:moveTo>
                  <a:pt x="4403817" y="1959227"/>
                </a:moveTo>
                <a:lnTo>
                  <a:pt x="4384790" y="1959227"/>
                </a:lnTo>
                <a:lnTo>
                  <a:pt x="4377083" y="1966935"/>
                </a:lnTo>
                <a:lnTo>
                  <a:pt x="4377083" y="1985962"/>
                </a:lnTo>
                <a:lnTo>
                  <a:pt x="4384790" y="1993670"/>
                </a:lnTo>
                <a:lnTo>
                  <a:pt x="4403817" y="1993670"/>
                </a:lnTo>
                <a:lnTo>
                  <a:pt x="4411525" y="1985962"/>
                </a:lnTo>
                <a:lnTo>
                  <a:pt x="4411525" y="1966935"/>
                </a:lnTo>
                <a:lnTo>
                  <a:pt x="4403817" y="1959227"/>
                </a:lnTo>
                <a:close/>
              </a:path>
              <a:path w="5621655" h="3489960">
                <a:moveTo>
                  <a:pt x="4497118" y="1959611"/>
                </a:moveTo>
                <a:lnTo>
                  <a:pt x="4478535" y="1959611"/>
                </a:lnTo>
                <a:lnTo>
                  <a:pt x="4470989" y="1967156"/>
                </a:lnTo>
                <a:lnTo>
                  <a:pt x="4470989" y="1985740"/>
                </a:lnTo>
                <a:lnTo>
                  <a:pt x="4478535" y="1993266"/>
                </a:lnTo>
                <a:lnTo>
                  <a:pt x="4497118" y="1993266"/>
                </a:lnTo>
                <a:lnTo>
                  <a:pt x="4504645" y="1985740"/>
                </a:lnTo>
                <a:lnTo>
                  <a:pt x="4504645" y="1967156"/>
                </a:lnTo>
                <a:lnTo>
                  <a:pt x="4497118" y="1959611"/>
                </a:lnTo>
                <a:close/>
              </a:path>
              <a:path w="5621655" h="3489960">
                <a:moveTo>
                  <a:pt x="4590400" y="1959993"/>
                </a:moveTo>
                <a:lnTo>
                  <a:pt x="4572240" y="1959993"/>
                </a:lnTo>
                <a:lnTo>
                  <a:pt x="4564875" y="1967358"/>
                </a:lnTo>
                <a:lnTo>
                  <a:pt x="4564875" y="1985518"/>
                </a:lnTo>
                <a:lnTo>
                  <a:pt x="4572240" y="1992882"/>
                </a:lnTo>
                <a:lnTo>
                  <a:pt x="4590400" y="1992882"/>
                </a:lnTo>
                <a:lnTo>
                  <a:pt x="4597744" y="1985518"/>
                </a:lnTo>
                <a:lnTo>
                  <a:pt x="4597744" y="1967358"/>
                </a:lnTo>
                <a:lnTo>
                  <a:pt x="4590400" y="1959993"/>
                </a:lnTo>
                <a:close/>
              </a:path>
              <a:path w="5621655" h="3489960">
                <a:moveTo>
                  <a:pt x="4683720" y="1960397"/>
                </a:moveTo>
                <a:lnTo>
                  <a:pt x="4665963" y="1960397"/>
                </a:lnTo>
                <a:lnTo>
                  <a:pt x="4658780" y="1967580"/>
                </a:lnTo>
                <a:lnTo>
                  <a:pt x="4658780" y="1985316"/>
                </a:lnTo>
                <a:lnTo>
                  <a:pt x="4665963" y="1992499"/>
                </a:lnTo>
                <a:lnTo>
                  <a:pt x="4683720" y="1992499"/>
                </a:lnTo>
                <a:lnTo>
                  <a:pt x="4690904" y="1985316"/>
                </a:lnTo>
                <a:lnTo>
                  <a:pt x="4690904" y="1967580"/>
                </a:lnTo>
                <a:lnTo>
                  <a:pt x="4683720" y="1960397"/>
                </a:lnTo>
                <a:close/>
              </a:path>
              <a:path w="5621655" h="3489960">
                <a:moveTo>
                  <a:pt x="4776980" y="1960780"/>
                </a:moveTo>
                <a:lnTo>
                  <a:pt x="4759708" y="1960780"/>
                </a:lnTo>
                <a:lnTo>
                  <a:pt x="4752686" y="1967782"/>
                </a:lnTo>
                <a:lnTo>
                  <a:pt x="4752686" y="1985093"/>
                </a:lnTo>
                <a:lnTo>
                  <a:pt x="4759708" y="1992115"/>
                </a:lnTo>
                <a:lnTo>
                  <a:pt x="4776980" y="1992115"/>
                </a:lnTo>
                <a:lnTo>
                  <a:pt x="4784022" y="1985093"/>
                </a:lnTo>
                <a:lnTo>
                  <a:pt x="4784022" y="1967782"/>
                </a:lnTo>
                <a:lnTo>
                  <a:pt x="4776980" y="1960780"/>
                </a:lnTo>
                <a:close/>
              </a:path>
              <a:path w="5621655" h="3489960">
                <a:moveTo>
                  <a:pt x="4870301" y="1961164"/>
                </a:moveTo>
                <a:lnTo>
                  <a:pt x="4853433" y="1961164"/>
                </a:lnTo>
                <a:lnTo>
                  <a:pt x="4846572" y="1968004"/>
                </a:lnTo>
                <a:lnTo>
                  <a:pt x="4846572" y="1984872"/>
                </a:lnTo>
                <a:lnTo>
                  <a:pt x="4853433" y="1991711"/>
                </a:lnTo>
                <a:lnTo>
                  <a:pt x="4870301" y="1991711"/>
                </a:lnTo>
                <a:lnTo>
                  <a:pt x="4877141" y="1984872"/>
                </a:lnTo>
                <a:lnTo>
                  <a:pt x="4877141" y="1968004"/>
                </a:lnTo>
                <a:lnTo>
                  <a:pt x="4870301" y="1961164"/>
                </a:lnTo>
                <a:close/>
              </a:path>
              <a:path w="5621655" h="3489960">
                <a:moveTo>
                  <a:pt x="4963622" y="1961568"/>
                </a:moveTo>
                <a:lnTo>
                  <a:pt x="4947158" y="1961568"/>
                </a:lnTo>
                <a:lnTo>
                  <a:pt x="4940479" y="1968225"/>
                </a:lnTo>
                <a:lnTo>
                  <a:pt x="4940479" y="1984670"/>
                </a:lnTo>
                <a:lnTo>
                  <a:pt x="4947158" y="1991329"/>
                </a:lnTo>
                <a:lnTo>
                  <a:pt x="4963622" y="1991329"/>
                </a:lnTo>
                <a:lnTo>
                  <a:pt x="4970240" y="1984670"/>
                </a:lnTo>
                <a:lnTo>
                  <a:pt x="4970240" y="1968225"/>
                </a:lnTo>
                <a:lnTo>
                  <a:pt x="4963622" y="1961568"/>
                </a:lnTo>
                <a:close/>
              </a:path>
              <a:path w="5621655" h="3489960">
                <a:moveTo>
                  <a:pt x="5056883" y="1961951"/>
                </a:moveTo>
                <a:lnTo>
                  <a:pt x="5040882" y="1961951"/>
                </a:lnTo>
                <a:lnTo>
                  <a:pt x="5034405" y="1968447"/>
                </a:lnTo>
                <a:lnTo>
                  <a:pt x="5034405" y="1984448"/>
                </a:lnTo>
                <a:lnTo>
                  <a:pt x="5040882" y="1990945"/>
                </a:lnTo>
                <a:lnTo>
                  <a:pt x="5056883" y="1990945"/>
                </a:lnTo>
                <a:lnTo>
                  <a:pt x="5063360" y="1984448"/>
                </a:lnTo>
                <a:lnTo>
                  <a:pt x="5063360" y="1968447"/>
                </a:lnTo>
                <a:lnTo>
                  <a:pt x="5056883" y="1961951"/>
                </a:lnTo>
                <a:close/>
              </a:path>
              <a:path w="5621655" h="3489960">
                <a:moveTo>
                  <a:pt x="240684" y="2009165"/>
                </a:moveTo>
                <a:lnTo>
                  <a:pt x="225188" y="2009165"/>
                </a:lnTo>
                <a:lnTo>
                  <a:pt x="218913" y="2015460"/>
                </a:lnTo>
                <a:lnTo>
                  <a:pt x="218913" y="2030937"/>
                </a:lnTo>
                <a:lnTo>
                  <a:pt x="225188" y="2037231"/>
                </a:lnTo>
                <a:lnTo>
                  <a:pt x="240684" y="2037231"/>
                </a:lnTo>
                <a:lnTo>
                  <a:pt x="246966" y="2030937"/>
                </a:lnTo>
                <a:lnTo>
                  <a:pt x="246966" y="2015460"/>
                </a:lnTo>
                <a:lnTo>
                  <a:pt x="240684" y="2009165"/>
                </a:lnTo>
                <a:close/>
              </a:path>
              <a:path w="5621655" h="3489960">
                <a:moveTo>
                  <a:pt x="334415" y="2008781"/>
                </a:moveTo>
                <a:lnTo>
                  <a:pt x="318485" y="2008781"/>
                </a:lnTo>
                <a:lnTo>
                  <a:pt x="312038" y="2015238"/>
                </a:lnTo>
                <a:lnTo>
                  <a:pt x="312038" y="2031157"/>
                </a:lnTo>
                <a:lnTo>
                  <a:pt x="318485" y="2037614"/>
                </a:lnTo>
                <a:lnTo>
                  <a:pt x="334415" y="2037614"/>
                </a:lnTo>
                <a:lnTo>
                  <a:pt x="340870" y="2031157"/>
                </a:lnTo>
                <a:lnTo>
                  <a:pt x="340870" y="2015238"/>
                </a:lnTo>
                <a:lnTo>
                  <a:pt x="334415" y="2008781"/>
                </a:lnTo>
                <a:close/>
              </a:path>
              <a:path w="5621655" h="3489960">
                <a:moveTo>
                  <a:pt x="428145" y="2008398"/>
                </a:moveTo>
                <a:lnTo>
                  <a:pt x="411782" y="2008398"/>
                </a:lnTo>
                <a:lnTo>
                  <a:pt x="405161" y="2015016"/>
                </a:lnTo>
                <a:lnTo>
                  <a:pt x="405161" y="2031380"/>
                </a:lnTo>
                <a:lnTo>
                  <a:pt x="411782" y="2037998"/>
                </a:lnTo>
                <a:lnTo>
                  <a:pt x="428145" y="2037998"/>
                </a:lnTo>
                <a:lnTo>
                  <a:pt x="434774" y="2031380"/>
                </a:lnTo>
                <a:lnTo>
                  <a:pt x="434774" y="2015016"/>
                </a:lnTo>
                <a:lnTo>
                  <a:pt x="428145" y="2008398"/>
                </a:lnTo>
                <a:close/>
              </a:path>
              <a:path w="5621655" h="3489960">
                <a:moveTo>
                  <a:pt x="521868" y="2007995"/>
                </a:moveTo>
                <a:lnTo>
                  <a:pt x="505088" y="2007995"/>
                </a:lnTo>
                <a:lnTo>
                  <a:pt x="498285" y="2014815"/>
                </a:lnTo>
                <a:lnTo>
                  <a:pt x="498285" y="2031582"/>
                </a:lnTo>
                <a:lnTo>
                  <a:pt x="505088" y="2038402"/>
                </a:lnTo>
                <a:lnTo>
                  <a:pt x="521868" y="2038402"/>
                </a:lnTo>
                <a:lnTo>
                  <a:pt x="528678" y="2031582"/>
                </a:lnTo>
                <a:lnTo>
                  <a:pt x="528678" y="2014815"/>
                </a:lnTo>
                <a:lnTo>
                  <a:pt x="521868" y="2007995"/>
                </a:lnTo>
                <a:close/>
              </a:path>
              <a:path w="5621655" h="3489960">
                <a:moveTo>
                  <a:pt x="615598" y="2007612"/>
                </a:moveTo>
                <a:lnTo>
                  <a:pt x="598385" y="2007612"/>
                </a:lnTo>
                <a:lnTo>
                  <a:pt x="591410" y="2014593"/>
                </a:lnTo>
                <a:lnTo>
                  <a:pt x="591410" y="2031804"/>
                </a:lnTo>
                <a:lnTo>
                  <a:pt x="598385" y="2038785"/>
                </a:lnTo>
                <a:lnTo>
                  <a:pt x="615598" y="2038785"/>
                </a:lnTo>
                <a:lnTo>
                  <a:pt x="622574" y="2031804"/>
                </a:lnTo>
                <a:lnTo>
                  <a:pt x="622574" y="2014593"/>
                </a:lnTo>
                <a:lnTo>
                  <a:pt x="615598" y="2007612"/>
                </a:lnTo>
                <a:close/>
              </a:path>
              <a:path w="5621655" h="3489960">
                <a:moveTo>
                  <a:pt x="709329" y="2007228"/>
                </a:moveTo>
                <a:lnTo>
                  <a:pt x="691682" y="2007228"/>
                </a:lnTo>
                <a:lnTo>
                  <a:pt x="684533" y="2014371"/>
                </a:lnTo>
                <a:lnTo>
                  <a:pt x="684533" y="2032025"/>
                </a:lnTo>
                <a:lnTo>
                  <a:pt x="691682" y="2039169"/>
                </a:lnTo>
                <a:lnTo>
                  <a:pt x="709329" y="2039169"/>
                </a:lnTo>
                <a:lnTo>
                  <a:pt x="716478" y="2032025"/>
                </a:lnTo>
                <a:lnTo>
                  <a:pt x="716478" y="2014371"/>
                </a:lnTo>
                <a:lnTo>
                  <a:pt x="709329" y="2007228"/>
                </a:lnTo>
                <a:close/>
              </a:path>
              <a:path w="5621655" h="3489960">
                <a:moveTo>
                  <a:pt x="803060" y="2006824"/>
                </a:moveTo>
                <a:lnTo>
                  <a:pt x="784978" y="2006824"/>
                </a:lnTo>
                <a:lnTo>
                  <a:pt x="777658" y="2014169"/>
                </a:lnTo>
                <a:lnTo>
                  <a:pt x="777658" y="2032227"/>
                </a:lnTo>
                <a:lnTo>
                  <a:pt x="784978" y="2039571"/>
                </a:lnTo>
                <a:lnTo>
                  <a:pt x="803060" y="2039571"/>
                </a:lnTo>
                <a:lnTo>
                  <a:pt x="810382" y="2032227"/>
                </a:lnTo>
                <a:lnTo>
                  <a:pt x="810382" y="2014169"/>
                </a:lnTo>
                <a:lnTo>
                  <a:pt x="803060" y="2006824"/>
                </a:lnTo>
                <a:close/>
              </a:path>
              <a:path w="5621655" h="3489960">
                <a:moveTo>
                  <a:pt x="896784" y="2006441"/>
                </a:moveTo>
                <a:lnTo>
                  <a:pt x="878277" y="2006441"/>
                </a:lnTo>
                <a:lnTo>
                  <a:pt x="870781" y="2013946"/>
                </a:lnTo>
                <a:lnTo>
                  <a:pt x="870781" y="2032449"/>
                </a:lnTo>
                <a:lnTo>
                  <a:pt x="878277" y="2039955"/>
                </a:lnTo>
                <a:lnTo>
                  <a:pt x="896784" y="2039955"/>
                </a:lnTo>
                <a:lnTo>
                  <a:pt x="904286" y="2032449"/>
                </a:lnTo>
                <a:lnTo>
                  <a:pt x="904286" y="2013946"/>
                </a:lnTo>
                <a:lnTo>
                  <a:pt x="896784" y="2006441"/>
                </a:lnTo>
                <a:close/>
              </a:path>
              <a:path w="5621655" h="3489960">
                <a:moveTo>
                  <a:pt x="990474" y="2006138"/>
                </a:moveTo>
                <a:lnTo>
                  <a:pt x="971620" y="2006138"/>
                </a:lnTo>
                <a:lnTo>
                  <a:pt x="963983" y="2013765"/>
                </a:lnTo>
                <a:lnTo>
                  <a:pt x="963983" y="2032631"/>
                </a:lnTo>
                <a:lnTo>
                  <a:pt x="971620" y="2040258"/>
                </a:lnTo>
                <a:lnTo>
                  <a:pt x="990474" y="2040258"/>
                </a:lnTo>
                <a:lnTo>
                  <a:pt x="998111" y="2032631"/>
                </a:lnTo>
                <a:lnTo>
                  <a:pt x="998111" y="2013765"/>
                </a:lnTo>
                <a:lnTo>
                  <a:pt x="990474" y="2006138"/>
                </a:lnTo>
                <a:close/>
              </a:path>
              <a:path w="5621655" h="3489960">
                <a:moveTo>
                  <a:pt x="1084205" y="2005735"/>
                </a:moveTo>
                <a:lnTo>
                  <a:pt x="1064919" y="2005735"/>
                </a:lnTo>
                <a:lnTo>
                  <a:pt x="1057108" y="2013563"/>
                </a:lnTo>
                <a:lnTo>
                  <a:pt x="1057108" y="2032833"/>
                </a:lnTo>
                <a:lnTo>
                  <a:pt x="1064919" y="2040661"/>
                </a:lnTo>
                <a:lnTo>
                  <a:pt x="1084205" y="2040661"/>
                </a:lnTo>
                <a:lnTo>
                  <a:pt x="1092016" y="2032833"/>
                </a:lnTo>
                <a:lnTo>
                  <a:pt x="1092016" y="2013563"/>
                </a:lnTo>
                <a:lnTo>
                  <a:pt x="1084205" y="2005735"/>
                </a:lnTo>
                <a:close/>
              </a:path>
              <a:path w="5621655" h="3489960">
                <a:moveTo>
                  <a:pt x="1177930" y="2005351"/>
                </a:moveTo>
                <a:lnTo>
                  <a:pt x="1158216" y="2005351"/>
                </a:lnTo>
                <a:lnTo>
                  <a:pt x="1150231" y="2013342"/>
                </a:lnTo>
                <a:lnTo>
                  <a:pt x="1150231" y="2033055"/>
                </a:lnTo>
                <a:lnTo>
                  <a:pt x="1158216" y="2041044"/>
                </a:lnTo>
                <a:lnTo>
                  <a:pt x="1177930" y="2041044"/>
                </a:lnTo>
                <a:lnTo>
                  <a:pt x="1185919" y="2033055"/>
                </a:lnTo>
                <a:lnTo>
                  <a:pt x="1185919" y="2013342"/>
                </a:lnTo>
                <a:lnTo>
                  <a:pt x="1177930" y="2005351"/>
                </a:lnTo>
                <a:close/>
              </a:path>
              <a:path w="5621655" h="3489960">
                <a:moveTo>
                  <a:pt x="1261585" y="2004968"/>
                </a:moveTo>
                <a:lnTo>
                  <a:pt x="1254487" y="2006399"/>
                </a:lnTo>
                <a:lnTo>
                  <a:pt x="1248693" y="2010305"/>
                </a:lnTo>
                <a:lnTo>
                  <a:pt x="1244787" y="2016102"/>
                </a:lnTo>
                <a:lnTo>
                  <a:pt x="1243355" y="2023209"/>
                </a:lnTo>
                <a:lnTo>
                  <a:pt x="1244787" y="2030302"/>
                </a:lnTo>
                <a:lnTo>
                  <a:pt x="1248693" y="2036094"/>
                </a:lnTo>
                <a:lnTo>
                  <a:pt x="1254487" y="2039997"/>
                </a:lnTo>
                <a:lnTo>
                  <a:pt x="1261585" y="2041428"/>
                </a:lnTo>
                <a:lnTo>
                  <a:pt x="1268685" y="2039997"/>
                </a:lnTo>
                <a:lnTo>
                  <a:pt x="1274483" y="2036094"/>
                </a:lnTo>
                <a:lnTo>
                  <a:pt x="1278392" y="2030302"/>
                </a:lnTo>
                <a:lnTo>
                  <a:pt x="1279826" y="2023209"/>
                </a:lnTo>
                <a:lnTo>
                  <a:pt x="1278392" y="2016102"/>
                </a:lnTo>
                <a:lnTo>
                  <a:pt x="1274483" y="2010305"/>
                </a:lnTo>
                <a:lnTo>
                  <a:pt x="1268685" y="2006399"/>
                </a:lnTo>
                <a:lnTo>
                  <a:pt x="1261585" y="2004968"/>
                </a:lnTo>
                <a:close/>
              </a:path>
              <a:path w="5621655" h="3489960">
                <a:moveTo>
                  <a:pt x="1355104" y="2004585"/>
                </a:moveTo>
                <a:lnTo>
                  <a:pt x="1347852" y="2006048"/>
                </a:lnTo>
                <a:lnTo>
                  <a:pt x="1341933" y="2010038"/>
                </a:lnTo>
                <a:lnTo>
                  <a:pt x="1337943" y="2015957"/>
                </a:lnTo>
                <a:lnTo>
                  <a:pt x="1336480" y="2023209"/>
                </a:lnTo>
                <a:lnTo>
                  <a:pt x="1337943" y="2030451"/>
                </a:lnTo>
                <a:lnTo>
                  <a:pt x="1341933" y="2036371"/>
                </a:lnTo>
                <a:lnTo>
                  <a:pt x="1347852" y="2040366"/>
                </a:lnTo>
                <a:lnTo>
                  <a:pt x="1355104" y="2041832"/>
                </a:lnTo>
                <a:lnTo>
                  <a:pt x="1362354" y="2040366"/>
                </a:lnTo>
                <a:lnTo>
                  <a:pt x="1368274" y="2036371"/>
                </a:lnTo>
                <a:lnTo>
                  <a:pt x="1372266" y="2030451"/>
                </a:lnTo>
                <a:lnTo>
                  <a:pt x="1373730" y="2023209"/>
                </a:lnTo>
                <a:lnTo>
                  <a:pt x="1372266" y="2015957"/>
                </a:lnTo>
                <a:lnTo>
                  <a:pt x="1368274" y="2010038"/>
                </a:lnTo>
                <a:lnTo>
                  <a:pt x="1362354" y="2006048"/>
                </a:lnTo>
                <a:lnTo>
                  <a:pt x="1355104" y="2004585"/>
                </a:lnTo>
                <a:close/>
              </a:path>
              <a:path w="5621655" h="3489960">
                <a:moveTo>
                  <a:pt x="1448615" y="2004181"/>
                </a:moveTo>
                <a:lnTo>
                  <a:pt x="1441215" y="2005676"/>
                </a:lnTo>
                <a:lnTo>
                  <a:pt x="1435172" y="2009753"/>
                </a:lnTo>
                <a:lnTo>
                  <a:pt x="1431097" y="2015800"/>
                </a:lnTo>
                <a:lnTo>
                  <a:pt x="1429603" y="2023209"/>
                </a:lnTo>
                <a:lnTo>
                  <a:pt x="1431097" y="2030604"/>
                </a:lnTo>
                <a:lnTo>
                  <a:pt x="1435172" y="2036646"/>
                </a:lnTo>
                <a:lnTo>
                  <a:pt x="1441215" y="2040721"/>
                </a:lnTo>
                <a:lnTo>
                  <a:pt x="1448615" y="2042215"/>
                </a:lnTo>
                <a:lnTo>
                  <a:pt x="1456019" y="2040721"/>
                </a:lnTo>
                <a:lnTo>
                  <a:pt x="1462064" y="2036646"/>
                </a:lnTo>
                <a:lnTo>
                  <a:pt x="1466139" y="2030604"/>
                </a:lnTo>
                <a:lnTo>
                  <a:pt x="1467633" y="2023209"/>
                </a:lnTo>
                <a:lnTo>
                  <a:pt x="1466139" y="2015800"/>
                </a:lnTo>
                <a:lnTo>
                  <a:pt x="1462064" y="2009753"/>
                </a:lnTo>
                <a:lnTo>
                  <a:pt x="1456019" y="2005676"/>
                </a:lnTo>
                <a:lnTo>
                  <a:pt x="1448615" y="2004181"/>
                </a:lnTo>
                <a:close/>
              </a:path>
              <a:path w="5621655" h="3489960">
                <a:moveTo>
                  <a:pt x="1542123" y="2003798"/>
                </a:moveTo>
                <a:lnTo>
                  <a:pt x="1534573" y="2005321"/>
                </a:lnTo>
                <a:lnTo>
                  <a:pt x="1528410" y="2009478"/>
                </a:lnTo>
                <a:lnTo>
                  <a:pt x="1524255" y="2015647"/>
                </a:lnTo>
                <a:lnTo>
                  <a:pt x="1522732" y="2023209"/>
                </a:lnTo>
                <a:lnTo>
                  <a:pt x="1524255" y="2030758"/>
                </a:lnTo>
                <a:lnTo>
                  <a:pt x="1528410" y="2036921"/>
                </a:lnTo>
                <a:lnTo>
                  <a:pt x="1534573" y="2041075"/>
                </a:lnTo>
                <a:lnTo>
                  <a:pt x="1542123" y="2042598"/>
                </a:lnTo>
                <a:lnTo>
                  <a:pt x="1549685" y="2041075"/>
                </a:lnTo>
                <a:lnTo>
                  <a:pt x="1555854" y="2036921"/>
                </a:lnTo>
                <a:lnTo>
                  <a:pt x="1560010" y="2030758"/>
                </a:lnTo>
                <a:lnTo>
                  <a:pt x="1561533" y="2023209"/>
                </a:lnTo>
                <a:lnTo>
                  <a:pt x="1560010" y="2015647"/>
                </a:lnTo>
                <a:lnTo>
                  <a:pt x="1555854" y="2009478"/>
                </a:lnTo>
                <a:lnTo>
                  <a:pt x="1549685" y="2005321"/>
                </a:lnTo>
                <a:lnTo>
                  <a:pt x="1542123" y="2003798"/>
                </a:lnTo>
                <a:close/>
              </a:path>
              <a:path w="5621655" h="3489960">
                <a:moveTo>
                  <a:pt x="1635645" y="2003414"/>
                </a:moveTo>
                <a:lnTo>
                  <a:pt x="1627939" y="2004969"/>
                </a:lnTo>
                <a:lnTo>
                  <a:pt x="1621647" y="2009210"/>
                </a:lnTo>
                <a:lnTo>
                  <a:pt x="1617406" y="2015502"/>
                </a:lnTo>
                <a:lnTo>
                  <a:pt x="1615851" y="2023209"/>
                </a:lnTo>
                <a:lnTo>
                  <a:pt x="1617406" y="2030906"/>
                </a:lnTo>
                <a:lnTo>
                  <a:pt x="1621647" y="2037198"/>
                </a:lnTo>
                <a:lnTo>
                  <a:pt x="1627939" y="2041444"/>
                </a:lnTo>
                <a:lnTo>
                  <a:pt x="1635645" y="2043002"/>
                </a:lnTo>
                <a:lnTo>
                  <a:pt x="1643352" y="2041444"/>
                </a:lnTo>
                <a:lnTo>
                  <a:pt x="1649644" y="2037198"/>
                </a:lnTo>
                <a:lnTo>
                  <a:pt x="1653885" y="2030906"/>
                </a:lnTo>
                <a:lnTo>
                  <a:pt x="1655440" y="2023209"/>
                </a:lnTo>
                <a:lnTo>
                  <a:pt x="1653885" y="2015502"/>
                </a:lnTo>
                <a:lnTo>
                  <a:pt x="1649644" y="2009210"/>
                </a:lnTo>
                <a:lnTo>
                  <a:pt x="1643352" y="2004969"/>
                </a:lnTo>
                <a:lnTo>
                  <a:pt x="1635645" y="2003414"/>
                </a:lnTo>
                <a:close/>
              </a:path>
              <a:path w="5621655" h="3489960">
                <a:moveTo>
                  <a:pt x="1729148" y="2003092"/>
                </a:moveTo>
                <a:lnTo>
                  <a:pt x="1721326" y="2004672"/>
                </a:lnTo>
                <a:lnTo>
                  <a:pt x="1714938" y="2008981"/>
                </a:lnTo>
                <a:lnTo>
                  <a:pt x="1710631" y="2015375"/>
                </a:lnTo>
                <a:lnTo>
                  <a:pt x="1709051" y="2023209"/>
                </a:lnTo>
                <a:lnTo>
                  <a:pt x="1710631" y="2031030"/>
                </a:lnTo>
                <a:lnTo>
                  <a:pt x="1714938" y="2037418"/>
                </a:lnTo>
                <a:lnTo>
                  <a:pt x="1721326" y="2041726"/>
                </a:lnTo>
                <a:lnTo>
                  <a:pt x="1729148" y="2043305"/>
                </a:lnTo>
                <a:lnTo>
                  <a:pt x="1736982" y="2041726"/>
                </a:lnTo>
                <a:lnTo>
                  <a:pt x="1743377" y="2037418"/>
                </a:lnTo>
                <a:lnTo>
                  <a:pt x="1747686" y="2031030"/>
                </a:lnTo>
                <a:lnTo>
                  <a:pt x="1749266" y="2023209"/>
                </a:lnTo>
                <a:lnTo>
                  <a:pt x="1747686" y="2015375"/>
                </a:lnTo>
                <a:lnTo>
                  <a:pt x="1743377" y="2008981"/>
                </a:lnTo>
                <a:lnTo>
                  <a:pt x="1736982" y="2004672"/>
                </a:lnTo>
                <a:lnTo>
                  <a:pt x="1729148" y="2003092"/>
                </a:lnTo>
                <a:close/>
              </a:path>
              <a:path w="5621655" h="3489960">
                <a:moveTo>
                  <a:pt x="1822671" y="2002708"/>
                </a:moveTo>
                <a:lnTo>
                  <a:pt x="1814692" y="2004320"/>
                </a:lnTo>
                <a:lnTo>
                  <a:pt x="1808176" y="2008714"/>
                </a:lnTo>
                <a:lnTo>
                  <a:pt x="1803782" y="2015230"/>
                </a:lnTo>
                <a:lnTo>
                  <a:pt x="1802170" y="2023209"/>
                </a:lnTo>
                <a:lnTo>
                  <a:pt x="1803782" y="2031184"/>
                </a:lnTo>
                <a:lnTo>
                  <a:pt x="1808176" y="2037693"/>
                </a:lnTo>
                <a:lnTo>
                  <a:pt x="1814692" y="2042079"/>
                </a:lnTo>
                <a:lnTo>
                  <a:pt x="1822671" y="2043687"/>
                </a:lnTo>
                <a:lnTo>
                  <a:pt x="1830649" y="2042079"/>
                </a:lnTo>
                <a:lnTo>
                  <a:pt x="1837166" y="2037693"/>
                </a:lnTo>
                <a:lnTo>
                  <a:pt x="1841560" y="2031184"/>
                </a:lnTo>
                <a:lnTo>
                  <a:pt x="1843171" y="2023209"/>
                </a:lnTo>
                <a:lnTo>
                  <a:pt x="1841560" y="2015230"/>
                </a:lnTo>
                <a:lnTo>
                  <a:pt x="1837166" y="2008714"/>
                </a:lnTo>
                <a:lnTo>
                  <a:pt x="1830649" y="2004320"/>
                </a:lnTo>
                <a:lnTo>
                  <a:pt x="1822671" y="2002708"/>
                </a:lnTo>
                <a:close/>
              </a:path>
              <a:path w="5621655" h="3489960">
                <a:moveTo>
                  <a:pt x="1916194" y="2002325"/>
                </a:moveTo>
                <a:lnTo>
                  <a:pt x="1908061" y="2003965"/>
                </a:lnTo>
                <a:lnTo>
                  <a:pt x="1901423" y="2008438"/>
                </a:lnTo>
                <a:lnTo>
                  <a:pt x="1896950" y="2015076"/>
                </a:lnTo>
                <a:lnTo>
                  <a:pt x="1895310" y="2023209"/>
                </a:lnTo>
                <a:lnTo>
                  <a:pt x="1896950" y="2031332"/>
                </a:lnTo>
                <a:lnTo>
                  <a:pt x="1901423" y="2037970"/>
                </a:lnTo>
                <a:lnTo>
                  <a:pt x="1908061" y="2042448"/>
                </a:lnTo>
                <a:lnTo>
                  <a:pt x="1916194" y="2044091"/>
                </a:lnTo>
                <a:lnTo>
                  <a:pt x="1924317" y="2042448"/>
                </a:lnTo>
                <a:lnTo>
                  <a:pt x="1930956" y="2037970"/>
                </a:lnTo>
                <a:lnTo>
                  <a:pt x="1935435" y="2031332"/>
                </a:lnTo>
                <a:lnTo>
                  <a:pt x="1937077" y="2023209"/>
                </a:lnTo>
                <a:lnTo>
                  <a:pt x="1935435" y="2015076"/>
                </a:lnTo>
                <a:lnTo>
                  <a:pt x="1930956" y="2008438"/>
                </a:lnTo>
                <a:lnTo>
                  <a:pt x="1924317" y="2003965"/>
                </a:lnTo>
                <a:lnTo>
                  <a:pt x="1916194" y="2002325"/>
                </a:lnTo>
                <a:close/>
              </a:path>
              <a:path w="5621655" h="3489960">
                <a:moveTo>
                  <a:pt x="2009696" y="2002002"/>
                </a:moveTo>
                <a:lnTo>
                  <a:pt x="2001448" y="2003667"/>
                </a:lnTo>
                <a:lnTo>
                  <a:pt x="1994714" y="2008209"/>
                </a:lnTo>
                <a:lnTo>
                  <a:pt x="1990174" y="2014949"/>
                </a:lnTo>
                <a:lnTo>
                  <a:pt x="1988510" y="2023209"/>
                </a:lnTo>
                <a:lnTo>
                  <a:pt x="1990174" y="2031455"/>
                </a:lnTo>
                <a:lnTo>
                  <a:pt x="1994714" y="2038189"/>
                </a:lnTo>
                <a:lnTo>
                  <a:pt x="2001448" y="2042729"/>
                </a:lnTo>
                <a:lnTo>
                  <a:pt x="2009696" y="2044393"/>
                </a:lnTo>
                <a:lnTo>
                  <a:pt x="2017947" y="2042729"/>
                </a:lnTo>
                <a:lnTo>
                  <a:pt x="2024688" y="2038189"/>
                </a:lnTo>
                <a:lnTo>
                  <a:pt x="2029235" y="2031455"/>
                </a:lnTo>
                <a:lnTo>
                  <a:pt x="2030902" y="2023209"/>
                </a:lnTo>
                <a:lnTo>
                  <a:pt x="2029235" y="2014949"/>
                </a:lnTo>
                <a:lnTo>
                  <a:pt x="2024688" y="2008209"/>
                </a:lnTo>
                <a:lnTo>
                  <a:pt x="2017947" y="2003667"/>
                </a:lnTo>
                <a:lnTo>
                  <a:pt x="2009696" y="2002002"/>
                </a:lnTo>
                <a:close/>
              </a:path>
              <a:path w="5621655" h="3489960">
                <a:moveTo>
                  <a:pt x="2103219" y="2001619"/>
                </a:moveTo>
                <a:lnTo>
                  <a:pt x="2094815" y="2003315"/>
                </a:lnTo>
                <a:lnTo>
                  <a:pt x="2087952" y="2007942"/>
                </a:lnTo>
                <a:lnTo>
                  <a:pt x="2083325" y="2014804"/>
                </a:lnTo>
                <a:lnTo>
                  <a:pt x="2081629" y="2023209"/>
                </a:lnTo>
                <a:lnTo>
                  <a:pt x="2083325" y="2031601"/>
                </a:lnTo>
                <a:lnTo>
                  <a:pt x="2087952" y="2038457"/>
                </a:lnTo>
                <a:lnTo>
                  <a:pt x="2094815" y="2043081"/>
                </a:lnTo>
                <a:lnTo>
                  <a:pt x="2103219" y="2044777"/>
                </a:lnTo>
                <a:lnTo>
                  <a:pt x="2111623" y="2043081"/>
                </a:lnTo>
                <a:lnTo>
                  <a:pt x="2118486" y="2038457"/>
                </a:lnTo>
                <a:lnTo>
                  <a:pt x="2123112" y="2031601"/>
                </a:lnTo>
                <a:lnTo>
                  <a:pt x="2124809" y="2023209"/>
                </a:lnTo>
                <a:lnTo>
                  <a:pt x="2123112" y="2014804"/>
                </a:lnTo>
                <a:lnTo>
                  <a:pt x="2118486" y="2007942"/>
                </a:lnTo>
                <a:lnTo>
                  <a:pt x="2111623" y="2003315"/>
                </a:lnTo>
                <a:lnTo>
                  <a:pt x="2103219" y="2001619"/>
                </a:lnTo>
                <a:close/>
              </a:path>
              <a:path w="5621655" h="3489960">
                <a:moveTo>
                  <a:pt x="2196721" y="2001296"/>
                </a:moveTo>
                <a:lnTo>
                  <a:pt x="2188202" y="2003017"/>
                </a:lnTo>
                <a:lnTo>
                  <a:pt x="2181243" y="2007712"/>
                </a:lnTo>
                <a:lnTo>
                  <a:pt x="2176550" y="2014677"/>
                </a:lnTo>
                <a:lnTo>
                  <a:pt x="2174829" y="2023209"/>
                </a:lnTo>
                <a:lnTo>
                  <a:pt x="2176550" y="2031728"/>
                </a:lnTo>
                <a:lnTo>
                  <a:pt x="2181243" y="2038687"/>
                </a:lnTo>
                <a:lnTo>
                  <a:pt x="2188202" y="2043380"/>
                </a:lnTo>
                <a:lnTo>
                  <a:pt x="2196721" y="2045101"/>
                </a:lnTo>
                <a:lnTo>
                  <a:pt x="2205253" y="2043380"/>
                </a:lnTo>
                <a:lnTo>
                  <a:pt x="2212218" y="2038687"/>
                </a:lnTo>
                <a:lnTo>
                  <a:pt x="2216913" y="2031728"/>
                </a:lnTo>
                <a:lnTo>
                  <a:pt x="2218634" y="2023209"/>
                </a:lnTo>
                <a:lnTo>
                  <a:pt x="2216913" y="2014677"/>
                </a:lnTo>
                <a:lnTo>
                  <a:pt x="2212218" y="2007712"/>
                </a:lnTo>
                <a:lnTo>
                  <a:pt x="2205253" y="2003017"/>
                </a:lnTo>
                <a:lnTo>
                  <a:pt x="2196721" y="2001296"/>
                </a:lnTo>
                <a:close/>
              </a:path>
              <a:path w="5621655" h="3489960">
                <a:moveTo>
                  <a:pt x="2290244" y="2000994"/>
                </a:moveTo>
                <a:lnTo>
                  <a:pt x="2281597" y="2002740"/>
                </a:lnTo>
                <a:lnTo>
                  <a:pt x="2274536" y="2007501"/>
                </a:lnTo>
                <a:lnTo>
                  <a:pt x="2269775" y="2014562"/>
                </a:lnTo>
                <a:lnTo>
                  <a:pt x="2268029" y="2023209"/>
                </a:lnTo>
                <a:lnTo>
                  <a:pt x="2269775" y="2031843"/>
                </a:lnTo>
                <a:lnTo>
                  <a:pt x="2274536" y="2038898"/>
                </a:lnTo>
                <a:lnTo>
                  <a:pt x="2281597" y="2043657"/>
                </a:lnTo>
                <a:lnTo>
                  <a:pt x="2290244" y="2045403"/>
                </a:lnTo>
                <a:lnTo>
                  <a:pt x="2298891" y="2043657"/>
                </a:lnTo>
                <a:lnTo>
                  <a:pt x="2305953" y="2038898"/>
                </a:lnTo>
                <a:lnTo>
                  <a:pt x="2310714" y="2031843"/>
                </a:lnTo>
                <a:lnTo>
                  <a:pt x="2312460" y="2023209"/>
                </a:lnTo>
                <a:lnTo>
                  <a:pt x="2310714" y="2014562"/>
                </a:lnTo>
                <a:lnTo>
                  <a:pt x="2305953" y="2007501"/>
                </a:lnTo>
                <a:lnTo>
                  <a:pt x="2298891" y="2002740"/>
                </a:lnTo>
                <a:lnTo>
                  <a:pt x="2290244" y="2000994"/>
                </a:lnTo>
                <a:close/>
              </a:path>
              <a:path w="5621655" h="3489960">
                <a:moveTo>
                  <a:pt x="2383747" y="2000670"/>
                </a:moveTo>
                <a:lnTo>
                  <a:pt x="2374985" y="2002441"/>
                </a:lnTo>
                <a:lnTo>
                  <a:pt x="2367827" y="2007271"/>
                </a:lnTo>
                <a:lnTo>
                  <a:pt x="2363000" y="2014435"/>
                </a:lnTo>
                <a:lnTo>
                  <a:pt x="2361229" y="2023209"/>
                </a:lnTo>
                <a:lnTo>
                  <a:pt x="2363000" y="2031970"/>
                </a:lnTo>
                <a:lnTo>
                  <a:pt x="2367827" y="2039128"/>
                </a:lnTo>
                <a:lnTo>
                  <a:pt x="2374985" y="2043955"/>
                </a:lnTo>
                <a:lnTo>
                  <a:pt x="2383747" y="2045726"/>
                </a:lnTo>
                <a:lnTo>
                  <a:pt x="2392521" y="2043955"/>
                </a:lnTo>
                <a:lnTo>
                  <a:pt x="2399685" y="2039128"/>
                </a:lnTo>
                <a:lnTo>
                  <a:pt x="2404514" y="2031970"/>
                </a:lnTo>
                <a:lnTo>
                  <a:pt x="2406285" y="2023209"/>
                </a:lnTo>
                <a:lnTo>
                  <a:pt x="2404514" y="2014435"/>
                </a:lnTo>
                <a:lnTo>
                  <a:pt x="2399685" y="2007271"/>
                </a:lnTo>
                <a:lnTo>
                  <a:pt x="2392521" y="2002441"/>
                </a:lnTo>
                <a:lnTo>
                  <a:pt x="2383747" y="2000670"/>
                </a:lnTo>
                <a:close/>
              </a:path>
              <a:path w="5621655" h="3489960">
                <a:moveTo>
                  <a:pt x="2477269" y="2000449"/>
                </a:moveTo>
                <a:lnTo>
                  <a:pt x="2468410" y="2002237"/>
                </a:lnTo>
                <a:lnTo>
                  <a:pt x="2461176" y="2007115"/>
                </a:lnTo>
                <a:lnTo>
                  <a:pt x="2456298" y="2014349"/>
                </a:lnTo>
                <a:lnTo>
                  <a:pt x="2454510" y="2023209"/>
                </a:lnTo>
                <a:lnTo>
                  <a:pt x="2456298" y="2032056"/>
                </a:lnTo>
                <a:lnTo>
                  <a:pt x="2461176" y="2039285"/>
                </a:lnTo>
                <a:lnTo>
                  <a:pt x="2468410" y="2044160"/>
                </a:lnTo>
                <a:lnTo>
                  <a:pt x="2477269" y="2045948"/>
                </a:lnTo>
                <a:lnTo>
                  <a:pt x="2486129" y="2044160"/>
                </a:lnTo>
                <a:lnTo>
                  <a:pt x="2493364" y="2039285"/>
                </a:lnTo>
                <a:lnTo>
                  <a:pt x="2498242" y="2032056"/>
                </a:lnTo>
                <a:lnTo>
                  <a:pt x="2500030" y="2023209"/>
                </a:lnTo>
                <a:lnTo>
                  <a:pt x="2498242" y="2014349"/>
                </a:lnTo>
                <a:lnTo>
                  <a:pt x="2493364" y="2007115"/>
                </a:lnTo>
                <a:lnTo>
                  <a:pt x="2486129" y="2002237"/>
                </a:lnTo>
                <a:lnTo>
                  <a:pt x="2477269" y="2000449"/>
                </a:lnTo>
                <a:close/>
              </a:path>
              <a:path w="5621655" h="3489960">
                <a:moveTo>
                  <a:pt x="2570772" y="2000288"/>
                </a:moveTo>
                <a:lnTo>
                  <a:pt x="2561857" y="2002087"/>
                </a:lnTo>
                <a:lnTo>
                  <a:pt x="2554578" y="2006996"/>
                </a:lnTo>
                <a:lnTo>
                  <a:pt x="2549670" y="2014281"/>
                </a:lnTo>
                <a:lnTo>
                  <a:pt x="2547871" y="2023209"/>
                </a:lnTo>
                <a:lnTo>
                  <a:pt x="2549670" y="2032124"/>
                </a:lnTo>
                <a:lnTo>
                  <a:pt x="2554578" y="2039403"/>
                </a:lnTo>
                <a:lnTo>
                  <a:pt x="2561857" y="2044310"/>
                </a:lnTo>
                <a:lnTo>
                  <a:pt x="2570772" y="2046109"/>
                </a:lnTo>
                <a:lnTo>
                  <a:pt x="2579699" y="2044310"/>
                </a:lnTo>
                <a:lnTo>
                  <a:pt x="2586985" y="2039403"/>
                </a:lnTo>
                <a:lnTo>
                  <a:pt x="2591894" y="2032124"/>
                </a:lnTo>
                <a:lnTo>
                  <a:pt x="2593694" y="2023209"/>
                </a:lnTo>
                <a:lnTo>
                  <a:pt x="2591894" y="2014281"/>
                </a:lnTo>
                <a:lnTo>
                  <a:pt x="2586985" y="2006996"/>
                </a:lnTo>
                <a:lnTo>
                  <a:pt x="2579699" y="2002087"/>
                </a:lnTo>
                <a:lnTo>
                  <a:pt x="2570772" y="2000288"/>
                </a:lnTo>
                <a:close/>
              </a:path>
              <a:path w="5621655" h="3489960">
                <a:moveTo>
                  <a:pt x="2664295" y="2000206"/>
                </a:moveTo>
                <a:lnTo>
                  <a:pt x="2655350" y="2002013"/>
                </a:lnTo>
                <a:lnTo>
                  <a:pt x="2648045" y="2006941"/>
                </a:lnTo>
                <a:lnTo>
                  <a:pt x="2643119" y="2014252"/>
                </a:lnTo>
                <a:lnTo>
                  <a:pt x="2641313" y="2023209"/>
                </a:lnTo>
                <a:lnTo>
                  <a:pt x="2643119" y="2032153"/>
                </a:lnTo>
                <a:lnTo>
                  <a:pt x="2648045" y="2039458"/>
                </a:lnTo>
                <a:lnTo>
                  <a:pt x="2655350" y="2044383"/>
                </a:lnTo>
                <a:lnTo>
                  <a:pt x="2664295" y="2046189"/>
                </a:lnTo>
                <a:lnTo>
                  <a:pt x="2673240" y="2044383"/>
                </a:lnTo>
                <a:lnTo>
                  <a:pt x="2680545" y="2039458"/>
                </a:lnTo>
                <a:lnTo>
                  <a:pt x="2685471" y="2032153"/>
                </a:lnTo>
                <a:lnTo>
                  <a:pt x="2687277" y="2023209"/>
                </a:lnTo>
                <a:lnTo>
                  <a:pt x="2685471" y="2014252"/>
                </a:lnTo>
                <a:lnTo>
                  <a:pt x="2680545" y="2006941"/>
                </a:lnTo>
                <a:lnTo>
                  <a:pt x="2673240" y="2002013"/>
                </a:lnTo>
                <a:lnTo>
                  <a:pt x="2664295" y="2000206"/>
                </a:lnTo>
                <a:close/>
              </a:path>
              <a:path w="5621655" h="3489960">
                <a:moveTo>
                  <a:pt x="2757817" y="2000206"/>
                </a:moveTo>
                <a:lnTo>
                  <a:pt x="2748861" y="2002013"/>
                </a:lnTo>
                <a:lnTo>
                  <a:pt x="2741550" y="2006941"/>
                </a:lnTo>
                <a:lnTo>
                  <a:pt x="2736622" y="2014252"/>
                </a:lnTo>
                <a:lnTo>
                  <a:pt x="2734815" y="2023209"/>
                </a:lnTo>
                <a:lnTo>
                  <a:pt x="2736622" y="2032153"/>
                </a:lnTo>
                <a:lnTo>
                  <a:pt x="2741550" y="2039458"/>
                </a:lnTo>
                <a:lnTo>
                  <a:pt x="2748861" y="2044383"/>
                </a:lnTo>
                <a:lnTo>
                  <a:pt x="2757817" y="2046189"/>
                </a:lnTo>
                <a:lnTo>
                  <a:pt x="2766763" y="2044383"/>
                </a:lnTo>
                <a:lnTo>
                  <a:pt x="2774068" y="2039458"/>
                </a:lnTo>
                <a:lnTo>
                  <a:pt x="2778993" y="2032153"/>
                </a:lnTo>
                <a:lnTo>
                  <a:pt x="2780799" y="2023209"/>
                </a:lnTo>
                <a:lnTo>
                  <a:pt x="2778993" y="2014252"/>
                </a:lnTo>
                <a:lnTo>
                  <a:pt x="2774068" y="2006941"/>
                </a:lnTo>
                <a:lnTo>
                  <a:pt x="2766763" y="2002013"/>
                </a:lnTo>
                <a:lnTo>
                  <a:pt x="2757817" y="2000206"/>
                </a:lnTo>
                <a:close/>
              </a:path>
              <a:path w="5621655" h="3489960">
                <a:moveTo>
                  <a:pt x="2851320" y="2000368"/>
                </a:moveTo>
                <a:lnTo>
                  <a:pt x="2842431" y="2002163"/>
                </a:lnTo>
                <a:lnTo>
                  <a:pt x="2835170" y="2007059"/>
                </a:lnTo>
                <a:lnTo>
                  <a:pt x="2830274" y="2014319"/>
                </a:lnTo>
                <a:lnTo>
                  <a:pt x="2828479" y="2023209"/>
                </a:lnTo>
                <a:lnTo>
                  <a:pt x="2830274" y="2032085"/>
                </a:lnTo>
                <a:lnTo>
                  <a:pt x="2835170" y="2039339"/>
                </a:lnTo>
                <a:lnTo>
                  <a:pt x="2842431" y="2044233"/>
                </a:lnTo>
                <a:lnTo>
                  <a:pt x="2851320" y="2046028"/>
                </a:lnTo>
                <a:lnTo>
                  <a:pt x="2860209" y="2044233"/>
                </a:lnTo>
                <a:lnTo>
                  <a:pt x="2867470" y="2039339"/>
                </a:lnTo>
                <a:lnTo>
                  <a:pt x="2872365" y="2032085"/>
                </a:lnTo>
                <a:lnTo>
                  <a:pt x="2874161" y="2023209"/>
                </a:lnTo>
                <a:lnTo>
                  <a:pt x="2872365" y="2014319"/>
                </a:lnTo>
                <a:lnTo>
                  <a:pt x="2867470" y="2007059"/>
                </a:lnTo>
                <a:lnTo>
                  <a:pt x="2860209" y="2002163"/>
                </a:lnTo>
                <a:lnTo>
                  <a:pt x="2851320" y="2000368"/>
                </a:lnTo>
                <a:close/>
              </a:path>
              <a:path w="5621655" h="3489960">
                <a:moveTo>
                  <a:pt x="2944843" y="2000529"/>
                </a:moveTo>
                <a:lnTo>
                  <a:pt x="2936013" y="2002311"/>
                </a:lnTo>
                <a:lnTo>
                  <a:pt x="2928804" y="2007170"/>
                </a:lnTo>
                <a:lnTo>
                  <a:pt x="2923945" y="2014379"/>
                </a:lnTo>
                <a:lnTo>
                  <a:pt x="2922163" y="2023209"/>
                </a:lnTo>
                <a:lnTo>
                  <a:pt x="2923945" y="2032026"/>
                </a:lnTo>
                <a:lnTo>
                  <a:pt x="2928804" y="2039229"/>
                </a:lnTo>
                <a:lnTo>
                  <a:pt x="2936013" y="2044085"/>
                </a:lnTo>
                <a:lnTo>
                  <a:pt x="2944843" y="2045867"/>
                </a:lnTo>
                <a:lnTo>
                  <a:pt x="2953661" y="2044085"/>
                </a:lnTo>
                <a:lnTo>
                  <a:pt x="2960864" y="2039229"/>
                </a:lnTo>
                <a:lnTo>
                  <a:pt x="2965721" y="2032026"/>
                </a:lnTo>
                <a:lnTo>
                  <a:pt x="2967502" y="2023209"/>
                </a:lnTo>
                <a:lnTo>
                  <a:pt x="2965721" y="2014379"/>
                </a:lnTo>
                <a:lnTo>
                  <a:pt x="2960864" y="2007170"/>
                </a:lnTo>
                <a:lnTo>
                  <a:pt x="2953661" y="2002311"/>
                </a:lnTo>
                <a:lnTo>
                  <a:pt x="2944843" y="2000529"/>
                </a:lnTo>
                <a:close/>
              </a:path>
              <a:path w="5621655" h="3489960">
                <a:moveTo>
                  <a:pt x="3038345" y="2000751"/>
                </a:moveTo>
                <a:lnTo>
                  <a:pt x="3029613" y="2002515"/>
                </a:lnTo>
                <a:lnTo>
                  <a:pt x="3022481" y="2007326"/>
                </a:lnTo>
                <a:lnTo>
                  <a:pt x="3017672" y="2014464"/>
                </a:lnTo>
                <a:lnTo>
                  <a:pt x="3015908" y="2023209"/>
                </a:lnTo>
                <a:lnTo>
                  <a:pt x="3017672" y="2031941"/>
                </a:lnTo>
                <a:lnTo>
                  <a:pt x="3022481" y="2039072"/>
                </a:lnTo>
                <a:lnTo>
                  <a:pt x="3029613" y="2043881"/>
                </a:lnTo>
                <a:lnTo>
                  <a:pt x="3038345" y="2045644"/>
                </a:lnTo>
                <a:lnTo>
                  <a:pt x="3047081" y="2043881"/>
                </a:lnTo>
                <a:lnTo>
                  <a:pt x="3054220" y="2039072"/>
                </a:lnTo>
                <a:lnTo>
                  <a:pt x="3059036" y="2031941"/>
                </a:lnTo>
                <a:lnTo>
                  <a:pt x="3060803" y="2023209"/>
                </a:lnTo>
                <a:lnTo>
                  <a:pt x="3059036" y="2014464"/>
                </a:lnTo>
                <a:lnTo>
                  <a:pt x="3054220" y="2007326"/>
                </a:lnTo>
                <a:lnTo>
                  <a:pt x="3047081" y="2002515"/>
                </a:lnTo>
                <a:lnTo>
                  <a:pt x="3038345" y="2000751"/>
                </a:lnTo>
                <a:close/>
              </a:path>
              <a:path w="5621655" h="3489960">
                <a:moveTo>
                  <a:pt x="3131868" y="2001074"/>
                </a:moveTo>
                <a:lnTo>
                  <a:pt x="3123251" y="2002813"/>
                </a:lnTo>
                <a:lnTo>
                  <a:pt x="3116215" y="2007556"/>
                </a:lnTo>
                <a:lnTo>
                  <a:pt x="3111472" y="2014591"/>
                </a:lnTo>
                <a:lnTo>
                  <a:pt x="3109733" y="2023209"/>
                </a:lnTo>
                <a:lnTo>
                  <a:pt x="3111472" y="2031814"/>
                </a:lnTo>
                <a:lnTo>
                  <a:pt x="3116215" y="2038843"/>
                </a:lnTo>
                <a:lnTo>
                  <a:pt x="3123251" y="2043583"/>
                </a:lnTo>
                <a:lnTo>
                  <a:pt x="3131868" y="2045322"/>
                </a:lnTo>
                <a:lnTo>
                  <a:pt x="3140485" y="2043583"/>
                </a:lnTo>
                <a:lnTo>
                  <a:pt x="3147521" y="2038843"/>
                </a:lnTo>
                <a:lnTo>
                  <a:pt x="3152264" y="2031814"/>
                </a:lnTo>
                <a:lnTo>
                  <a:pt x="3154003" y="2023209"/>
                </a:lnTo>
                <a:lnTo>
                  <a:pt x="3152264" y="2014591"/>
                </a:lnTo>
                <a:lnTo>
                  <a:pt x="3147521" y="2007556"/>
                </a:lnTo>
                <a:lnTo>
                  <a:pt x="3140485" y="2002813"/>
                </a:lnTo>
                <a:lnTo>
                  <a:pt x="3131868" y="2001074"/>
                </a:lnTo>
                <a:close/>
              </a:path>
              <a:path w="5621655" h="3489960">
                <a:moveTo>
                  <a:pt x="3225370" y="2001377"/>
                </a:moveTo>
                <a:lnTo>
                  <a:pt x="3216881" y="2003092"/>
                </a:lnTo>
                <a:lnTo>
                  <a:pt x="3209948" y="2007768"/>
                </a:lnTo>
                <a:lnTo>
                  <a:pt x="3205274" y="2014707"/>
                </a:lnTo>
                <a:lnTo>
                  <a:pt x="3203560" y="2023209"/>
                </a:lnTo>
                <a:lnTo>
                  <a:pt x="3205274" y="2031698"/>
                </a:lnTo>
                <a:lnTo>
                  <a:pt x="3209948" y="2038631"/>
                </a:lnTo>
                <a:lnTo>
                  <a:pt x="3216881" y="2043305"/>
                </a:lnTo>
                <a:lnTo>
                  <a:pt x="3225370" y="2045020"/>
                </a:lnTo>
                <a:lnTo>
                  <a:pt x="3233872" y="2043305"/>
                </a:lnTo>
                <a:lnTo>
                  <a:pt x="3240812" y="2038631"/>
                </a:lnTo>
                <a:lnTo>
                  <a:pt x="3245489" y="2031698"/>
                </a:lnTo>
                <a:lnTo>
                  <a:pt x="3247203" y="2023209"/>
                </a:lnTo>
                <a:lnTo>
                  <a:pt x="3245489" y="2014707"/>
                </a:lnTo>
                <a:lnTo>
                  <a:pt x="3240812" y="2007768"/>
                </a:lnTo>
                <a:lnTo>
                  <a:pt x="3233872" y="2003092"/>
                </a:lnTo>
                <a:lnTo>
                  <a:pt x="3225370" y="2001377"/>
                </a:lnTo>
                <a:close/>
              </a:path>
              <a:path w="5621655" h="3489960">
                <a:moveTo>
                  <a:pt x="3318893" y="2001760"/>
                </a:moveTo>
                <a:lnTo>
                  <a:pt x="3310540" y="2003445"/>
                </a:lnTo>
                <a:lnTo>
                  <a:pt x="3303730" y="2008043"/>
                </a:lnTo>
                <a:lnTo>
                  <a:pt x="3299144" y="2014860"/>
                </a:lnTo>
                <a:lnTo>
                  <a:pt x="3297465" y="2023209"/>
                </a:lnTo>
                <a:lnTo>
                  <a:pt x="3299144" y="2031545"/>
                </a:lnTo>
                <a:lnTo>
                  <a:pt x="3303730" y="2038356"/>
                </a:lnTo>
                <a:lnTo>
                  <a:pt x="3310540" y="2042951"/>
                </a:lnTo>
                <a:lnTo>
                  <a:pt x="3318893" y="2044636"/>
                </a:lnTo>
                <a:lnTo>
                  <a:pt x="3327230" y="2042951"/>
                </a:lnTo>
                <a:lnTo>
                  <a:pt x="3334042" y="2038356"/>
                </a:lnTo>
                <a:lnTo>
                  <a:pt x="3338636" y="2031545"/>
                </a:lnTo>
                <a:lnTo>
                  <a:pt x="3340322" y="2023209"/>
                </a:lnTo>
                <a:lnTo>
                  <a:pt x="3338636" y="2014860"/>
                </a:lnTo>
                <a:lnTo>
                  <a:pt x="3334042" y="2008043"/>
                </a:lnTo>
                <a:lnTo>
                  <a:pt x="3327230" y="2003445"/>
                </a:lnTo>
                <a:lnTo>
                  <a:pt x="3318893" y="2001760"/>
                </a:lnTo>
                <a:close/>
              </a:path>
              <a:path w="5621655" h="3489960">
                <a:moveTo>
                  <a:pt x="3412396" y="2002083"/>
                </a:moveTo>
                <a:lnTo>
                  <a:pt x="3404175" y="2003741"/>
                </a:lnTo>
                <a:lnTo>
                  <a:pt x="3397460" y="2008265"/>
                </a:lnTo>
                <a:lnTo>
                  <a:pt x="3392931" y="2014979"/>
                </a:lnTo>
                <a:lnTo>
                  <a:pt x="3391271" y="2023209"/>
                </a:lnTo>
                <a:lnTo>
                  <a:pt x="3392931" y="2031426"/>
                </a:lnTo>
                <a:lnTo>
                  <a:pt x="3397460" y="2038134"/>
                </a:lnTo>
                <a:lnTo>
                  <a:pt x="3404175" y="2042656"/>
                </a:lnTo>
                <a:lnTo>
                  <a:pt x="3412396" y="2044313"/>
                </a:lnTo>
                <a:lnTo>
                  <a:pt x="3420625" y="2042656"/>
                </a:lnTo>
                <a:lnTo>
                  <a:pt x="3427340" y="2038134"/>
                </a:lnTo>
                <a:lnTo>
                  <a:pt x="3431864" y="2031426"/>
                </a:lnTo>
                <a:lnTo>
                  <a:pt x="3433522" y="2023209"/>
                </a:lnTo>
                <a:lnTo>
                  <a:pt x="3431864" y="2014979"/>
                </a:lnTo>
                <a:lnTo>
                  <a:pt x="3427340" y="2008265"/>
                </a:lnTo>
                <a:lnTo>
                  <a:pt x="3420625" y="2003741"/>
                </a:lnTo>
                <a:lnTo>
                  <a:pt x="3412396" y="2002083"/>
                </a:lnTo>
                <a:close/>
              </a:path>
              <a:path w="5621655" h="3489960">
                <a:moveTo>
                  <a:pt x="3505898" y="2002466"/>
                </a:moveTo>
                <a:lnTo>
                  <a:pt x="3497846" y="2004095"/>
                </a:lnTo>
                <a:lnTo>
                  <a:pt x="3491265" y="2008539"/>
                </a:lnTo>
                <a:lnTo>
                  <a:pt x="3486825" y="2015133"/>
                </a:lnTo>
                <a:lnTo>
                  <a:pt x="3485196" y="2023209"/>
                </a:lnTo>
                <a:lnTo>
                  <a:pt x="3486825" y="2031273"/>
                </a:lnTo>
                <a:lnTo>
                  <a:pt x="3491265" y="2037859"/>
                </a:lnTo>
                <a:lnTo>
                  <a:pt x="3497846" y="2042301"/>
                </a:lnTo>
                <a:lnTo>
                  <a:pt x="3505898" y="2043930"/>
                </a:lnTo>
                <a:lnTo>
                  <a:pt x="3513966" y="2042301"/>
                </a:lnTo>
                <a:lnTo>
                  <a:pt x="3520560" y="2037859"/>
                </a:lnTo>
                <a:lnTo>
                  <a:pt x="3525009" y="2031273"/>
                </a:lnTo>
                <a:lnTo>
                  <a:pt x="3526641" y="2023209"/>
                </a:lnTo>
                <a:lnTo>
                  <a:pt x="3525009" y="2015133"/>
                </a:lnTo>
                <a:lnTo>
                  <a:pt x="3520560" y="2008539"/>
                </a:lnTo>
                <a:lnTo>
                  <a:pt x="3513966" y="2004095"/>
                </a:lnTo>
                <a:lnTo>
                  <a:pt x="3505898" y="2002466"/>
                </a:lnTo>
                <a:close/>
              </a:path>
              <a:path w="5621655" h="3489960">
                <a:moveTo>
                  <a:pt x="3599441" y="2002870"/>
                </a:moveTo>
                <a:lnTo>
                  <a:pt x="3591531" y="2004467"/>
                </a:lnTo>
                <a:lnTo>
                  <a:pt x="3585065" y="2008824"/>
                </a:lnTo>
                <a:lnTo>
                  <a:pt x="3580703" y="2015289"/>
                </a:lnTo>
                <a:lnTo>
                  <a:pt x="3579102" y="2023209"/>
                </a:lnTo>
                <a:lnTo>
                  <a:pt x="3580703" y="2031119"/>
                </a:lnTo>
                <a:lnTo>
                  <a:pt x="3585065" y="2037584"/>
                </a:lnTo>
                <a:lnTo>
                  <a:pt x="3591531" y="2041946"/>
                </a:lnTo>
                <a:lnTo>
                  <a:pt x="3599441" y="2043546"/>
                </a:lnTo>
                <a:lnTo>
                  <a:pt x="3607349" y="2041946"/>
                </a:lnTo>
                <a:lnTo>
                  <a:pt x="3613808" y="2037584"/>
                </a:lnTo>
                <a:lnTo>
                  <a:pt x="3618163" y="2031119"/>
                </a:lnTo>
                <a:lnTo>
                  <a:pt x="3619760" y="2023209"/>
                </a:lnTo>
                <a:lnTo>
                  <a:pt x="3618163" y="2015289"/>
                </a:lnTo>
                <a:lnTo>
                  <a:pt x="3613808" y="2008824"/>
                </a:lnTo>
                <a:lnTo>
                  <a:pt x="3607349" y="2004467"/>
                </a:lnTo>
                <a:lnTo>
                  <a:pt x="3599441" y="2002870"/>
                </a:lnTo>
                <a:close/>
              </a:path>
              <a:path w="5621655" h="3489960">
                <a:moveTo>
                  <a:pt x="3692944" y="2003172"/>
                </a:moveTo>
                <a:lnTo>
                  <a:pt x="3685146" y="2004745"/>
                </a:lnTo>
                <a:lnTo>
                  <a:pt x="3678792" y="2009036"/>
                </a:lnTo>
                <a:lnTo>
                  <a:pt x="3674514" y="2015404"/>
                </a:lnTo>
                <a:lnTo>
                  <a:pt x="3672948" y="2023209"/>
                </a:lnTo>
                <a:lnTo>
                  <a:pt x="3674514" y="2031000"/>
                </a:lnTo>
                <a:lnTo>
                  <a:pt x="3678792" y="2037362"/>
                </a:lnTo>
                <a:lnTo>
                  <a:pt x="3685146" y="2041651"/>
                </a:lnTo>
                <a:lnTo>
                  <a:pt x="3692944" y="2043224"/>
                </a:lnTo>
                <a:lnTo>
                  <a:pt x="3700740" y="2041651"/>
                </a:lnTo>
                <a:lnTo>
                  <a:pt x="3707109" y="2037362"/>
                </a:lnTo>
                <a:lnTo>
                  <a:pt x="3711405" y="2031000"/>
                </a:lnTo>
                <a:lnTo>
                  <a:pt x="3712981" y="2023209"/>
                </a:lnTo>
                <a:lnTo>
                  <a:pt x="3711405" y="2015404"/>
                </a:lnTo>
                <a:lnTo>
                  <a:pt x="3707109" y="2009036"/>
                </a:lnTo>
                <a:lnTo>
                  <a:pt x="3700740" y="2004745"/>
                </a:lnTo>
                <a:lnTo>
                  <a:pt x="3692944" y="2003172"/>
                </a:lnTo>
                <a:close/>
              </a:path>
              <a:path w="5621655" h="3489960">
                <a:moveTo>
                  <a:pt x="3786487" y="2003555"/>
                </a:moveTo>
                <a:lnTo>
                  <a:pt x="3778817" y="2005100"/>
                </a:lnTo>
                <a:lnTo>
                  <a:pt x="3772564" y="2009311"/>
                </a:lnTo>
                <a:lnTo>
                  <a:pt x="3768355" y="2015558"/>
                </a:lnTo>
                <a:lnTo>
                  <a:pt x="3766813" y="2023209"/>
                </a:lnTo>
                <a:lnTo>
                  <a:pt x="3768355" y="2030847"/>
                </a:lnTo>
                <a:lnTo>
                  <a:pt x="3772564" y="2037087"/>
                </a:lnTo>
                <a:lnTo>
                  <a:pt x="3778817" y="2041296"/>
                </a:lnTo>
                <a:lnTo>
                  <a:pt x="3786487" y="2042840"/>
                </a:lnTo>
                <a:lnTo>
                  <a:pt x="3794106" y="2041296"/>
                </a:lnTo>
                <a:lnTo>
                  <a:pt x="3800341" y="2037087"/>
                </a:lnTo>
                <a:lnTo>
                  <a:pt x="3804553" y="2030847"/>
                </a:lnTo>
                <a:lnTo>
                  <a:pt x="3806100" y="2023209"/>
                </a:lnTo>
                <a:lnTo>
                  <a:pt x="3804553" y="2015558"/>
                </a:lnTo>
                <a:lnTo>
                  <a:pt x="3800341" y="2009311"/>
                </a:lnTo>
                <a:lnTo>
                  <a:pt x="3794106" y="2005100"/>
                </a:lnTo>
                <a:lnTo>
                  <a:pt x="3786487" y="2003555"/>
                </a:lnTo>
                <a:close/>
              </a:path>
              <a:path w="5621655" h="3489960">
                <a:moveTo>
                  <a:pt x="3879989" y="2003959"/>
                </a:moveTo>
                <a:lnTo>
                  <a:pt x="3872478" y="2005472"/>
                </a:lnTo>
                <a:lnTo>
                  <a:pt x="3866362" y="2009596"/>
                </a:lnTo>
                <a:lnTo>
                  <a:pt x="3862247" y="2015715"/>
                </a:lnTo>
                <a:lnTo>
                  <a:pt x="3860740" y="2023209"/>
                </a:lnTo>
                <a:lnTo>
                  <a:pt x="3862247" y="2030690"/>
                </a:lnTo>
                <a:lnTo>
                  <a:pt x="3866362" y="2036802"/>
                </a:lnTo>
                <a:lnTo>
                  <a:pt x="3872478" y="2040924"/>
                </a:lnTo>
                <a:lnTo>
                  <a:pt x="3879989" y="2042436"/>
                </a:lnTo>
                <a:lnTo>
                  <a:pt x="3887472" y="2040924"/>
                </a:lnTo>
                <a:lnTo>
                  <a:pt x="3893584" y="2036802"/>
                </a:lnTo>
                <a:lnTo>
                  <a:pt x="3897706" y="2030690"/>
                </a:lnTo>
                <a:lnTo>
                  <a:pt x="3899219" y="2023209"/>
                </a:lnTo>
                <a:lnTo>
                  <a:pt x="3897706" y="2015715"/>
                </a:lnTo>
                <a:lnTo>
                  <a:pt x="3893584" y="2009596"/>
                </a:lnTo>
                <a:lnTo>
                  <a:pt x="3887472" y="2005472"/>
                </a:lnTo>
                <a:lnTo>
                  <a:pt x="3879989" y="2003959"/>
                </a:lnTo>
                <a:close/>
              </a:path>
              <a:path w="5621655" h="3489960">
                <a:moveTo>
                  <a:pt x="3973472" y="2004343"/>
                </a:moveTo>
                <a:lnTo>
                  <a:pt x="3966140" y="2005824"/>
                </a:lnTo>
                <a:lnTo>
                  <a:pt x="3960142" y="2009864"/>
                </a:lnTo>
                <a:lnTo>
                  <a:pt x="3956092" y="2015860"/>
                </a:lnTo>
                <a:lnTo>
                  <a:pt x="3954606" y="2023209"/>
                </a:lnTo>
                <a:lnTo>
                  <a:pt x="3956092" y="2030546"/>
                </a:lnTo>
                <a:lnTo>
                  <a:pt x="3960142" y="2036536"/>
                </a:lnTo>
                <a:lnTo>
                  <a:pt x="3966140" y="2040574"/>
                </a:lnTo>
                <a:lnTo>
                  <a:pt x="3973472" y="2042054"/>
                </a:lnTo>
                <a:lnTo>
                  <a:pt x="3980820" y="2040574"/>
                </a:lnTo>
                <a:lnTo>
                  <a:pt x="3986816" y="2036536"/>
                </a:lnTo>
                <a:lnTo>
                  <a:pt x="3990857" y="2030546"/>
                </a:lnTo>
                <a:lnTo>
                  <a:pt x="3992337" y="2023209"/>
                </a:lnTo>
                <a:lnTo>
                  <a:pt x="3990857" y="2015860"/>
                </a:lnTo>
                <a:lnTo>
                  <a:pt x="3986816" y="2009864"/>
                </a:lnTo>
                <a:lnTo>
                  <a:pt x="3980820" y="2005824"/>
                </a:lnTo>
                <a:lnTo>
                  <a:pt x="3973472" y="2004343"/>
                </a:lnTo>
                <a:close/>
              </a:path>
              <a:path w="5621655" h="3489960">
                <a:moveTo>
                  <a:pt x="4066974" y="2004726"/>
                </a:moveTo>
                <a:lnTo>
                  <a:pt x="4059803" y="2006178"/>
                </a:lnTo>
                <a:lnTo>
                  <a:pt x="4053940" y="2010139"/>
                </a:lnTo>
                <a:lnTo>
                  <a:pt x="4049984" y="2016014"/>
                </a:lnTo>
                <a:lnTo>
                  <a:pt x="4048532" y="2023209"/>
                </a:lnTo>
                <a:lnTo>
                  <a:pt x="4049984" y="2030392"/>
                </a:lnTo>
                <a:lnTo>
                  <a:pt x="4053940" y="2036261"/>
                </a:lnTo>
                <a:lnTo>
                  <a:pt x="4059803" y="2040219"/>
                </a:lnTo>
                <a:lnTo>
                  <a:pt x="4066974" y="2041671"/>
                </a:lnTo>
                <a:lnTo>
                  <a:pt x="4074173" y="2040219"/>
                </a:lnTo>
                <a:lnTo>
                  <a:pt x="4080054" y="2036261"/>
                </a:lnTo>
                <a:lnTo>
                  <a:pt x="4084022" y="2030392"/>
                </a:lnTo>
                <a:lnTo>
                  <a:pt x="4085477" y="2023209"/>
                </a:lnTo>
                <a:lnTo>
                  <a:pt x="4084022" y="2016014"/>
                </a:lnTo>
                <a:lnTo>
                  <a:pt x="4080054" y="2010139"/>
                </a:lnTo>
                <a:lnTo>
                  <a:pt x="4074173" y="2006178"/>
                </a:lnTo>
                <a:lnTo>
                  <a:pt x="4066974" y="2004726"/>
                </a:lnTo>
                <a:close/>
              </a:path>
              <a:path w="5621655" h="3489960">
                <a:moveTo>
                  <a:pt x="4160517" y="2005049"/>
                </a:moveTo>
                <a:lnTo>
                  <a:pt x="4153458" y="2006473"/>
                </a:lnTo>
                <a:lnTo>
                  <a:pt x="4147684" y="2010361"/>
                </a:lnTo>
                <a:lnTo>
                  <a:pt x="4143788" y="2016132"/>
                </a:lnTo>
                <a:lnTo>
                  <a:pt x="4142357" y="2023209"/>
                </a:lnTo>
                <a:lnTo>
                  <a:pt x="4143788" y="2030273"/>
                </a:lnTo>
                <a:lnTo>
                  <a:pt x="4147684" y="2036038"/>
                </a:lnTo>
                <a:lnTo>
                  <a:pt x="4153458" y="2039923"/>
                </a:lnTo>
                <a:lnTo>
                  <a:pt x="4160517" y="2041347"/>
                </a:lnTo>
                <a:lnTo>
                  <a:pt x="4167582" y="2039923"/>
                </a:lnTo>
                <a:lnTo>
                  <a:pt x="4173347" y="2036038"/>
                </a:lnTo>
                <a:lnTo>
                  <a:pt x="4177233" y="2030273"/>
                </a:lnTo>
                <a:lnTo>
                  <a:pt x="4178657" y="2023209"/>
                </a:lnTo>
                <a:lnTo>
                  <a:pt x="4177233" y="2016132"/>
                </a:lnTo>
                <a:lnTo>
                  <a:pt x="4173347" y="2010361"/>
                </a:lnTo>
                <a:lnTo>
                  <a:pt x="4167582" y="2006473"/>
                </a:lnTo>
                <a:lnTo>
                  <a:pt x="4160517" y="2005049"/>
                </a:lnTo>
                <a:close/>
              </a:path>
              <a:path w="5621655" h="3489960">
                <a:moveTo>
                  <a:pt x="4263847" y="2005432"/>
                </a:moveTo>
                <a:lnTo>
                  <a:pt x="4244214" y="2005432"/>
                </a:lnTo>
                <a:lnTo>
                  <a:pt x="4236244" y="2013383"/>
                </a:lnTo>
                <a:lnTo>
                  <a:pt x="4236244" y="2033014"/>
                </a:lnTo>
                <a:lnTo>
                  <a:pt x="4244214" y="2040964"/>
                </a:lnTo>
                <a:lnTo>
                  <a:pt x="4263847" y="2040964"/>
                </a:lnTo>
                <a:lnTo>
                  <a:pt x="4271796" y="2033014"/>
                </a:lnTo>
                <a:lnTo>
                  <a:pt x="4271796" y="2013383"/>
                </a:lnTo>
                <a:lnTo>
                  <a:pt x="4263847" y="2005432"/>
                </a:lnTo>
                <a:close/>
              </a:path>
              <a:path w="5621655" h="3489960">
                <a:moveTo>
                  <a:pt x="4357148" y="2005816"/>
                </a:moveTo>
                <a:lnTo>
                  <a:pt x="4337958" y="2005816"/>
                </a:lnTo>
                <a:lnTo>
                  <a:pt x="4330150" y="2013604"/>
                </a:lnTo>
                <a:lnTo>
                  <a:pt x="4330150" y="2032792"/>
                </a:lnTo>
                <a:lnTo>
                  <a:pt x="4337958" y="2040581"/>
                </a:lnTo>
                <a:lnTo>
                  <a:pt x="4357148" y="2040581"/>
                </a:lnTo>
                <a:lnTo>
                  <a:pt x="4364916" y="2032792"/>
                </a:lnTo>
                <a:lnTo>
                  <a:pt x="4364916" y="2013604"/>
                </a:lnTo>
                <a:lnTo>
                  <a:pt x="4357148" y="2005816"/>
                </a:lnTo>
                <a:close/>
              </a:path>
              <a:path w="5621655" h="3489960">
                <a:moveTo>
                  <a:pt x="4450428" y="2006219"/>
                </a:moveTo>
                <a:lnTo>
                  <a:pt x="4431683" y="2006219"/>
                </a:lnTo>
                <a:lnTo>
                  <a:pt x="4424077" y="2013826"/>
                </a:lnTo>
                <a:lnTo>
                  <a:pt x="4424077" y="2032590"/>
                </a:lnTo>
                <a:lnTo>
                  <a:pt x="4431683" y="2040177"/>
                </a:lnTo>
                <a:lnTo>
                  <a:pt x="4450428" y="2040177"/>
                </a:lnTo>
                <a:lnTo>
                  <a:pt x="4458035" y="2032590"/>
                </a:lnTo>
                <a:lnTo>
                  <a:pt x="4458035" y="2013826"/>
                </a:lnTo>
                <a:lnTo>
                  <a:pt x="4450428" y="2006219"/>
                </a:lnTo>
                <a:close/>
              </a:path>
              <a:path w="5621655" h="3489960">
                <a:moveTo>
                  <a:pt x="4543708" y="2006602"/>
                </a:moveTo>
                <a:lnTo>
                  <a:pt x="4525407" y="2006602"/>
                </a:lnTo>
                <a:lnTo>
                  <a:pt x="4517942" y="2014028"/>
                </a:lnTo>
                <a:lnTo>
                  <a:pt x="4517942" y="2032369"/>
                </a:lnTo>
                <a:lnTo>
                  <a:pt x="4525407" y="2039793"/>
                </a:lnTo>
                <a:lnTo>
                  <a:pt x="4543708" y="2039793"/>
                </a:lnTo>
                <a:lnTo>
                  <a:pt x="4551174" y="2032369"/>
                </a:lnTo>
                <a:lnTo>
                  <a:pt x="4551174" y="2014028"/>
                </a:lnTo>
                <a:lnTo>
                  <a:pt x="4543708" y="2006602"/>
                </a:lnTo>
                <a:close/>
              </a:path>
              <a:path w="5621655" h="3489960">
                <a:moveTo>
                  <a:pt x="4637009" y="2006986"/>
                </a:moveTo>
                <a:lnTo>
                  <a:pt x="4619132" y="2006986"/>
                </a:lnTo>
                <a:lnTo>
                  <a:pt x="4611868" y="2014250"/>
                </a:lnTo>
                <a:lnTo>
                  <a:pt x="4611868" y="2032147"/>
                </a:lnTo>
                <a:lnTo>
                  <a:pt x="4619132" y="2039410"/>
                </a:lnTo>
                <a:lnTo>
                  <a:pt x="4637009" y="2039410"/>
                </a:lnTo>
                <a:lnTo>
                  <a:pt x="4644293" y="2032147"/>
                </a:lnTo>
                <a:lnTo>
                  <a:pt x="4644293" y="2014250"/>
                </a:lnTo>
                <a:lnTo>
                  <a:pt x="4637009" y="2006986"/>
                </a:lnTo>
                <a:close/>
              </a:path>
              <a:path w="5621655" h="3489960">
                <a:moveTo>
                  <a:pt x="4730331" y="2007369"/>
                </a:moveTo>
                <a:lnTo>
                  <a:pt x="4712857" y="2007369"/>
                </a:lnTo>
                <a:lnTo>
                  <a:pt x="4705774" y="2014471"/>
                </a:lnTo>
                <a:lnTo>
                  <a:pt x="4705774" y="2031925"/>
                </a:lnTo>
                <a:lnTo>
                  <a:pt x="4712857" y="2039026"/>
                </a:lnTo>
                <a:lnTo>
                  <a:pt x="4730331" y="2039026"/>
                </a:lnTo>
                <a:lnTo>
                  <a:pt x="4737412" y="2031925"/>
                </a:lnTo>
                <a:lnTo>
                  <a:pt x="4737412" y="2014471"/>
                </a:lnTo>
                <a:lnTo>
                  <a:pt x="4730331" y="2007369"/>
                </a:lnTo>
                <a:close/>
              </a:path>
              <a:path w="5621655" h="3489960">
                <a:moveTo>
                  <a:pt x="4823631" y="2007773"/>
                </a:moveTo>
                <a:lnTo>
                  <a:pt x="4806581" y="2007773"/>
                </a:lnTo>
                <a:lnTo>
                  <a:pt x="4799701" y="2014673"/>
                </a:lnTo>
                <a:lnTo>
                  <a:pt x="4799701" y="2031723"/>
                </a:lnTo>
                <a:lnTo>
                  <a:pt x="4806581" y="2038624"/>
                </a:lnTo>
                <a:lnTo>
                  <a:pt x="4823631" y="2038624"/>
                </a:lnTo>
                <a:lnTo>
                  <a:pt x="4830531" y="2031723"/>
                </a:lnTo>
                <a:lnTo>
                  <a:pt x="4830531" y="2014673"/>
                </a:lnTo>
                <a:lnTo>
                  <a:pt x="4823631" y="2007773"/>
                </a:lnTo>
                <a:close/>
              </a:path>
              <a:path w="5621655" h="3489960">
                <a:moveTo>
                  <a:pt x="4916911" y="2008157"/>
                </a:moveTo>
                <a:lnTo>
                  <a:pt x="4900305" y="2008157"/>
                </a:lnTo>
                <a:lnTo>
                  <a:pt x="4893566" y="2014895"/>
                </a:lnTo>
                <a:lnTo>
                  <a:pt x="4893566" y="2031500"/>
                </a:lnTo>
                <a:lnTo>
                  <a:pt x="4900305" y="2038240"/>
                </a:lnTo>
                <a:lnTo>
                  <a:pt x="4916911" y="2038240"/>
                </a:lnTo>
                <a:lnTo>
                  <a:pt x="4923670" y="2031500"/>
                </a:lnTo>
                <a:lnTo>
                  <a:pt x="4923670" y="2014895"/>
                </a:lnTo>
                <a:lnTo>
                  <a:pt x="4916911" y="2008157"/>
                </a:lnTo>
                <a:close/>
              </a:path>
              <a:path w="5621655" h="3489960">
                <a:moveTo>
                  <a:pt x="5010232" y="2008540"/>
                </a:moveTo>
                <a:lnTo>
                  <a:pt x="4994030" y="2008540"/>
                </a:lnTo>
                <a:lnTo>
                  <a:pt x="4987492" y="2015097"/>
                </a:lnTo>
                <a:lnTo>
                  <a:pt x="4987492" y="2031300"/>
                </a:lnTo>
                <a:lnTo>
                  <a:pt x="4994030" y="2037857"/>
                </a:lnTo>
                <a:lnTo>
                  <a:pt x="5010232" y="2037857"/>
                </a:lnTo>
                <a:lnTo>
                  <a:pt x="5016791" y="2031300"/>
                </a:lnTo>
                <a:lnTo>
                  <a:pt x="5016791" y="2015097"/>
                </a:lnTo>
                <a:lnTo>
                  <a:pt x="5010232" y="2008540"/>
                </a:lnTo>
                <a:close/>
              </a:path>
              <a:path w="5621655" h="3489960">
                <a:moveTo>
                  <a:pt x="287524" y="2055774"/>
                </a:moveTo>
                <a:lnTo>
                  <a:pt x="271865" y="2055774"/>
                </a:lnTo>
                <a:lnTo>
                  <a:pt x="265511" y="2062129"/>
                </a:lnTo>
                <a:lnTo>
                  <a:pt x="265511" y="2077787"/>
                </a:lnTo>
                <a:lnTo>
                  <a:pt x="271865" y="2084143"/>
                </a:lnTo>
                <a:lnTo>
                  <a:pt x="287524" y="2084143"/>
                </a:lnTo>
                <a:lnTo>
                  <a:pt x="293878" y="2077787"/>
                </a:lnTo>
                <a:lnTo>
                  <a:pt x="293878" y="2062129"/>
                </a:lnTo>
                <a:lnTo>
                  <a:pt x="287524" y="2055774"/>
                </a:lnTo>
                <a:close/>
              </a:path>
              <a:path w="5621655" h="3489960">
                <a:moveTo>
                  <a:pt x="381255" y="2055390"/>
                </a:moveTo>
                <a:lnTo>
                  <a:pt x="365161" y="2055390"/>
                </a:lnTo>
                <a:lnTo>
                  <a:pt x="358636" y="2061908"/>
                </a:lnTo>
                <a:lnTo>
                  <a:pt x="358636" y="2078009"/>
                </a:lnTo>
                <a:lnTo>
                  <a:pt x="365161" y="2084527"/>
                </a:lnTo>
                <a:lnTo>
                  <a:pt x="381255" y="2084527"/>
                </a:lnTo>
                <a:lnTo>
                  <a:pt x="387782" y="2078009"/>
                </a:lnTo>
                <a:lnTo>
                  <a:pt x="387782" y="2061908"/>
                </a:lnTo>
                <a:lnTo>
                  <a:pt x="381255" y="2055390"/>
                </a:lnTo>
                <a:close/>
              </a:path>
              <a:path w="5621655" h="3489960">
                <a:moveTo>
                  <a:pt x="474988" y="2054987"/>
                </a:moveTo>
                <a:lnTo>
                  <a:pt x="458458" y="2054987"/>
                </a:lnTo>
                <a:lnTo>
                  <a:pt x="451759" y="2061686"/>
                </a:lnTo>
                <a:lnTo>
                  <a:pt x="451759" y="2078211"/>
                </a:lnTo>
                <a:lnTo>
                  <a:pt x="458458" y="2084909"/>
                </a:lnTo>
                <a:lnTo>
                  <a:pt x="474988" y="2084909"/>
                </a:lnTo>
                <a:lnTo>
                  <a:pt x="481686" y="2078211"/>
                </a:lnTo>
                <a:lnTo>
                  <a:pt x="481686" y="2061686"/>
                </a:lnTo>
                <a:lnTo>
                  <a:pt x="474988" y="2054987"/>
                </a:lnTo>
                <a:close/>
              </a:path>
              <a:path w="5621655" h="3489960">
                <a:moveTo>
                  <a:pt x="568718" y="2054603"/>
                </a:moveTo>
                <a:lnTo>
                  <a:pt x="551755" y="2054603"/>
                </a:lnTo>
                <a:lnTo>
                  <a:pt x="544882" y="2061484"/>
                </a:lnTo>
                <a:lnTo>
                  <a:pt x="544882" y="2078433"/>
                </a:lnTo>
                <a:lnTo>
                  <a:pt x="551755" y="2085313"/>
                </a:lnTo>
                <a:lnTo>
                  <a:pt x="568718" y="2085313"/>
                </a:lnTo>
                <a:lnTo>
                  <a:pt x="575582" y="2078433"/>
                </a:lnTo>
                <a:lnTo>
                  <a:pt x="575582" y="2061484"/>
                </a:lnTo>
                <a:lnTo>
                  <a:pt x="568718" y="2054603"/>
                </a:lnTo>
                <a:close/>
              </a:path>
              <a:path w="5621655" h="3489960">
                <a:moveTo>
                  <a:pt x="662441" y="2054221"/>
                </a:moveTo>
                <a:lnTo>
                  <a:pt x="645062" y="2054221"/>
                </a:lnTo>
                <a:lnTo>
                  <a:pt x="638008" y="2061262"/>
                </a:lnTo>
                <a:lnTo>
                  <a:pt x="638008" y="2078654"/>
                </a:lnTo>
                <a:lnTo>
                  <a:pt x="645062" y="2085696"/>
                </a:lnTo>
                <a:lnTo>
                  <a:pt x="662441" y="2085696"/>
                </a:lnTo>
                <a:lnTo>
                  <a:pt x="669486" y="2078654"/>
                </a:lnTo>
                <a:lnTo>
                  <a:pt x="669486" y="2061262"/>
                </a:lnTo>
                <a:lnTo>
                  <a:pt x="662441" y="2054221"/>
                </a:lnTo>
                <a:close/>
              </a:path>
              <a:path w="5621655" h="3489960">
                <a:moveTo>
                  <a:pt x="756171" y="2053817"/>
                </a:moveTo>
                <a:lnTo>
                  <a:pt x="738350" y="2053817"/>
                </a:lnTo>
                <a:lnTo>
                  <a:pt x="731131" y="2061041"/>
                </a:lnTo>
                <a:lnTo>
                  <a:pt x="731131" y="2078856"/>
                </a:lnTo>
                <a:lnTo>
                  <a:pt x="738350" y="2086080"/>
                </a:lnTo>
                <a:lnTo>
                  <a:pt x="756171" y="2086080"/>
                </a:lnTo>
                <a:lnTo>
                  <a:pt x="763391" y="2078856"/>
                </a:lnTo>
                <a:lnTo>
                  <a:pt x="763391" y="2061041"/>
                </a:lnTo>
                <a:lnTo>
                  <a:pt x="756171" y="2053817"/>
                </a:lnTo>
                <a:close/>
              </a:path>
              <a:path w="5621655" h="3489960">
                <a:moveTo>
                  <a:pt x="849902" y="2053433"/>
                </a:moveTo>
                <a:lnTo>
                  <a:pt x="831655" y="2053433"/>
                </a:lnTo>
                <a:lnTo>
                  <a:pt x="824254" y="2060839"/>
                </a:lnTo>
                <a:lnTo>
                  <a:pt x="824254" y="2079078"/>
                </a:lnTo>
                <a:lnTo>
                  <a:pt x="831655" y="2086484"/>
                </a:lnTo>
                <a:lnTo>
                  <a:pt x="849902" y="2086484"/>
                </a:lnTo>
                <a:lnTo>
                  <a:pt x="857295" y="2079078"/>
                </a:lnTo>
                <a:lnTo>
                  <a:pt x="857295" y="2060839"/>
                </a:lnTo>
                <a:lnTo>
                  <a:pt x="849902" y="2053433"/>
                </a:lnTo>
                <a:close/>
              </a:path>
              <a:path w="5621655" h="3489960">
                <a:moveTo>
                  <a:pt x="943624" y="2053050"/>
                </a:moveTo>
                <a:lnTo>
                  <a:pt x="924954" y="2053050"/>
                </a:lnTo>
                <a:lnTo>
                  <a:pt x="917379" y="2060616"/>
                </a:lnTo>
                <a:lnTo>
                  <a:pt x="917379" y="2079301"/>
                </a:lnTo>
                <a:lnTo>
                  <a:pt x="924954" y="2086866"/>
                </a:lnTo>
                <a:lnTo>
                  <a:pt x="943624" y="2086866"/>
                </a:lnTo>
                <a:lnTo>
                  <a:pt x="951199" y="2079301"/>
                </a:lnTo>
                <a:lnTo>
                  <a:pt x="951199" y="2060616"/>
                </a:lnTo>
                <a:lnTo>
                  <a:pt x="943624" y="2053050"/>
                </a:lnTo>
                <a:close/>
              </a:path>
              <a:path w="5621655" h="3489960">
                <a:moveTo>
                  <a:pt x="1037316" y="2052727"/>
                </a:moveTo>
                <a:lnTo>
                  <a:pt x="1018289" y="2052727"/>
                </a:lnTo>
                <a:lnTo>
                  <a:pt x="1010581" y="2060435"/>
                </a:lnTo>
                <a:lnTo>
                  <a:pt x="1010581" y="2079462"/>
                </a:lnTo>
                <a:lnTo>
                  <a:pt x="1018289" y="2087170"/>
                </a:lnTo>
                <a:lnTo>
                  <a:pt x="1037316" y="2087170"/>
                </a:lnTo>
                <a:lnTo>
                  <a:pt x="1045024" y="2079462"/>
                </a:lnTo>
                <a:lnTo>
                  <a:pt x="1045024" y="2060435"/>
                </a:lnTo>
                <a:lnTo>
                  <a:pt x="1037316" y="2052727"/>
                </a:lnTo>
                <a:close/>
              </a:path>
              <a:path w="5621655" h="3489960">
                <a:moveTo>
                  <a:pt x="1131039" y="2052344"/>
                </a:moveTo>
                <a:lnTo>
                  <a:pt x="1111595" y="2052344"/>
                </a:lnTo>
                <a:lnTo>
                  <a:pt x="1103705" y="2060233"/>
                </a:lnTo>
                <a:lnTo>
                  <a:pt x="1103705" y="2079684"/>
                </a:lnTo>
                <a:lnTo>
                  <a:pt x="1111595" y="2087573"/>
                </a:lnTo>
                <a:lnTo>
                  <a:pt x="1131039" y="2087573"/>
                </a:lnTo>
                <a:lnTo>
                  <a:pt x="1138928" y="2079684"/>
                </a:lnTo>
                <a:lnTo>
                  <a:pt x="1138928" y="2060233"/>
                </a:lnTo>
                <a:lnTo>
                  <a:pt x="1131039" y="2052344"/>
                </a:lnTo>
                <a:close/>
              </a:path>
              <a:path w="5621655" h="3489960">
                <a:moveTo>
                  <a:pt x="1214832" y="2051960"/>
                </a:moveTo>
                <a:lnTo>
                  <a:pt x="1207826" y="2053373"/>
                </a:lnTo>
                <a:lnTo>
                  <a:pt x="1202103" y="2057229"/>
                </a:lnTo>
                <a:lnTo>
                  <a:pt x="1198245" y="2062949"/>
                </a:lnTo>
                <a:lnTo>
                  <a:pt x="1196830" y="2069959"/>
                </a:lnTo>
                <a:lnTo>
                  <a:pt x="1198245" y="2076967"/>
                </a:lnTo>
                <a:lnTo>
                  <a:pt x="1202103" y="2082687"/>
                </a:lnTo>
                <a:lnTo>
                  <a:pt x="1207826" y="2086542"/>
                </a:lnTo>
                <a:lnTo>
                  <a:pt x="1214832" y="2087956"/>
                </a:lnTo>
                <a:lnTo>
                  <a:pt x="1221837" y="2086542"/>
                </a:lnTo>
                <a:lnTo>
                  <a:pt x="1227559" y="2082687"/>
                </a:lnTo>
                <a:lnTo>
                  <a:pt x="1231417" y="2076967"/>
                </a:lnTo>
                <a:lnTo>
                  <a:pt x="1232832" y="2069959"/>
                </a:lnTo>
                <a:lnTo>
                  <a:pt x="1231417" y="2062949"/>
                </a:lnTo>
                <a:lnTo>
                  <a:pt x="1227559" y="2057229"/>
                </a:lnTo>
                <a:lnTo>
                  <a:pt x="1221837" y="2053373"/>
                </a:lnTo>
                <a:lnTo>
                  <a:pt x="1214832" y="2051960"/>
                </a:lnTo>
                <a:close/>
              </a:path>
              <a:path w="5621655" h="3489960">
                <a:moveTo>
                  <a:pt x="1308341" y="2051556"/>
                </a:moveTo>
                <a:lnTo>
                  <a:pt x="1301185" y="2053002"/>
                </a:lnTo>
                <a:lnTo>
                  <a:pt x="1295340" y="2056944"/>
                </a:lnTo>
                <a:lnTo>
                  <a:pt x="1291398" y="2062793"/>
                </a:lnTo>
                <a:lnTo>
                  <a:pt x="1289953" y="2069959"/>
                </a:lnTo>
                <a:lnTo>
                  <a:pt x="1291398" y="2077112"/>
                </a:lnTo>
                <a:lnTo>
                  <a:pt x="1295340" y="2082955"/>
                </a:lnTo>
                <a:lnTo>
                  <a:pt x="1301185" y="2086894"/>
                </a:lnTo>
                <a:lnTo>
                  <a:pt x="1308341" y="2088339"/>
                </a:lnTo>
                <a:lnTo>
                  <a:pt x="1315501" y="2086894"/>
                </a:lnTo>
                <a:lnTo>
                  <a:pt x="1321349" y="2082955"/>
                </a:lnTo>
                <a:lnTo>
                  <a:pt x="1325292" y="2077112"/>
                </a:lnTo>
                <a:lnTo>
                  <a:pt x="1326738" y="2069959"/>
                </a:lnTo>
                <a:lnTo>
                  <a:pt x="1325292" y="2062793"/>
                </a:lnTo>
                <a:lnTo>
                  <a:pt x="1321349" y="2056944"/>
                </a:lnTo>
                <a:lnTo>
                  <a:pt x="1315501" y="2053002"/>
                </a:lnTo>
                <a:lnTo>
                  <a:pt x="1308341" y="2051556"/>
                </a:lnTo>
                <a:close/>
              </a:path>
              <a:path w="5621655" h="3489960">
                <a:moveTo>
                  <a:pt x="1401859" y="2051174"/>
                </a:moveTo>
                <a:lnTo>
                  <a:pt x="1394548" y="2052651"/>
                </a:lnTo>
                <a:lnTo>
                  <a:pt x="1388577" y="2056677"/>
                </a:lnTo>
                <a:lnTo>
                  <a:pt x="1384552" y="2062648"/>
                </a:lnTo>
                <a:lnTo>
                  <a:pt x="1383075" y="2069959"/>
                </a:lnTo>
                <a:lnTo>
                  <a:pt x="1384552" y="2077269"/>
                </a:lnTo>
                <a:lnTo>
                  <a:pt x="1388577" y="2083240"/>
                </a:lnTo>
                <a:lnTo>
                  <a:pt x="1394548" y="2087266"/>
                </a:lnTo>
                <a:lnTo>
                  <a:pt x="1401859" y="2088743"/>
                </a:lnTo>
                <a:lnTo>
                  <a:pt x="1409170" y="2087266"/>
                </a:lnTo>
                <a:lnTo>
                  <a:pt x="1415140" y="2083240"/>
                </a:lnTo>
                <a:lnTo>
                  <a:pt x="1419166" y="2077269"/>
                </a:lnTo>
                <a:lnTo>
                  <a:pt x="1420642" y="2069959"/>
                </a:lnTo>
                <a:lnTo>
                  <a:pt x="1419166" y="2062648"/>
                </a:lnTo>
                <a:lnTo>
                  <a:pt x="1415140" y="2056677"/>
                </a:lnTo>
                <a:lnTo>
                  <a:pt x="1409170" y="2052651"/>
                </a:lnTo>
                <a:lnTo>
                  <a:pt x="1401859" y="2051174"/>
                </a:lnTo>
                <a:close/>
              </a:path>
              <a:path w="5621655" h="3489960">
                <a:moveTo>
                  <a:pt x="1495370" y="2050790"/>
                </a:moveTo>
                <a:lnTo>
                  <a:pt x="1487909" y="2052296"/>
                </a:lnTo>
                <a:lnTo>
                  <a:pt x="1481816" y="2056402"/>
                </a:lnTo>
                <a:lnTo>
                  <a:pt x="1477707" y="2062495"/>
                </a:lnTo>
                <a:lnTo>
                  <a:pt x="1476201" y="2069959"/>
                </a:lnTo>
                <a:lnTo>
                  <a:pt x="1477707" y="2077422"/>
                </a:lnTo>
                <a:lnTo>
                  <a:pt x="1481816" y="2083515"/>
                </a:lnTo>
                <a:lnTo>
                  <a:pt x="1487909" y="2087621"/>
                </a:lnTo>
                <a:lnTo>
                  <a:pt x="1495370" y="2089127"/>
                </a:lnTo>
                <a:lnTo>
                  <a:pt x="1502835" y="2087621"/>
                </a:lnTo>
                <a:lnTo>
                  <a:pt x="1508928" y="2083515"/>
                </a:lnTo>
                <a:lnTo>
                  <a:pt x="1513035" y="2077422"/>
                </a:lnTo>
                <a:lnTo>
                  <a:pt x="1514541" y="2069959"/>
                </a:lnTo>
                <a:lnTo>
                  <a:pt x="1513035" y="2062495"/>
                </a:lnTo>
                <a:lnTo>
                  <a:pt x="1508928" y="2056402"/>
                </a:lnTo>
                <a:lnTo>
                  <a:pt x="1502835" y="2052296"/>
                </a:lnTo>
                <a:lnTo>
                  <a:pt x="1495370" y="2050790"/>
                </a:lnTo>
                <a:close/>
              </a:path>
              <a:path w="5621655" h="3489960">
                <a:moveTo>
                  <a:pt x="1588894" y="2050468"/>
                </a:moveTo>
                <a:lnTo>
                  <a:pt x="1581303" y="2052001"/>
                </a:lnTo>
                <a:lnTo>
                  <a:pt x="1575108" y="2056180"/>
                </a:lnTo>
                <a:lnTo>
                  <a:pt x="1570934" y="2062376"/>
                </a:lnTo>
                <a:lnTo>
                  <a:pt x="1569404" y="2069959"/>
                </a:lnTo>
                <a:lnTo>
                  <a:pt x="1570934" y="2077538"/>
                </a:lnTo>
                <a:lnTo>
                  <a:pt x="1575108" y="2083727"/>
                </a:lnTo>
                <a:lnTo>
                  <a:pt x="1581303" y="2087899"/>
                </a:lnTo>
                <a:lnTo>
                  <a:pt x="1588894" y="2089429"/>
                </a:lnTo>
                <a:lnTo>
                  <a:pt x="1596474" y="2087899"/>
                </a:lnTo>
                <a:lnTo>
                  <a:pt x="1602663" y="2083727"/>
                </a:lnTo>
                <a:lnTo>
                  <a:pt x="1606836" y="2077538"/>
                </a:lnTo>
                <a:lnTo>
                  <a:pt x="1608366" y="2069959"/>
                </a:lnTo>
                <a:lnTo>
                  <a:pt x="1606836" y="2062376"/>
                </a:lnTo>
                <a:lnTo>
                  <a:pt x="1602663" y="2056180"/>
                </a:lnTo>
                <a:lnTo>
                  <a:pt x="1596474" y="2052001"/>
                </a:lnTo>
                <a:lnTo>
                  <a:pt x="1588894" y="2050468"/>
                </a:lnTo>
                <a:close/>
              </a:path>
              <a:path w="5621655" h="3489960">
                <a:moveTo>
                  <a:pt x="1682397" y="2050084"/>
                </a:moveTo>
                <a:lnTo>
                  <a:pt x="1674661" y="2051646"/>
                </a:lnTo>
                <a:lnTo>
                  <a:pt x="1668343" y="2055905"/>
                </a:lnTo>
                <a:lnTo>
                  <a:pt x="1664084" y="2062222"/>
                </a:lnTo>
                <a:lnTo>
                  <a:pt x="1662522" y="2069959"/>
                </a:lnTo>
                <a:lnTo>
                  <a:pt x="1664084" y="2077695"/>
                </a:lnTo>
                <a:lnTo>
                  <a:pt x="1668343" y="2084012"/>
                </a:lnTo>
                <a:lnTo>
                  <a:pt x="1674661" y="2088271"/>
                </a:lnTo>
                <a:lnTo>
                  <a:pt x="1682397" y="2089833"/>
                </a:lnTo>
                <a:lnTo>
                  <a:pt x="1690133" y="2088271"/>
                </a:lnTo>
                <a:lnTo>
                  <a:pt x="1696451" y="2084012"/>
                </a:lnTo>
                <a:lnTo>
                  <a:pt x="1700710" y="2077695"/>
                </a:lnTo>
                <a:lnTo>
                  <a:pt x="1702272" y="2069959"/>
                </a:lnTo>
                <a:lnTo>
                  <a:pt x="1700710" y="2062222"/>
                </a:lnTo>
                <a:lnTo>
                  <a:pt x="1696451" y="2055905"/>
                </a:lnTo>
                <a:lnTo>
                  <a:pt x="1690133" y="2051646"/>
                </a:lnTo>
                <a:lnTo>
                  <a:pt x="1682397" y="2050084"/>
                </a:lnTo>
                <a:close/>
              </a:path>
              <a:path w="5621655" h="3489960">
                <a:moveTo>
                  <a:pt x="1775919" y="2049701"/>
                </a:moveTo>
                <a:lnTo>
                  <a:pt x="1768030" y="2051291"/>
                </a:lnTo>
                <a:lnTo>
                  <a:pt x="1761592" y="2055630"/>
                </a:lnTo>
                <a:lnTo>
                  <a:pt x="1757252" y="2062069"/>
                </a:lnTo>
                <a:lnTo>
                  <a:pt x="1755662" y="2069959"/>
                </a:lnTo>
                <a:lnTo>
                  <a:pt x="1757252" y="2077839"/>
                </a:lnTo>
                <a:lnTo>
                  <a:pt x="1761592" y="2084279"/>
                </a:lnTo>
                <a:lnTo>
                  <a:pt x="1768030" y="2088623"/>
                </a:lnTo>
                <a:lnTo>
                  <a:pt x="1775919" y="2090216"/>
                </a:lnTo>
                <a:lnTo>
                  <a:pt x="1783801" y="2088623"/>
                </a:lnTo>
                <a:lnTo>
                  <a:pt x="1790241" y="2084279"/>
                </a:lnTo>
                <a:lnTo>
                  <a:pt x="1794585" y="2077839"/>
                </a:lnTo>
                <a:lnTo>
                  <a:pt x="1796179" y="2069959"/>
                </a:lnTo>
                <a:lnTo>
                  <a:pt x="1794585" y="2062069"/>
                </a:lnTo>
                <a:lnTo>
                  <a:pt x="1790241" y="2055630"/>
                </a:lnTo>
                <a:lnTo>
                  <a:pt x="1783801" y="2051291"/>
                </a:lnTo>
                <a:lnTo>
                  <a:pt x="1775919" y="2049701"/>
                </a:lnTo>
                <a:close/>
              </a:path>
              <a:path w="5621655" h="3489960">
                <a:moveTo>
                  <a:pt x="1869422" y="2049378"/>
                </a:moveTo>
                <a:lnTo>
                  <a:pt x="1861417" y="2050996"/>
                </a:lnTo>
                <a:lnTo>
                  <a:pt x="1854882" y="2055408"/>
                </a:lnTo>
                <a:lnTo>
                  <a:pt x="1850477" y="2061950"/>
                </a:lnTo>
                <a:lnTo>
                  <a:pt x="1848862" y="2069959"/>
                </a:lnTo>
                <a:lnTo>
                  <a:pt x="1850477" y="2077963"/>
                </a:lnTo>
                <a:lnTo>
                  <a:pt x="1854882" y="2084498"/>
                </a:lnTo>
                <a:lnTo>
                  <a:pt x="1861417" y="2088903"/>
                </a:lnTo>
                <a:lnTo>
                  <a:pt x="1869422" y="2090519"/>
                </a:lnTo>
                <a:lnTo>
                  <a:pt x="1877430" y="2088903"/>
                </a:lnTo>
                <a:lnTo>
                  <a:pt x="1883973" y="2084498"/>
                </a:lnTo>
                <a:lnTo>
                  <a:pt x="1888385" y="2077963"/>
                </a:lnTo>
                <a:lnTo>
                  <a:pt x="1890004" y="2069959"/>
                </a:lnTo>
                <a:lnTo>
                  <a:pt x="1888385" y="2061950"/>
                </a:lnTo>
                <a:lnTo>
                  <a:pt x="1883973" y="2055408"/>
                </a:lnTo>
                <a:lnTo>
                  <a:pt x="1877430" y="2050996"/>
                </a:lnTo>
                <a:lnTo>
                  <a:pt x="1869422" y="2049378"/>
                </a:lnTo>
                <a:close/>
              </a:path>
              <a:path w="5621655" h="3489960">
                <a:moveTo>
                  <a:pt x="1962945" y="2048995"/>
                </a:moveTo>
                <a:lnTo>
                  <a:pt x="1954783" y="2050641"/>
                </a:lnTo>
                <a:lnTo>
                  <a:pt x="1948120" y="2055133"/>
                </a:lnTo>
                <a:lnTo>
                  <a:pt x="1943628" y="2061797"/>
                </a:lnTo>
                <a:lnTo>
                  <a:pt x="1941981" y="2069959"/>
                </a:lnTo>
                <a:lnTo>
                  <a:pt x="1943628" y="2078120"/>
                </a:lnTo>
                <a:lnTo>
                  <a:pt x="1948120" y="2084783"/>
                </a:lnTo>
                <a:lnTo>
                  <a:pt x="1954783" y="2089275"/>
                </a:lnTo>
                <a:lnTo>
                  <a:pt x="1962945" y="2090922"/>
                </a:lnTo>
                <a:lnTo>
                  <a:pt x="1971107" y="2089275"/>
                </a:lnTo>
                <a:lnTo>
                  <a:pt x="1977771" y="2084783"/>
                </a:lnTo>
                <a:lnTo>
                  <a:pt x="1982263" y="2078120"/>
                </a:lnTo>
                <a:lnTo>
                  <a:pt x="1983910" y="2069959"/>
                </a:lnTo>
                <a:lnTo>
                  <a:pt x="1982263" y="2061797"/>
                </a:lnTo>
                <a:lnTo>
                  <a:pt x="1977771" y="2055133"/>
                </a:lnTo>
                <a:lnTo>
                  <a:pt x="1971107" y="2050641"/>
                </a:lnTo>
                <a:lnTo>
                  <a:pt x="1962945" y="2048995"/>
                </a:lnTo>
                <a:close/>
              </a:path>
              <a:path w="5621655" h="3489960">
                <a:moveTo>
                  <a:pt x="2056447" y="2048672"/>
                </a:moveTo>
                <a:lnTo>
                  <a:pt x="2048171" y="2050347"/>
                </a:lnTo>
                <a:lnTo>
                  <a:pt x="2041411" y="2054911"/>
                </a:lnTo>
                <a:lnTo>
                  <a:pt x="2036853" y="2061678"/>
                </a:lnTo>
                <a:lnTo>
                  <a:pt x="2035181" y="2069959"/>
                </a:lnTo>
                <a:lnTo>
                  <a:pt x="2036853" y="2078235"/>
                </a:lnTo>
                <a:lnTo>
                  <a:pt x="2041411" y="2084995"/>
                </a:lnTo>
                <a:lnTo>
                  <a:pt x="2048171" y="2089553"/>
                </a:lnTo>
                <a:lnTo>
                  <a:pt x="2056447" y="2091225"/>
                </a:lnTo>
                <a:lnTo>
                  <a:pt x="2064736" y="2089553"/>
                </a:lnTo>
                <a:lnTo>
                  <a:pt x="2071503" y="2084995"/>
                </a:lnTo>
                <a:lnTo>
                  <a:pt x="2076063" y="2078235"/>
                </a:lnTo>
                <a:lnTo>
                  <a:pt x="2077735" y="2069959"/>
                </a:lnTo>
                <a:lnTo>
                  <a:pt x="2076063" y="2061678"/>
                </a:lnTo>
                <a:lnTo>
                  <a:pt x="2071503" y="2054911"/>
                </a:lnTo>
                <a:lnTo>
                  <a:pt x="2064736" y="2050347"/>
                </a:lnTo>
                <a:lnTo>
                  <a:pt x="2056447" y="2048672"/>
                </a:lnTo>
                <a:close/>
              </a:path>
              <a:path w="5621655" h="3489960">
                <a:moveTo>
                  <a:pt x="2149970" y="2048369"/>
                </a:moveTo>
                <a:lnTo>
                  <a:pt x="2141566" y="2050065"/>
                </a:lnTo>
                <a:lnTo>
                  <a:pt x="2134704" y="2054692"/>
                </a:lnTo>
                <a:lnTo>
                  <a:pt x="2130077" y="2061554"/>
                </a:lnTo>
                <a:lnTo>
                  <a:pt x="2128380" y="2069959"/>
                </a:lnTo>
                <a:lnTo>
                  <a:pt x="2130077" y="2078362"/>
                </a:lnTo>
                <a:lnTo>
                  <a:pt x="2134704" y="2085224"/>
                </a:lnTo>
                <a:lnTo>
                  <a:pt x="2141566" y="2089851"/>
                </a:lnTo>
                <a:lnTo>
                  <a:pt x="2149970" y="2091547"/>
                </a:lnTo>
                <a:lnTo>
                  <a:pt x="2158374" y="2089851"/>
                </a:lnTo>
                <a:lnTo>
                  <a:pt x="2165237" y="2085224"/>
                </a:lnTo>
                <a:lnTo>
                  <a:pt x="2169864" y="2078362"/>
                </a:lnTo>
                <a:lnTo>
                  <a:pt x="2171560" y="2069959"/>
                </a:lnTo>
                <a:lnTo>
                  <a:pt x="2169864" y="2061554"/>
                </a:lnTo>
                <a:lnTo>
                  <a:pt x="2165237" y="2054692"/>
                </a:lnTo>
                <a:lnTo>
                  <a:pt x="2158374" y="2050065"/>
                </a:lnTo>
                <a:lnTo>
                  <a:pt x="2149970" y="2048369"/>
                </a:lnTo>
                <a:close/>
              </a:path>
              <a:path w="5621655" h="3489960">
                <a:moveTo>
                  <a:pt x="2243493" y="2048066"/>
                </a:moveTo>
                <a:lnTo>
                  <a:pt x="2234962" y="2049784"/>
                </a:lnTo>
                <a:lnTo>
                  <a:pt x="2227997" y="2054472"/>
                </a:lnTo>
                <a:lnTo>
                  <a:pt x="2223302" y="2061430"/>
                </a:lnTo>
                <a:lnTo>
                  <a:pt x="2221580" y="2069959"/>
                </a:lnTo>
                <a:lnTo>
                  <a:pt x="2223302" y="2078478"/>
                </a:lnTo>
                <a:lnTo>
                  <a:pt x="2227997" y="2085437"/>
                </a:lnTo>
                <a:lnTo>
                  <a:pt x="2234962" y="2090130"/>
                </a:lnTo>
                <a:lnTo>
                  <a:pt x="2243493" y="2091851"/>
                </a:lnTo>
                <a:lnTo>
                  <a:pt x="2252013" y="2090130"/>
                </a:lnTo>
                <a:lnTo>
                  <a:pt x="2258972" y="2085437"/>
                </a:lnTo>
                <a:lnTo>
                  <a:pt x="2263665" y="2078478"/>
                </a:lnTo>
                <a:lnTo>
                  <a:pt x="2265386" y="2069959"/>
                </a:lnTo>
                <a:lnTo>
                  <a:pt x="2263665" y="2061430"/>
                </a:lnTo>
                <a:lnTo>
                  <a:pt x="2258972" y="2054472"/>
                </a:lnTo>
                <a:lnTo>
                  <a:pt x="2252013" y="2049784"/>
                </a:lnTo>
                <a:lnTo>
                  <a:pt x="2243493" y="2048066"/>
                </a:lnTo>
                <a:close/>
              </a:path>
              <a:path w="5621655" h="3489960">
                <a:moveTo>
                  <a:pt x="2336995" y="2047744"/>
                </a:moveTo>
                <a:lnTo>
                  <a:pt x="2328349" y="2049490"/>
                </a:lnTo>
                <a:lnTo>
                  <a:pt x="2321288" y="2054251"/>
                </a:lnTo>
                <a:lnTo>
                  <a:pt x="2316527" y="2061312"/>
                </a:lnTo>
                <a:lnTo>
                  <a:pt x="2314780" y="2069959"/>
                </a:lnTo>
                <a:lnTo>
                  <a:pt x="2316527" y="2078605"/>
                </a:lnTo>
                <a:lnTo>
                  <a:pt x="2321288" y="2085666"/>
                </a:lnTo>
                <a:lnTo>
                  <a:pt x="2328349" y="2090427"/>
                </a:lnTo>
                <a:lnTo>
                  <a:pt x="2336995" y="2092173"/>
                </a:lnTo>
                <a:lnTo>
                  <a:pt x="2345642" y="2090427"/>
                </a:lnTo>
                <a:lnTo>
                  <a:pt x="2352704" y="2085666"/>
                </a:lnTo>
                <a:lnTo>
                  <a:pt x="2357465" y="2078605"/>
                </a:lnTo>
                <a:lnTo>
                  <a:pt x="2359211" y="2069959"/>
                </a:lnTo>
                <a:lnTo>
                  <a:pt x="2357465" y="2061312"/>
                </a:lnTo>
                <a:lnTo>
                  <a:pt x="2352704" y="2054251"/>
                </a:lnTo>
                <a:lnTo>
                  <a:pt x="2345642" y="2049490"/>
                </a:lnTo>
                <a:lnTo>
                  <a:pt x="2336995" y="2047744"/>
                </a:lnTo>
                <a:close/>
              </a:path>
              <a:path w="5621655" h="3489960">
                <a:moveTo>
                  <a:pt x="2430518" y="2047521"/>
                </a:moveTo>
                <a:lnTo>
                  <a:pt x="2421774" y="2049282"/>
                </a:lnTo>
                <a:lnTo>
                  <a:pt x="2414636" y="2054087"/>
                </a:lnTo>
                <a:lnTo>
                  <a:pt x="2409825" y="2061218"/>
                </a:lnTo>
                <a:lnTo>
                  <a:pt x="2408061" y="2069959"/>
                </a:lnTo>
                <a:lnTo>
                  <a:pt x="2409825" y="2078691"/>
                </a:lnTo>
                <a:lnTo>
                  <a:pt x="2414636" y="2085823"/>
                </a:lnTo>
                <a:lnTo>
                  <a:pt x="2421774" y="2090632"/>
                </a:lnTo>
                <a:lnTo>
                  <a:pt x="2430518" y="2092396"/>
                </a:lnTo>
                <a:lnTo>
                  <a:pt x="2439250" y="2090632"/>
                </a:lnTo>
                <a:lnTo>
                  <a:pt x="2446382" y="2085823"/>
                </a:lnTo>
                <a:lnTo>
                  <a:pt x="2451192" y="2078691"/>
                </a:lnTo>
                <a:lnTo>
                  <a:pt x="2452955" y="2069959"/>
                </a:lnTo>
                <a:lnTo>
                  <a:pt x="2451192" y="2061218"/>
                </a:lnTo>
                <a:lnTo>
                  <a:pt x="2446382" y="2054087"/>
                </a:lnTo>
                <a:lnTo>
                  <a:pt x="2439250" y="2049282"/>
                </a:lnTo>
                <a:lnTo>
                  <a:pt x="2430518" y="2047521"/>
                </a:lnTo>
                <a:close/>
              </a:path>
              <a:path w="5621655" h="3489960">
                <a:moveTo>
                  <a:pt x="2524021" y="2047279"/>
                </a:moveTo>
                <a:lnTo>
                  <a:pt x="2515199" y="2049061"/>
                </a:lnTo>
                <a:lnTo>
                  <a:pt x="2507990" y="2053920"/>
                </a:lnTo>
                <a:lnTo>
                  <a:pt x="2503126" y="2061129"/>
                </a:lnTo>
                <a:lnTo>
                  <a:pt x="2501341" y="2069959"/>
                </a:lnTo>
                <a:lnTo>
                  <a:pt x="2503126" y="2078779"/>
                </a:lnTo>
                <a:lnTo>
                  <a:pt x="2507990" y="2085989"/>
                </a:lnTo>
                <a:lnTo>
                  <a:pt x="2515199" y="2090853"/>
                </a:lnTo>
                <a:lnTo>
                  <a:pt x="2524021" y="2092637"/>
                </a:lnTo>
                <a:lnTo>
                  <a:pt x="2532851" y="2090853"/>
                </a:lnTo>
                <a:lnTo>
                  <a:pt x="2540060" y="2085989"/>
                </a:lnTo>
                <a:lnTo>
                  <a:pt x="2544919" y="2078779"/>
                </a:lnTo>
                <a:lnTo>
                  <a:pt x="2546700" y="2069959"/>
                </a:lnTo>
                <a:lnTo>
                  <a:pt x="2544919" y="2061129"/>
                </a:lnTo>
                <a:lnTo>
                  <a:pt x="2540060" y="2053920"/>
                </a:lnTo>
                <a:lnTo>
                  <a:pt x="2532851" y="2049061"/>
                </a:lnTo>
                <a:lnTo>
                  <a:pt x="2524021" y="2047279"/>
                </a:lnTo>
                <a:close/>
              </a:path>
              <a:path w="5621655" h="3489960">
                <a:moveTo>
                  <a:pt x="2617543" y="2047199"/>
                </a:moveTo>
                <a:lnTo>
                  <a:pt x="2608684" y="2048987"/>
                </a:lnTo>
                <a:lnTo>
                  <a:pt x="2601450" y="2053865"/>
                </a:lnTo>
                <a:lnTo>
                  <a:pt x="2596572" y="2061099"/>
                </a:lnTo>
                <a:lnTo>
                  <a:pt x="2594784" y="2069959"/>
                </a:lnTo>
                <a:lnTo>
                  <a:pt x="2596572" y="2078818"/>
                </a:lnTo>
                <a:lnTo>
                  <a:pt x="2601450" y="2086052"/>
                </a:lnTo>
                <a:lnTo>
                  <a:pt x="2608684" y="2090930"/>
                </a:lnTo>
                <a:lnTo>
                  <a:pt x="2617543" y="2092718"/>
                </a:lnTo>
                <a:lnTo>
                  <a:pt x="2626400" y="2090930"/>
                </a:lnTo>
                <a:lnTo>
                  <a:pt x="2633628" y="2086052"/>
                </a:lnTo>
                <a:lnTo>
                  <a:pt x="2638499" y="2078818"/>
                </a:lnTo>
                <a:lnTo>
                  <a:pt x="2640284" y="2069959"/>
                </a:lnTo>
                <a:lnTo>
                  <a:pt x="2638499" y="2061099"/>
                </a:lnTo>
                <a:lnTo>
                  <a:pt x="2633628" y="2053865"/>
                </a:lnTo>
                <a:lnTo>
                  <a:pt x="2626400" y="2048987"/>
                </a:lnTo>
                <a:lnTo>
                  <a:pt x="2617543" y="2047199"/>
                </a:lnTo>
                <a:close/>
              </a:path>
              <a:path w="5621655" h="3489960">
                <a:moveTo>
                  <a:pt x="2711046" y="2047118"/>
                </a:moveTo>
                <a:lnTo>
                  <a:pt x="2702160" y="2048913"/>
                </a:lnTo>
                <a:lnTo>
                  <a:pt x="2694906" y="2053809"/>
                </a:lnTo>
                <a:lnTo>
                  <a:pt x="2690018" y="2061069"/>
                </a:lnTo>
                <a:lnTo>
                  <a:pt x="2688225" y="2069959"/>
                </a:lnTo>
                <a:lnTo>
                  <a:pt x="2690018" y="2078844"/>
                </a:lnTo>
                <a:lnTo>
                  <a:pt x="2694906" y="2086097"/>
                </a:lnTo>
                <a:lnTo>
                  <a:pt x="2702160" y="2090986"/>
                </a:lnTo>
                <a:lnTo>
                  <a:pt x="2711046" y="2092778"/>
                </a:lnTo>
                <a:lnTo>
                  <a:pt x="2719935" y="2090986"/>
                </a:lnTo>
                <a:lnTo>
                  <a:pt x="2727196" y="2086097"/>
                </a:lnTo>
                <a:lnTo>
                  <a:pt x="2732091" y="2078844"/>
                </a:lnTo>
                <a:lnTo>
                  <a:pt x="2733887" y="2069959"/>
                </a:lnTo>
                <a:lnTo>
                  <a:pt x="2732091" y="2061069"/>
                </a:lnTo>
                <a:lnTo>
                  <a:pt x="2727196" y="2053809"/>
                </a:lnTo>
                <a:lnTo>
                  <a:pt x="2719935" y="2048913"/>
                </a:lnTo>
                <a:lnTo>
                  <a:pt x="2711046" y="2047118"/>
                </a:lnTo>
                <a:close/>
              </a:path>
              <a:path w="5621655" h="3489960">
                <a:moveTo>
                  <a:pt x="2804569" y="2047199"/>
                </a:moveTo>
                <a:lnTo>
                  <a:pt x="2795709" y="2048987"/>
                </a:lnTo>
                <a:lnTo>
                  <a:pt x="2788475" y="2053865"/>
                </a:lnTo>
                <a:lnTo>
                  <a:pt x="2783598" y="2061099"/>
                </a:lnTo>
                <a:lnTo>
                  <a:pt x="2781809" y="2069959"/>
                </a:lnTo>
                <a:lnTo>
                  <a:pt x="2783598" y="2078818"/>
                </a:lnTo>
                <a:lnTo>
                  <a:pt x="2788475" y="2086052"/>
                </a:lnTo>
                <a:lnTo>
                  <a:pt x="2795709" y="2090930"/>
                </a:lnTo>
                <a:lnTo>
                  <a:pt x="2804569" y="2092718"/>
                </a:lnTo>
                <a:lnTo>
                  <a:pt x="2813428" y="2090930"/>
                </a:lnTo>
                <a:lnTo>
                  <a:pt x="2820663" y="2086052"/>
                </a:lnTo>
                <a:lnTo>
                  <a:pt x="2825541" y="2078818"/>
                </a:lnTo>
                <a:lnTo>
                  <a:pt x="2827330" y="2069959"/>
                </a:lnTo>
                <a:lnTo>
                  <a:pt x="2825541" y="2061099"/>
                </a:lnTo>
                <a:lnTo>
                  <a:pt x="2820663" y="2053865"/>
                </a:lnTo>
                <a:lnTo>
                  <a:pt x="2813428" y="2048987"/>
                </a:lnTo>
                <a:lnTo>
                  <a:pt x="2804569" y="2047199"/>
                </a:lnTo>
                <a:close/>
              </a:path>
              <a:path w="5621655" h="3489960">
                <a:moveTo>
                  <a:pt x="2898071" y="2047360"/>
                </a:moveTo>
                <a:lnTo>
                  <a:pt x="2889280" y="2049135"/>
                </a:lnTo>
                <a:lnTo>
                  <a:pt x="2882096" y="2053975"/>
                </a:lnTo>
                <a:lnTo>
                  <a:pt x="2877250" y="2061158"/>
                </a:lnTo>
                <a:lnTo>
                  <a:pt x="2875473" y="2069959"/>
                </a:lnTo>
                <a:lnTo>
                  <a:pt x="2877250" y="2078750"/>
                </a:lnTo>
                <a:lnTo>
                  <a:pt x="2882096" y="2085934"/>
                </a:lnTo>
                <a:lnTo>
                  <a:pt x="2889280" y="2090779"/>
                </a:lnTo>
                <a:lnTo>
                  <a:pt x="2898071" y="2092557"/>
                </a:lnTo>
                <a:lnTo>
                  <a:pt x="2906872" y="2090779"/>
                </a:lnTo>
                <a:lnTo>
                  <a:pt x="2914055" y="2085934"/>
                </a:lnTo>
                <a:lnTo>
                  <a:pt x="2918896" y="2078750"/>
                </a:lnTo>
                <a:lnTo>
                  <a:pt x="2920671" y="2069959"/>
                </a:lnTo>
                <a:lnTo>
                  <a:pt x="2918896" y="2061158"/>
                </a:lnTo>
                <a:lnTo>
                  <a:pt x="2914055" y="2053975"/>
                </a:lnTo>
                <a:lnTo>
                  <a:pt x="2906872" y="2049135"/>
                </a:lnTo>
                <a:lnTo>
                  <a:pt x="2898071" y="2047360"/>
                </a:lnTo>
                <a:close/>
              </a:path>
              <a:path w="5621655" h="3489960">
                <a:moveTo>
                  <a:pt x="2991594" y="2047582"/>
                </a:moveTo>
                <a:lnTo>
                  <a:pt x="2982888" y="2049342"/>
                </a:lnTo>
                <a:lnTo>
                  <a:pt x="2975775" y="2054140"/>
                </a:lnTo>
                <a:lnTo>
                  <a:pt x="2970978" y="2061253"/>
                </a:lnTo>
                <a:lnTo>
                  <a:pt x="2969218" y="2069959"/>
                </a:lnTo>
                <a:lnTo>
                  <a:pt x="2970978" y="2078661"/>
                </a:lnTo>
                <a:lnTo>
                  <a:pt x="2975775" y="2085767"/>
                </a:lnTo>
                <a:lnTo>
                  <a:pt x="2982888" y="2090558"/>
                </a:lnTo>
                <a:lnTo>
                  <a:pt x="2991594" y="2092314"/>
                </a:lnTo>
                <a:lnTo>
                  <a:pt x="3000297" y="2090558"/>
                </a:lnTo>
                <a:lnTo>
                  <a:pt x="3007404" y="2085767"/>
                </a:lnTo>
                <a:lnTo>
                  <a:pt x="3012194" y="2078661"/>
                </a:lnTo>
                <a:lnTo>
                  <a:pt x="3013951" y="2069959"/>
                </a:lnTo>
                <a:lnTo>
                  <a:pt x="3012194" y="2061253"/>
                </a:lnTo>
                <a:lnTo>
                  <a:pt x="3007404" y="2054140"/>
                </a:lnTo>
                <a:lnTo>
                  <a:pt x="3000297" y="2049342"/>
                </a:lnTo>
                <a:lnTo>
                  <a:pt x="2991594" y="2047582"/>
                </a:lnTo>
                <a:close/>
              </a:path>
              <a:path w="5621655" h="3489960">
                <a:moveTo>
                  <a:pt x="3085117" y="2047824"/>
                </a:moveTo>
                <a:lnTo>
                  <a:pt x="3076500" y="2049563"/>
                </a:lnTo>
                <a:lnTo>
                  <a:pt x="3069464" y="2054306"/>
                </a:lnTo>
                <a:lnTo>
                  <a:pt x="3064721" y="2061341"/>
                </a:lnTo>
                <a:lnTo>
                  <a:pt x="3062982" y="2069959"/>
                </a:lnTo>
                <a:lnTo>
                  <a:pt x="3064721" y="2078575"/>
                </a:lnTo>
                <a:lnTo>
                  <a:pt x="3069464" y="2085611"/>
                </a:lnTo>
                <a:lnTo>
                  <a:pt x="3076500" y="2090353"/>
                </a:lnTo>
                <a:lnTo>
                  <a:pt x="3085117" y="2092092"/>
                </a:lnTo>
                <a:lnTo>
                  <a:pt x="3093722" y="2090353"/>
                </a:lnTo>
                <a:lnTo>
                  <a:pt x="3100752" y="2085611"/>
                </a:lnTo>
                <a:lnTo>
                  <a:pt x="3105493" y="2078575"/>
                </a:lnTo>
                <a:lnTo>
                  <a:pt x="3107231" y="2069959"/>
                </a:lnTo>
                <a:lnTo>
                  <a:pt x="3105493" y="2061341"/>
                </a:lnTo>
                <a:lnTo>
                  <a:pt x="3100752" y="2054306"/>
                </a:lnTo>
                <a:lnTo>
                  <a:pt x="3093722" y="2049563"/>
                </a:lnTo>
                <a:lnTo>
                  <a:pt x="3085117" y="2047824"/>
                </a:lnTo>
                <a:close/>
              </a:path>
              <a:path w="5621655" h="3489960">
                <a:moveTo>
                  <a:pt x="3178619" y="2048127"/>
                </a:moveTo>
                <a:lnTo>
                  <a:pt x="3170129" y="2049844"/>
                </a:lnTo>
                <a:lnTo>
                  <a:pt x="3163197" y="2054526"/>
                </a:lnTo>
                <a:lnTo>
                  <a:pt x="3158522" y="2061466"/>
                </a:lnTo>
                <a:lnTo>
                  <a:pt x="3156808" y="2069959"/>
                </a:lnTo>
                <a:lnTo>
                  <a:pt x="3158522" y="2078448"/>
                </a:lnTo>
                <a:lnTo>
                  <a:pt x="3163197" y="2085381"/>
                </a:lnTo>
                <a:lnTo>
                  <a:pt x="3170129" y="2090056"/>
                </a:lnTo>
                <a:lnTo>
                  <a:pt x="3178619" y="2091770"/>
                </a:lnTo>
                <a:lnTo>
                  <a:pt x="3187109" y="2090056"/>
                </a:lnTo>
                <a:lnTo>
                  <a:pt x="3194043" y="2085381"/>
                </a:lnTo>
                <a:lnTo>
                  <a:pt x="3198717" y="2078448"/>
                </a:lnTo>
                <a:lnTo>
                  <a:pt x="3200432" y="2069959"/>
                </a:lnTo>
                <a:lnTo>
                  <a:pt x="3198717" y="2061466"/>
                </a:lnTo>
                <a:lnTo>
                  <a:pt x="3194043" y="2054526"/>
                </a:lnTo>
                <a:lnTo>
                  <a:pt x="3187109" y="2049844"/>
                </a:lnTo>
                <a:lnTo>
                  <a:pt x="3178619" y="2048127"/>
                </a:lnTo>
                <a:close/>
              </a:path>
              <a:path w="5621655" h="3489960">
                <a:moveTo>
                  <a:pt x="3272142" y="2048450"/>
                </a:moveTo>
                <a:lnTo>
                  <a:pt x="3263776" y="2050139"/>
                </a:lnTo>
                <a:lnTo>
                  <a:pt x="3256939" y="2054747"/>
                </a:lnTo>
                <a:lnTo>
                  <a:pt x="3252326" y="2061584"/>
                </a:lnTo>
                <a:lnTo>
                  <a:pt x="3250633" y="2069959"/>
                </a:lnTo>
                <a:lnTo>
                  <a:pt x="3252326" y="2078333"/>
                </a:lnTo>
                <a:lnTo>
                  <a:pt x="3256939" y="2085169"/>
                </a:lnTo>
                <a:lnTo>
                  <a:pt x="3263776" y="2089778"/>
                </a:lnTo>
                <a:lnTo>
                  <a:pt x="3272142" y="2091467"/>
                </a:lnTo>
                <a:lnTo>
                  <a:pt x="3280497" y="2089778"/>
                </a:lnTo>
                <a:lnTo>
                  <a:pt x="3287328" y="2085169"/>
                </a:lnTo>
                <a:lnTo>
                  <a:pt x="3291940" y="2078333"/>
                </a:lnTo>
                <a:lnTo>
                  <a:pt x="3293632" y="2069959"/>
                </a:lnTo>
                <a:lnTo>
                  <a:pt x="3291940" y="2061584"/>
                </a:lnTo>
                <a:lnTo>
                  <a:pt x="3287328" y="2054747"/>
                </a:lnTo>
                <a:lnTo>
                  <a:pt x="3280497" y="2050139"/>
                </a:lnTo>
                <a:lnTo>
                  <a:pt x="3272142" y="2048450"/>
                </a:lnTo>
                <a:close/>
              </a:path>
              <a:path w="5621655" h="3489960">
                <a:moveTo>
                  <a:pt x="3365624" y="2048752"/>
                </a:moveTo>
                <a:lnTo>
                  <a:pt x="3357397" y="2050420"/>
                </a:lnTo>
                <a:lnTo>
                  <a:pt x="3350668" y="2054967"/>
                </a:lnTo>
                <a:lnTo>
                  <a:pt x="3346126" y="2061708"/>
                </a:lnTo>
                <a:lnTo>
                  <a:pt x="3344458" y="2069959"/>
                </a:lnTo>
                <a:lnTo>
                  <a:pt x="3346126" y="2078206"/>
                </a:lnTo>
                <a:lnTo>
                  <a:pt x="3350668" y="2084940"/>
                </a:lnTo>
                <a:lnTo>
                  <a:pt x="3357397" y="2089480"/>
                </a:lnTo>
                <a:lnTo>
                  <a:pt x="3365624" y="2091145"/>
                </a:lnTo>
                <a:lnTo>
                  <a:pt x="3373884" y="2089480"/>
                </a:lnTo>
                <a:lnTo>
                  <a:pt x="3380624" y="2084940"/>
                </a:lnTo>
                <a:lnTo>
                  <a:pt x="3385166" y="2078206"/>
                </a:lnTo>
                <a:lnTo>
                  <a:pt x="3386831" y="2069959"/>
                </a:lnTo>
                <a:lnTo>
                  <a:pt x="3385166" y="2061708"/>
                </a:lnTo>
                <a:lnTo>
                  <a:pt x="3380624" y="2054967"/>
                </a:lnTo>
                <a:lnTo>
                  <a:pt x="3373884" y="2050420"/>
                </a:lnTo>
                <a:lnTo>
                  <a:pt x="3365624" y="2048752"/>
                </a:lnTo>
                <a:close/>
              </a:path>
              <a:path w="5621655" h="3489960">
                <a:moveTo>
                  <a:pt x="3459167" y="2049156"/>
                </a:moveTo>
                <a:lnTo>
                  <a:pt x="3451053" y="2050789"/>
                </a:lnTo>
                <a:lnTo>
                  <a:pt x="3444435" y="2055244"/>
                </a:lnTo>
                <a:lnTo>
                  <a:pt x="3439978" y="2061856"/>
                </a:lnTo>
                <a:lnTo>
                  <a:pt x="3438344" y="2069959"/>
                </a:lnTo>
                <a:lnTo>
                  <a:pt x="3439978" y="2078052"/>
                </a:lnTo>
                <a:lnTo>
                  <a:pt x="3444435" y="2084665"/>
                </a:lnTo>
                <a:lnTo>
                  <a:pt x="3451053" y="2089125"/>
                </a:lnTo>
                <a:lnTo>
                  <a:pt x="3459167" y="2090761"/>
                </a:lnTo>
                <a:lnTo>
                  <a:pt x="3467258" y="2089125"/>
                </a:lnTo>
                <a:lnTo>
                  <a:pt x="3473864" y="2084665"/>
                </a:lnTo>
                <a:lnTo>
                  <a:pt x="3478318" y="2078052"/>
                </a:lnTo>
                <a:lnTo>
                  <a:pt x="3479951" y="2069959"/>
                </a:lnTo>
                <a:lnTo>
                  <a:pt x="3478318" y="2061856"/>
                </a:lnTo>
                <a:lnTo>
                  <a:pt x="3473864" y="2055244"/>
                </a:lnTo>
                <a:lnTo>
                  <a:pt x="3467258" y="2050789"/>
                </a:lnTo>
                <a:lnTo>
                  <a:pt x="3459167" y="2049156"/>
                </a:lnTo>
                <a:close/>
              </a:path>
              <a:path w="5621655" h="3489960">
                <a:moveTo>
                  <a:pt x="3552670" y="2049458"/>
                </a:moveTo>
                <a:lnTo>
                  <a:pt x="3544686" y="2051070"/>
                </a:lnTo>
                <a:lnTo>
                  <a:pt x="3538177" y="2055464"/>
                </a:lnTo>
                <a:lnTo>
                  <a:pt x="3533795" y="2061980"/>
                </a:lnTo>
                <a:lnTo>
                  <a:pt x="3532190" y="2069959"/>
                </a:lnTo>
                <a:lnTo>
                  <a:pt x="3533795" y="2077937"/>
                </a:lnTo>
                <a:lnTo>
                  <a:pt x="3538177" y="2084453"/>
                </a:lnTo>
                <a:lnTo>
                  <a:pt x="3544686" y="2088846"/>
                </a:lnTo>
                <a:lnTo>
                  <a:pt x="3552670" y="2090458"/>
                </a:lnTo>
                <a:lnTo>
                  <a:pt x="3560654" y="2088846"/>
                </a:lnTo>
                <a:lnTo>
                  <a:pt x="3567162" y="2084453"/>
                </a:lnTo>
                <a:lnTo>
                  <a:pt x="3571544" y="2077937"/>
                </a:lnTo>
                <a:lnTo>
                  <a:pt x="3573150" y="2069959"/>
                </a:lnTo>
                <a:lnTo>
                  <a:pt x="3571544" y="2061980"/>
                </a:lnTo>
                <a:lnTo>
                  <a:pt x="3567162" y="2055464"/>
                </a:lnTo>
                <a:lnTo>
                  <a:pt x="3560654" y="2051070"/>
                </a:lnTo>
                <a:lnTo>
                  <a:pt x="3552670" y="2049458"/>
                </a:lnTo>
                <a:close/>
              </a:path>
              <a:path w="5621655" h="3489960">
                <a:moveTo>
                  <a:pt x="3646213" y="2049842"/>
                </a:moveTo>
                <a:lnTo>
                  <a:pt x="3638356" y="2051422"/>
                </a:lnTo>
                <a:lnTo>
                  <a:pt x="3631950" y="2055731"/>
                </a:lnTo>
                <a:lnTo>
                  <a:pt x="3627636" y="2062125"/>
                </a:lnTo>
                <a:lnTo>
                  <a:pt x="3626055" y="2069959"/>
                </a:lnTo>
                <a:lnTo>
                  <a:pt x="3627636" y="2077780"/>
                </a:lnTo>
                <a:lnTo>
                  <a:pt x="3631950" y="2084168"/>
                </a:lnTo>
                <a:lnTo>
                  <a:pt x="3638356" y="2088475"/>
                </a:lnTo>
                <a:lnTo>
                  <a:pt x="3646213" y="2090055"/>
                </a:lnTo>
                <a:lnTo>
                  <a:pt x="3654012" y="2088475"/>
                </a:lnTo>
                <a:lnTo>
                  <a:pt x="3660388" y="2084168"/>
                </a:lnTo>
                <a:lnTo>
                  <a:pt x="3664691" y="2077780"/>
                </a:lnTo>
                <a:lnTo>
                  <a:pt x="3666270" y="2069959"/>
                </a:lnTo>
                <a:lnTo>
                  <a:pt x="3664691" y="2062125"/>
                </a:lnTo>
                <a:lnTo>
                  <a:pt x="3660388" y="2055731"/>
                </a:lnTo>
                <a:lnTo>
                  <a:pt x="3654012" y="2051422"/>
                </a:lnTo>
                <a:lnTo>
                  <a:pt x="3646213" y="2049842"/>
                </a:lnTo>
                <a:close/>
              </a:path>
              <a:path w="5621655" h="3489960">
                <a:moveTo>
                  <a:pt x="3739715" y="2050164"/>
                </a:moveTo>
                <a:lnTo>
                  <a:pt x="3732014" y="2051719"/>
                </a:lnTo>
                <a:lnTo>
                  <a:pt x="3725715" y="2055960"/>
                </a:lnTo>
                <a:lnTo>
                  <a:pt x="3721462" y="2062252"/>
                </a:lnTo>
                <a:lnTo>
                  <a:pt x="3719901" y="2069959"/>
                </a:lnTo>
                <a:lnTo>
                  <a:pt x="3721462" y="2077665"/>
                </a:lnTo>
                <a:lnTo>
                  <a:pt x="3725715" y="2083956"/>
                </a:lnTo>
                <a:lnTo>
                  <a:pt x="3732014" y="2088197"/>
                </a:lnTo>
                <a:lnTo>
                  <a:pt x="3739715" y="2089751"/>
                </a:lnTo>
                <a:lnTo>
                  <a:pt x="3747407" y="2088197"/>
                </a:lnTo>
                <a:lnTo>
                  <a:pt x="3753686" y="2083956"/>
                </a:lnTo>
                <a:lnTo>
                  <a:pt x="3757918" y="2077665"/>
                </a:lnTo>
                <a:lnTo>
                  <a:pt x="3759469" y="2069959"/>
                </a:lnTo>
                <a:lnTo>
                  <a:pt x="3757918" y="2062252"/>
                </a:lnTo>
                <a:lnTo>
                  <a:pt x="3753686" y="2055960"/>
                </a:lnTo>
                <a:lnTo>
                  <a:pt x="3747407" y="2051719"/>
                </a:lnTo>
                <a:lnTo>
                  <a:pt x="3739715" y="2050164"/>
                </a:lnTo>
                <a:close/>
              </a:path>
              <a:path w="5621655" h="3489960">
                <a:moveTo>
                  <a:pt x="3833218" y="2050548"/>
                </a:moveTo>
                <a:lnTo>
                  <a:pt x="3825665" y="2052074"/>
                </a:lnTo>
                <a:lnTo>
                  <a:pt x="3819495" y="2056236"/>
                </a:lnTo>
                <a:lnTo>
                  <a:pt x="3815334" y="2062406"/>
                </a:lnTo>
                <a:lnTo>
                  <a:pt x="3813807" y="2069959"/>
                </a:lnTo>
                <a:lnTo>
                  <a:pt x="3815334" y="2077508"/>
                </a:lnTo>
                <a:lnTo>
                  <a:pt x="3819495" y="2083671"/>
                </a:lnTo>
                <a:lnTo>
                  <a:pt x="3825665" y="2087826"/>
                </a:lnTo>
                <a:lnTo>
                  <a:pt x="3833218" y="2089349"/>
                </a:lnTo>
                <a:lnTo>
                  <a:pt x="3840771" y="2087826"/>
                </a:lnTo>
                <a:lnTo>
                  <a:pt x="3846941" y="2083671"/>
                </a:lnTo>
                <a:lnTo>
                  <a:pt x="3851102" y="2077508"/>
                </a:lnTo>
                <a:lnTo>
                  <a:pt x="3852629" y="2069959"/>
                </a:lnTo>
                <a:lnTo>
                  <a:pt x="3851102" y="2062406"/>
                </a:lnTo>
                <a:lnTo>
                  <a:pt x="3846941" y="2056236"/>
                </a:lnTo>
                <a:lnTo>
                  <a:pt x="3840771" y="2052074"/>
                </a:lnTo>
                <a:lnTo>
                  <a:pt x="3833218" y="2050548"/>
                </a:lnTo>
                <a:close/>
              </a:path>
              <a:path w="5621655" h="3489960">
                <a:moveTo>
                  <a:pt x="3926720" y="2050931"/>
                </a:moveTo>
                <a:lnTo>
                  <a:pt x="3919321" y="2052426"/>
                </a:lnTo>
                <a:lnTo>
                  <a:pt x="3913273" y="2056503"/>
                </a:lnTo>
                <a:lnTo>
                  <a:pt x="3909191" y="2062550"/>
                </a:lnTo>
                <a:lnTo>
                  <a:pt x="3907693" y="2069959"/>
                </a:lnTo>
                <a:lnTo>
                  <a:pt x="3909191" y="2077354"/>
                </a:lnTo>
                <a:lnTo>
                  <a:pt x="3913273" y="2083396"/>
                </a:lnTo>
                <a:lnTo>
                  <a:pt x="3919321" y="2087471"/>
                </a:lnTo>
                <a:lnTo>
                  <a:pt x="3926720" y="2088965"/>
                </a:lnTo>
                <a:lnTo>
                  <a:pt x="3934123" y="2087471"/>
                </a:lnTo>
                <a:lnTo>
                  <a:pt x="3940179" y="2083396"/>
                </a:lnTo>
                <a:lnTo>
                  <a:pt x="3944267" y="2077354"/>
                </a:lnTo>
                <a:lnTo>
                  <a:pt x="3945768" y="2069959"/>
                </a:lnTo>
                <a:lnTo>
                  <a:pt x="3944267" y="2062550"/>
                </a:lnTo>
                <a:lnTo>
                  <a:pt x="3940179" y="2056503"/>
                </a:lnTo>
                <a:lnTo>
                  <a:pt x="3934123" y="2052426"/>
                </a:lnTo>
                <a:lnTo>
                  <a:pt x="3926720" y="2050931"/>
                </a:lnTo>
                <a:close/>
              </a:path>
              <a:path w="5621655" h="3489960">
                <a:moveTo>
                  <a:pt x="4020243" y="2051335"/>
                </a:moveTo>
                <a:lnTo>
                  <a:pt x="4012997" y="2052798"/>
                </a:lnTo>
                <a:lnTo>
                  <a:pt x="4007070" y="2056788"/>
                </a:lnTo>
                <a:lnTo>
                  <a:pt x="4003068" y="2062707"/>
                </a:lnTo>
                <a:lnTo>
                  <a:pt x="4001600" y="2069959"/>
                </a:lnTo>
                <a:lnTo>
                  <a:pt x="4003068" y="2077209"/>
                </a:lnTo>
                <a:lnTo>
                  <a:pt x="4007070" y="2083129"/>
                </a:lnTo>
                <a:lnTo>
                  <a:pt x="4012997" y="2087119"/>
                </a:lnTo>
                <a:lnTo>
                  <a:pt x="4020243" y="2088582"/>
                </a:lnTo>
                <a:lnTo>
                  <a:pt x="4027483" y="2087119"/>
                </a:lnTo>
                <a:lnTo>
                  <a:pt x="4033397" y="2083129"/>
                </a:lnTo>
                <a:lnTo>
                  <a:pt x="4037385" y="2077209"/>
                </a:lnTo>
                <a:lnTo>
                  <a:pt x="4038847" y="2069959"/>
                </a:lnTo>
                <a:lnTo>
                  <a:pt x="4037385" y="2062707"/>
                </a:lnTo>
                <a:lnTo>
                  <a:pt x="4033397" y="2056788"/>
                </a:lnTo>
                <a:lnTo>
                  <a:pt x="4027483" y="2052798"/>
                </a:lnTo>
                <a:lnTo>
                  <a:pt x="4020243" y="2051335"/>
                </a:lnTo>
                <a:close/>
              </a:path>
              <a:path w="5621655" h="3489960">
                <a:moveTo>
                  <a:pt x="4113746" y="2051719"/>
                </a:moveTo>
                <a:lnTo>
                  <a:pt x="4106643" y="2053153"/>
                </a:lnTo>
                <a:lnTo>
                  <a:pt x="4100853" y="2057063"/>
                </a:lnTo>
                <a:lnTo>
                  <a:pt x="4096954" y="2062861"/>
                </a:lnTo>
                <a:lnTo>
                  <a:pt x="4095526" y="2069959"/>
                </a:lnTo>
                <a:lnTo>
                  <a:pt x="4096954" y="2077056"/>
                </a:lnTo>
                <a:lnTo>
                  <a:pt x="4100853" y="2082854"/>
                </a:lnTo>
                <a:lnTo>
                  <a:pt x="4106643" y="2086764"/>
                </a:lnTo>
                <a:lnTo>
                  <a:pt x="4113746" y="2088198"/>
                </a:lnTo>
                <a:lnTo>
                  <a:pt x="4120849" y="2086764"/>
                </a:lnTo>
                <a:lnTo>
                  <a:pt x="4126639" y="2082854"/>
                </a:lnTo>
                <a:lnTo>
                  <a:pt x="4130538" y="2077056"/>
                </a:lnTo>
                <a:lnTo>
                  <a:pt x="4131966" y="2069959"/>
                </a:lnTo>
                <a:lnTo>
                  <a:pt x="4130538" y="2062861"/>
                </a:lnTo>
                <a:lnTo>
                  <a:pt x="4126639" y="2057063"/>
                </a:lnTo>
                <a:lnTo>
                  <a:pt x="4120849" y="2053153"/>
                </a:lnTo>
                <a:lnTo>
                  <a:pt x="4113746" y="2051719"/>
                </a:lnTo>
                <a:close/>
              </a:path>
              <a:path w="5621655" h="3489960">
                <a:moveTo>
                  <a:pt x="4217196" y="2052021"/>
                </a:moveTo>
                <a:lnTo>
                  <a:pt x="4197382" y="2052021"/>
                </a:lnTo>
                <a:lnTo>
                  <a:pt x="4189351" y="2060051"/>
                </a:lnTo>
                <a:lnTo>
                  <a:pt x="4189351" y="2079845"/>
                </a:lnTo>
                <a:lnTo>
                  <a:pt x="4197382" y="2087876"/>
                </a:lnTo>
                <a:lnTo>
                  <a:pt x="4217196" y="2087876"/>
                </a:lnTo>
                <a:lnTo>
                  <a:pt x="4225167" y="2079845"/>
                </a:lnTo>
                <a:lnTo>
                  <a:pt x="4225167" y="2060051"/>
                </a:lnTo>
                <a:lnTo>
                  <a:pt x="4217196" y="2052021"/>
                </a:lnTo>
                <a:close/>
              </a:path>
              <a:path w="5621655" h="3489960">
                <a:moveTo>
                  <a:pt x="4310456" y="2052425"/>
                </a:moveTo>
                <a:lnTo>
                  <a:pt x="4291106" y="2052425"/>
                </a:lnTo>
                <a:lnTo>
                  <a:pt x="4283237" y="2060274"/>
                </a:lnTo>
                <a:lnTo>
                  <a:pt x="4283237" y="2079644"/>
                </a:lnTo>
                <a:lnTo>
                  <a:pt x="4291106" y="2087492"/>
                </a:lnTo>
                <a:lnTo>
                  <a:pt x="4310456" y="2087492"/>
                </a:lnTo>
                <a:lnTo>
                  <a:pt x="4318345" y="2079644"/>
                </a:lnTo>
                <a:lnTo>
                  <a:pt x="4318345" y="2060274"/>
                </a:lnTo>
                <a:lnTo>
                  <a:pt x="4310456" y="2052425"/>
                </a:lnTo>
                <a:close/>
              </a:path>
              <a:path w="5621655" h="3489960">
                <a:moveTo>
                  <a:pt x="4403777" y="2052808"/>
                </a:moveTo>
                <a:lnTo>
                  <a:pt x="4384831" y="2052808"/>
                </a:lnTo>
                <a:lnTo>
                  <a:pt x="4377144" y="2060496"/>
                </a:lnTo>
                <a:lnTo>
                  <a:pt x="4377144" y="2079421"/>
                </a:lnTo>
                <a:lnTo>
                  <a:pt x="4384831" y="2087088"/>
                </a:lnTo>
                <a:lnTo>
                  <a:pt x="4403777" y="2087088"/>
                </a:lnTo>
                <a:lnTo>
                  <a:pt x="4411465" y="2079421"/>
                </a:lnTo>
                <a:lnTo>
                  <a:pt x="4411465" y="2060496"/>
                </a:lnTo>
                <a:lnTo>
                  <a:pt x="4403777" y="2052808"/>
                </a:lnTo>
                <a:close/>
              </a:path>
              <a:path w="5621655" h="3489960">
                <a:moveTo>
                  <a:pt x="4497058" y="2053191"/>
                </a:moveTo>
                <a:lnTo>
                  <a:pt x="4478556" y="2053191"/>
                </a:lnTo>
                <a:lnTo>
                  <a:pt x="4471028" y="2060696"/>
                </a:lnTo>
                <a:lnTo>
                  <a:pt x="4471028" y="2079199"/>
                </a:lnTo>
                <a:lnTo>
                  <a:pt x="4478556" y="2086705"/>
                </a:lnTo>
                <a:lnTo>
                  <a:pt x="4497058" y="2086705"/>
                </a:lnTo>
                <a:lnTo>
                  <a:pt x="4504544" y="2079199"/>
                </a:lnTo>
                <a:lnTo>
                  <a:pt x="4504544" y="2060696"/>
                </a:lnTo>
                <a:lnTo>
                  <a:pt x="4497058" y="2053191"/>
                </a:lnTo>
                <a:close/>
              </a:path>
              <a:path w="5621655" h="3489960">
                <a:moveTo>
                  <a:pt x="4590359" y="2053595"/>
                </a:moveTo>
                <a:lnTo>
                  <a:pt x="4572279" y="2053595"/>
                </a:lnTo>
                <a:lnTo>
                  <a:pt x="4564935" y="2060919"/>
                </a:lnTo>
                <a:lnTo>
                  <a:pt x="4564935" y="2078997"/>
                </a:lnTo>
                <a:lnTo>
                  <a:pt x="4572279" y="2086321"/>
                </a:lnTo>
                <a:lnTo>
                  <a:pt x="4590359" y="2086321"/>
                </a:lnTo>
                <a:lnTo>
                  <a:pt x="4597663" y="2078997"/>
                </a:lnTo>
                <a:lnTo>
                  <a:pt x="4597663" y="2060919"/>
                </a:lnTo>
                <a:lnTo>
                  <a:pt x="4590359" y="2053595"/>
                </a:lnTo>
                <a:close/>
              </a:path>
              <a:path w="5621655" h="3489960">
                <a:moveTo>
                  <a:pt x="4683639" y="2053978"/>
                </a:moveTo>
                <a:lnTo>
                  <a:pt x="4666004" y="2053978"/>
                </a:lnTo>
                <a:lnTo>
                  <a:pt x="4658861" y="2061141"/>
                </a:lnTo>
                <a:lnTo>
                  <a:pt x="4658861" y="2078776"/>
                </a:lnTo>
                <a:lnTo>
                  <a:pt x="4666004" y="2085939"/>
                </a:lnTo>
                <a:lnTo>
                  <a:pt x="4683639" y="2085939"/>
                </a:lnTo>
                <a:lnTo>
                  <a:pt x="4690822" y="2078776"/>
                </a:lnTo>
                <a:lnTo>
                  <a:pt x="4690822" y="2061141"/>
                </a:lnTo>
                <a:lnTo>
                  <a:pt x="4683639" y="2053978"/>
                </a:lnTo>
                <a:close/>
              </a:path>
              <a:path w="5621655" h="3489960">
                <a:moveTo>
                  <a:pt x="4776940" y="2054362"/>
                </a:moveTo>
                <a:lnTo>
                  <a:pt x="4759749" y="2054362"/>
                </a:lnTo>
                <a:lnTo>
                  <a:pt x="4752768" y="2061343"/>
                </a:lnTo>
                <a:lnTo>
                  <a:pt x="4752768" y="2078554"/>
                </a:lnTo>
                <a:lnTo>
                  <a:pt x="4759749" y="2085535"/>
                </a:lnTo>
                <a:lnTo>
                  <a:pt x="4776940" y="2085535"/>
                </a:lnTo>
                <a:lnTo>
                  <a:pt x="4783961" y="2078554"/>
                </a:lnTo>
                <a:lnTo>
                  <a:pt x="4783961" y="2061343"/>
                </a:lnTo>
                <a:lnTo>
                  <a:pt x="4776940" y="2054362"/>
                </a:lnTo>
                <a:close/>
              </a:path>
              <a:path w="5621655" h="3489960">
                <a:moveTo>
                  <a:pt x="4870261" y="2054766"/>
                </a:moveTo>
                <a:lnTo>
                  <a:pt x="4853474" y="2054766"/>
                </a:lnTo>
                <a:lnTo>
                  <a:pt x="4846654" y="2061565"/>
                </a:lnTo>
                <a:lnTo>
                  <a:pt x="4846654" y="2078352"/>
                </a:lnTo>
                <a:lnTo>
                  <a:pt x="4853474" y="2085152"/>
                </a:lnTo>
                <a:lnTo>
                  <a:pt x="4870261" y="2085152"/>
                </a:lnTo>
                <a:lnTo>
                  <a:pt x="4877041" y="2078352"/>
                </a:lnTo>
                <a:lnTo>
                  <a:pt x="4877041" y="2061565"/>
                </a:lnTo>
                <a:lnTo>
                  <a:pt x="4870261" y="2054766"/>
                </a:lnTo>
                <a:close/>
              </a:path>
              <a:path w="5621655" h="3489960">
                <a:moveTo>
                  <a:pt x="4963581" y="2055148"/>
                </a:moveTo>
                <a:lnTo>
                  <a:pt x="4947198" y="2055148"/>
                </a:lnTo>
                <a:lnTo>
                  <a:pt x="4940559" y="2061786"/>
                </a:lnTo>
                <a:lnTo>
                  <a:pt x="4940559" y="2078130"/>
                </a:lnTo>
                <a:lnTo>
                  <a:pt x="4947198" y="2084768"/>
                </a:lnTo>
                <a:lnTo>
                  <a:pt x="4963581" y="2084768"/>
                </a:lnTo>
                <a:lnTo>
                  <a:pt x="4970160" y="2078130"/>
                </a:lnTo>
                <a:lnTo>
                  <a:pt x="4970160" y="2061786"/>
                </a:lnTo>
                <a:lnTo>
                  <a:pt x="4963581" y="2055148"/>
                </a:lnTo>
                <a:close/>
              </a:path>
              <a:path w="5621655" h="3489960">
                <a:moveTo>
                  <a:pt x="5056843" y="2055531"/>
                </a:moveTo>
                <a:lnTo>
                  <a:pt x="5040922" y="2055531"/>
                </a:lnTo>
                <a:lnTo>
                  <a:pt x="5034485" y="2061988"/>
                </a:lnTo>
                <a:lnTo>
                  <a:pt x="5034485" y="2077907"/>
                </a:lnTo>
                <a:lnTo>
                  <a:pt x="5040922" y="2084364"/>
                </a:lnTo>
                <a:lnTo>
                  <a:pt x="5056843" y="2084364"/>
                </a:lnTo>
                <a:lnTo>
                  <a:pt x="5063320" y="2077907"/>
                </a:lnTo>
                <a:lnTo>
                  <a:pt x="5063320" y="2061988"/>
                </a:lnTo>
                <a:lnTo>
                  <a:pt x="5056843" y="2055531"/>
                </a:lnTo>
                <a:close/>
              </a:path>
              <a:path w="5621655" h="3489960">
                <a:moveTo>
                  <a:pt x="334374" y="2102363"/>
                </a:moveTo>
                <a:lnTo>
                  <a:pt x="318533" y="2102363"/>
                </a:lnTo>
                <a:lnTo>
                  <a:pt x="312117" y="2108799"/>
                </a:lnTo>
                <a:lnTo>
                  <a:pt x="312117" y="2124638"/>
                </a:lnTo>
                <a:lnTo>
                  <a:pt x="318533" y="2131054"/>
                </a:lnTo>
                <a:lnTo>
                  <a:pt x="334374" y="2131054"/>
                </a:lnTo>
                <a:lnTo>
                  <a:pt x="340791" y="2124638"/>
                </a:lnTo>
                <a:lnTo>
                  <a:pt x="340791" y="2108799"/>
                </a:lnTo>
                <a:lnTo>
                  <a:pt x="334374" y="2102363"/>
                </a:lnTo>
                <a:close/>
              </a:path>
              <a:path w="5621655" h="3489960">
                <a:moveTo>
                  <a:pt x="428097" y="2101979"/>
                </a:moveTo>
                <a:lnTo>
                  <a:pt x="411830" y="2101979"/>
                </a:lnTo>
                <a:lnTo>
                  <a:pt x="405232" y="2108577"/>
                </a:lnTo>
                <a:lnTo>
                  <a:pt x="405232" y="2124840"/>
                </a:lnTo>
                <a:lnTo>
                  <a:pt x="411830" y="2131438"/>
                </a:lnTo>
                <a:lnTo>
                  <a:pt x="428097" y="2131438"/>
                </a:lnTo>
                <a:lnTo>
                  <a:pt x="434695" y="2124840"/>
                </a:lnTo>
                <a:lnTo>
                  <a:pt x="434695" y="2108577"/>
                </a:lnTo>
                <a:lnTo>
                  <a:pt x="428097" y="2101979"/>
                </a:lnTo>
                <a:close/>
              </a:path>
              <a:path w="5621655" h="3489960">
                <a:moveTo>
                  <a:pt x="521828" y="2101596"/>
                </a:moveTo>
                <a:lnTo>
                  <a:pt x="505135" y="2101596"/>
                </a:lnTo>
                <a:lnTo>
                  <a:pt x="498365" y="2108356"/>
                </a:lnTo>
                <a:lnTo>
                  <a:pt x="498365" y="2125061"/>
                </a:lnTo>
                <a:lnTo>
                  <a:pt x="505135" y="2131822"/>
                </a:lnTo>
                <a:lnTo>
                  <a:pt x="521828" y="2131822"/>
                </a:lnTo>
                <a:lnTo>
                  <a:pt x="528599" y="2125061"/>
                </a:lnTo>
                <a:lnTo>
                  <a:pt x="528599" y="2108356"/>
                </a:lnTo>
                <a:lnTo>
                  <a:pt x="521828" y="2101596"/>
                </a:lnTo>
                <a:close/>
              </a:path>
              <a:path w="5621655" h="3489960">
                <a:moveTo>
                  <a:pt x="615560" y="2101193"/>
                </a:moveTo>
                <a:lnTo>
                  <a:pt x="598423" y="2101193"/>
                </a:lnTo>
                <a:lnTo>
                  <a:pt x="591488" y="2108154"/>
                </a:lnTo>
                <a:lnTo>
                  <a:pt x="591488" y="2125284"/>
                </a:lnTo>
                <a:lnTo>
                  <a:pt x="598423" y="2132224"/>
                </a:lnTo>
                <a:lnTo>
                  <a:pt x="615560" y="2132224"/>
                </a:lnTo>
                <a:lnTo>
                  <a:pt x="622503" y="2125284"/>
                </a:lnTo>
                <a:lnTo>
                  <a:pt x="622503" y="2108154"/>
                </a:lnTo>
                <a:lnTo>
                  <a:pt x="615560" y="2101193"/>
                </a:lnTo>
                <a:close/>
              </a:path>
              <a:path w="5621655" h="3489960">
                <a:moveTo>
                  <a:pt x="709283" y="2100809"/>
                </a:moveTo>
                <a:lnTo>
                  <a:pt x="691730" y="2100809"/>
                </a:lnTo>
                <a:lnTo>
                  <a:pt x="684612" y="2107932"/>
                </a:lnTo>
                <a:lnTo>
                  <a:pt x="684612" y="2125485"/>
                </a:lnTo>
                <a:lnTo>
                  <a:pt x="691730" y="2132608"/>
                </a:lnTo>
                <a:lnTo>
                  <a:pt x="709283" y="2132608"/>
                </a:lnTo>
                <a:lnTo>
                  <a:pt x="716399" y="2125485"/>
                </a:lnTo>
                <a:lnTo>
                  <a:pt x="716399" y="2107932"/>
                </a:lnTo>
                <a:lnTo>
                  <a:pt x="709283" y="2100809"/>
                </a:lnTo>
                <a:close/>
              </a:path>
              <a:path w="5621655" h="3489960">
                <a:moveTo>
                  <a:pt x="803013" y="2100426"/>
                </a:moveTo>
                <a:lnTo>
                  <a:pt x="785027" y="2100426"/>
                </a:lnTo>
                <a:lnTo>
                  <a:pt x="777737" y="2107709"/>
                </a:lnTo>
                <a:lnTo>
                  <a:pt x="777737" y="2125708"/>
                </a:lnTo>
                <a:lnTo>
                  <a:pt x="785027" y="2132991"/>
                </a:lnTo>
                <a:lnTo>
                  <a:pt x="803013" y="2132991"/>
                </a:lnTo>
                <a:lnTo>
                  <a:pt x="810303" y="2125708"/>
                </a:lnTo>
                <a:lnTo>
                  <a:pt x="810303" y="2107709"/>
                </a:lnTo>
                <a:lnTo>
                  <a:pt x="803013" y="2100426"/>
                </a:lnTo>
                <a:close/>
              </a:path>
              <a:path w="5621655" h="3489960">
                <a:moveTo>
                  <a:pt x="896744" y="2100042"/>
                </a:moveTo>
                <a:lnTo>
                  <a:pt x="878324" y="2100042"/>
                </a:lnTo>
                <a:lnTo>
                  <a:pt x="870860" y="2107507"/>
                </a:lnTo>
                <a:lnTo>
                  <a:pt x="870860" y="2125929"/>
                </a:lnTo>
                <a:lnTo>
                  <a:pt x="878324" y="2133395"/>
                </a:lnTo>
                <a:lnTo>
                  <a:pt x="896744" y="2133395"/>
                </a:lnTo>
                <a:lnTo>
                  <a:pt x="904207" y="2125929"/>
                </a:lnTo>
                <a:lnTo>
                  <a:pt x="904207" y="2107507"/>
                </a:lnTo>
                <a:lnTo>
                  <a:pt x="896744" y="2100042"/>
                </a:lnTo>
                <a:close/>
              </a:path>
              <a:path w="5621655" h="3489960">
                <a:moveTo>
                  <a:pt x="990428" y="2099720"/>
                </a:moveTo>
                <a:lnTo>
                  <a:pt x="971669" y="2099720"/>
                </a:lnTo>
                <a:lnTo>
                  <a:pt x="964062" y="2107326"/>
                </a:lnTo>
                <a:lnTo>
                  <a:pt x="964062" y="2126091"/>
                </a:lnTo>
                <a:lnTo>
                  <a:pt x="971669" y="2133697"/>
                </a:lnTo>
                <a:lnTo>
                  <a:pt x="990428" y="2133697"/>
                </a:lnTo>
                <a:lnTo>
                  <a:pt x="998033" y="2126091"/>
                </a:lnTo>
                <a:lnTo>
                  <a:pt x="998033" y="2107326"/>
                </a:lnTo>
                <a:lnTo>
                  <a:pt x="990428" y="2099720"/>
                </a:lnTo>
                <a:close/>
              </a:path>
              <a:path w="5621655" h="3489960">
                <a:moveTo>
                  <a:pt x="1084158" y="2099336"/>
                </a:moveTo>
                <a:lnTo>
                  <a:pt x="1064966" y="2099336"/>
                </a:lnTo>
                <a:lnTo>
                  <a:pt x="1057187" y="2107105"/>
                </a:lnTo>
                <a:lnTo>
                  <a:pt x="1057187" y="2126312"/>
                </a:lnTo>
                <a:lnTo>
                  <a:pt x="1064966" y="2134081"/>
                </a:lnTo>
                <a:lnTo>
                  <a:pt x="1084158" y="2134081"/>
                </a:lnTo>
                <a:lnTo>
                  <a:pt x="1091937" y="2126312"/>
                </a:lnTo>
                <a:lnTo>
                  <a:pt x="1091937" y="2107105"/>
                </a:lnTo>
                <a:lnTo>
                  <a:pt x="1084158" y="2099336"/>
                </a:lnTo>
                <a:close/>
              </a:path>
              <a:path w="5621655" h="3489960">
                <a:moveTo>
                  <a:pt x="1177889" y="2098932"/>
                </a:moveTo>
                <a:lnTo>
                  <a:pt x="1158263" y="2098932"/>
                </a:lnTo>
                <a:lnTo>
                  <a:pt x="1150310" y="2106903"/>
                </a:lnTo>
                <a:lnTo>
                  <a:pt x="1150310" y="2126514"/>
                </a:lnTo>
                <a:lnTo>
                  <a:pt x="1158263" y="2134485"/>
                </a:lnTo>
                <a:lnTo>
                  <a:pt x="1177889" y="2134485"/>
                </a:lnTo>
                <a:lnTo>
                  <a:pt x="1185841" y="2126514"/>
                </a:lnTo>
                <a:lnTo>
                  <a:pt x="1185841" y="2106903"/>
                </a:lnTo>
                <a:lnTo>
                  <a:pt x="1177889" y="2098932"/>
                </a:lnTo>
                <a:close/>
              </a:path>
              <a:path w="5621655" h="3489960">
                <a:moveTo>
                  <a:pt x="1261585" y="2098549"/>
                </a:moveTo>
                <a:lnTo>
                  <a:pt x="1254520" y="2099976"/>
                </a:lnTo>
                <a:lnTo>
                  <a:pt x="1248750" y="2103868"/>
                </a:lnTo>
                <a:lnTo>
                  <a:pt x="1244860" y="2109641"/>
                </a:lnTo>
                <a:lnTo>
                  <a:pt x="1243434" y="2116709"/>
                </a:lnTo>
                <a:lnTo>
                  <a:pt x="1244860" y="2123776"/>
                </a:lnTo>
                <a:lnTo>
                  <a:pt x="1248750" y="2129549"/>
                </a:lnTo>
                <a:lnTo>
                  <a:pt x="1254520" y="2133441"/>
                </a:lnTo>
                <a:lnTo>
                  <a:pt x="1261585" y="2134868"/>
                </a:lnTo>
                <a:lnTo>
                  <a:pt x="1268655" y="2133441"/>
                </a:lnTo>
                <a:lnTo>
                  <a:pt x="1274427" y="2129549"/>
                </a:lnTo>
                <a:lnTo>
                  <a:pt x="1278318" y="2123776"/>
                </a:lnTo>
                <a:lnTo>
                  <a:pt x="1279744" y="2116709"/>
                </a:lnTo>
                <a:lnTo>
                  <a:pt x="1278318" y="2109641"/>
                </a:lnTo>
                <a:lnTo>
                  <a:pt x="1274427" y="2103868"/>
                </a:lnTo>
                <a:lnTo>
                  <a:pt x="1268655" y="2099976"/>
                </a:lnTo>
                <a:lnTo>
                  <a:pt x="1261585" y="2098549"/>
                </a:lnTo>
                <a:close/>
              </a:path>
              <a:path w="5621655" h="3489960">
                <a:moveTo>
                  <a:pt x="1355104" y="2098165"/>
                </a:moveTo>
                <a:lnTo>
                  <a:pt x="1347883" y="2099621"/>
                </a:lnTo>
                <a:lnTo>
                  <a:pt x="1341989" y="2103593"/>
                </a:lnTo>
                <a:lnTo>
                  <a:pt x="1338016" y="2109487"/>
                </a:lnTo>
                <a:lnTo>
                  <a:pt x="1336559" y="2116709"/>
                </a:lnTo>
                <a:lnTo>
                  <a:pt x="1338016" y="2123930"/>
                </a:lnTo>
                <a:lnTo>
                  <a:pt x="1341989" y="2129823"/>
                </a:lnTo>
                <a:lnTo>
                  <a:pt x="1347883" y="2133795"/>
                </a:lnTo>
                <a:lnTo>
                  <a:pt x="1355104" y="2135251"/>
                </a:lnTo>
                <a:lnTo>
                  <a:pt x="1362321" y="2133795"/>
                </a:lnTo>
                <a:lnTo>
                  <a:pt x="1368217" y="2129823"/>
                </a:lnTo>
                <a:lnTo>
                  <a:pt x="1372193" y="2123930"/>
                </a:lnTo>
                <a:lnTo>
                  <a:pt x="1373651" y="2116709"/>
                </a:lnTo>
                <a:lnTo>
                  <a:pt x="1372193" y="2109487"/>
                </a:lnTo>
                <a:lnTo>
                  <a:pt x="1368217" y="2103593"/>
                </a:lnTo>
                <a:lnTo>
                  <a:pt x="1362321" y="2099621"/>
                </a:lnTo>
                <a:lnTo>
                  <a:pt x="1355104" y="2098165"/>
                </a:lnTo>
                <a:close/>
              </a:path>
              <a:path w="5621655" h="3489960">
                <a:moveTo>
                  <a:pt x="1448615" y="2097843"/>
                </a:moveTo>
                <a:lnTo>
                  <a:pt x="1441276" y="2099326"/>
                </a:lnTo>
                <a:lnTo>
                  <a:pt x="1435283" y="2103371"/>
                </a:lnTo>
                <a:lnTo>
                  <a:pt x="1431242" y="2109368"/>
                </a:lnTo>
                <a:lnTo>
                  <a:pt x="1429761" y="2116709"/>
                </a:lnTo>
                <a:lnTo>
                  <a:pt x="1431242" y="2124049"/>
                </a:lnTo>
                <a:lnTo>
                  <a:pt x="1435283" y="2130046"/>
                </a:lnTo>
                <a:lnTo>
                  <a:pt x="1441276" y="2134091"/>
                </a:lnTo>
                <a:lnTo>
                  <a:pt x="1448615" y="2135574"/>
                </a:lnTo>
                <a:lnTo>
                  <a:pt x="1455958" y="2134091"/>
                </a:lnTo>
                <a:lnTo>
                  <a:pt x="1461953" y="2130046"/>
                </a:lnTo>
                <a:lnTo>
                  <a:pt x="1465995" y="2124049"/>
                </a:lnTo>
                <a:lnTo>
                  <a:pt x="1467477" y="2116709"/>
                </a:lnTo>
                <a:lnTo>
                  <a:pt x="1465995" y="2109368"/>
                </a:lnTo>
                <a:lnTo>
                  <a:pt x="1461953" y="2103371"/>
                </a:lnTo>
                <a:lnTo>
                  <a:pt x="1455958" y="2099326"/>
                </a:lnTo>
                <a:lnTo>
                  <a:pt x="1448615" y="2097843"/>
                </a:lnTo>
                <a:close/>
              </a:path>
              <a:path w="5621655" h="3489960">
                <a:moveTo>
                  <a:pt x="1542123" y="2097459"/>
                </a:moveTo>
                <a:lnTo>
                  <a:pt x="1534637" y="2098971"/>
                </a:lnTo>
                <a:lnTo>
                  <a:pt x="1528518" y="2103096"/>
                </a:lnTo>
                <a:lnTo>
                  <a:pt x="1524388" y="2109215"/>
                </a:lnTo>
                <a:lnTo>
                  <a:pt x="1522873" y="2116709"/>
                </a:lnTo>
                <a:lnTo>
                  <a:pt x="1524388" y="2124202"/>
                </a:lnTo>
                <a:lnTo>
                  <a:pt x="1528518" y="2130321"/>
                </a:lnTo>
                <a:lnTo>
                  <a:pt x="1534637" y="2134446"/>
                </a:lnTo>
                <a:lnTo>
                  <a:pt x="1542123" y="2135958"/>
                </a:lnTo>
                <a:lnTo>
                  <a:pt x="1549616" y="2134446"/>
                </a:lnTo>
                <a:lnTo>
                  <a:pt x="1555735" y="2130321"/>
                </a:lnTo>
                <a:lnTo>
                  <a:pt x="1559860" y="2124202"/>
                </a:lnTo>
                <a:lnTo>
                  <a:pt x="1561372" y="2116709"/>
                </a:lnTo>
                <a:lnTo>
                  <a:pt x="1559860" y="2109215"/>
                </a:lnTo>
                <a:lnTo>
                  <a:pt x="1555735" y="2103096"/>
                </a:lnTo>
                <a:lnTo>
                  <a:pt x="1549616" y="2098971"/>
                </a:lnTo>
                <a:lnTo>
                  <a:pt x="1542123" y="2097459"/>
                </a:lnTo>
                <a:close/>
              </a:path>
              <a:path w="5621655" h="3489960">
                <a:moveTo>
                  <a:pt x="1635645" y="2097076"/>
                </a:moveTo>
                <a:lnTo>
                  <a:pt x="1627999" y="2098619"/>
                </a:lnTo>
                <a:lnTo>
                  <a:pt x="1621759" y="2102829"/>
                </a:lnTo>
                <a:lnTo>
                  <a:pt x="1617555" y="2109070"/>
                </a:lnTo>
                <a:lnTo>
                  <a:pt x="1616014" y="2116709"/>
                </a:lnTo>
                <a:lnTo>
                  <a:pt x="1617555" y="2124355"/>
                </a:lnTo>
                <a:lnTo>
                  <a:pt x="1621759" y="2130595"/>
                </a:lnTo>
                <a:lnTo>
                  <a:pt x="1627999" y="2134799"/>
                </a:lnTo>
                <a:lnTo>
                  <a:pt x="1635645" y="2136340"/>
                </a:lnTo>
                <a:lnTo>
                  <a:pt x="1643284" y="2134799"/>
                </a:lnTo>
                <a:lnTo>
                  <a:pt x="1649525" y="2130595"/>
                </a:lnTo>
                <a:lnTo>
                  <a:pt x="1653735" y="2124355"/>
                </a:lnTo>
                <a:lnTo>
                  <a:pt x="1655278" y="2116709"/>
                </a:lnTo>
                <a:lnTo>
                  <a:pt x="1653735" y="2109070"/>
                </a:lnTo>
                <a:lnTo>
                  <a:pt x="1649525" y="2102829"/>
                </a:lnTo>
                <a:lnTo>
                  <a:pt x="1643284" y="2098619"/>
                </a:lnTo>
                <a:lnTo>
                  <a:pt x="1635645" y="2097076"/>
                </a:lnTo>
                <a:close/>
              </a:path>
              <a:path w="5621655" h="3489960">
                <a:moveTo>
                  <a:pt x="1729148" y="2096753"/>
                </a:moveTo>
                <a:lnTo>
                  <a:pt x="1721386" y="2098322"/>
                </a:lnTo>
                <a:lnTo>
                  <a:pt x="1715049" y="2102599"/>
                </a:lnTo>
                <a:lnTo>
                  <a:pt x="1710778" y="2108943"/>
                </a:lnTo>
                <a:lnTo>
                  <a:pt x="1709213" y="2116709"/>
                </a:lnTo>
                <a:lnTo>
                  <a:pt x="1710778" y="2124474"/>
                </a:lnTo>
                <a:lnTo>
                  <a:pt x="1715049" y="2130817"/>
                </a:lnTo>
                <a:lnTo>
                  <a:pt x="1721386" y="2135095"/>
                </a:lnTo>
                <a:lnTo>
                  <a:pt x="1729148" y="2136664"/>
                </a:lnTo>
                <a:lnTo>
                  <a:pt x="1736914" y="2135095"/>
                </a:lnTo>
                <a:lnTo>
                  <a:pt x="1743257" y="2130817"/>
                </a:lnTo>
                <a:lnTo>
                  <a:pt x="1747535" y="2124474"/>
                </a:lnTo>
                <a:lnTo>
                  <a:pt x="1749103" y="2116709"/>
                </a:lnTo>
                <a:lnTo>
                  <a:pt x="1747535" y="2108943"/>
                </a:lnTo>
                <a:lnTo>
                  <a:pt x="1743257" y="2102599"/>
                </a:lnTo>
                <a:lnTo>
                  <a:pt x="1736914" y="2098322"/>
                </a:lnTo>
                <a:lnTo>
                  <a:pt x="1729148" y="2096753"/>
                </a:lnTo>
                <a:close/>
              </a:path>
              <a:path w="5621655" h="3489960">
                <a:moveTo>
                  <a:pt x="1822671" y="2096369"/>
                </a:moveTo>
                <a:lnTo>
                  <a:pt x="1814752" y="2097967"/>
                </a:lnTo>
                <a:lnTo>
                  <a:pt x="1808287" y="2102325"/>
                </a:lnTo>
                <a:lnTo>
                  <a:pt x="1803929" y="2108789"/>
                </a:lnTo>
                <a:lnTo>
                  <a:pt x="1802332" y="2116709"/>
                </a:lnTo>
                <a:lnTo>
                  <a:pt x="1803929" y="2124627"/>
                </a:lnTo>
                <a:lnTo>
                  <a:pt x="1808287" y="2131092"/>
                </a:lnTo>
                <a:lnTo>
                  <a:pt x="1814752" y="2135449"/>
                </a:lnTo>
                <a:lnTo>
                  <a:pt x="1822671" y="2137046"/>
                </a:lnTo>
                <a:lnTo>
                  <a:pt x="1830590" y="2135449"/>
                </a:lnTo>
                <a:lnTo>
                  <a:pt x="1837055" y="2131092"/>
                </a:lnTo>
                <a:lnTo>
                  <a:pt x="1841412" y="2124627"/>
                </a:lnTo>
                <a:lnTo>
                  <a:pt x="1843010" y="2116709"/>
                </a:lnTo>
                <a:lnTo>
                  <a:pt x="1841412" y="2108789"/>
                </a:lnTo>
                <a:lnTo>
                  <a:pt x="1837055" y="2102325"/>
                </a:lnTo>
                <a:lnTo>
                  <a:pt x="1830590" y="2097967"/>
                </a:lnTo>
                <a:lnTo>
                  <a:pt x="1822671" y="2096369"/>
                </a:lnTo>
                <a:close/>
              </a:path>
              <a:path w="5621655" h="3489960">
                <a:moveTo>
                  <a:pt x="1916194" y="2096067"/>
                </a:moveTo>
                <a:lnTo>
                  <a:pt x="1908147" y="2097689"/>
                </a:lnTo>
                <a:lnTo>
                  <a:pt x="1901580" y="2102113"/>
                </a:lnTo>
                <a:lnTo>
                  <a:pt x="1897154" y="2108674"/>
                </a:lnTo>
                <a:lnTo>
                  <a:pt x="1895532" y="2116709"/>
                </a:lnTo>
                <a:lnTo>
                  <a:pt x="1897154" y="2124746"/>
                </a:lnTo>
                <a:lnTo>
                  <a:pt x="1901580" y="2131314"/>
                </a:lnTo>
                <a:lnTo>
                  <a:pt x="1908147" y="2135745"/>
                </a:lnTo>
                <a:lnTo>
                  <a:pt x="1916194" y="2137370"/>
                </a:lnTo>
                <a:lnTo>
                  <a:pt x="1924229" y="2135745"/>
                </a:lnTo>
                <a:lnTo>
                  <a:pt x="1930790" y="2131314"/>
                </a:lnTo>
                <a:lnTo>
                  <a:pt x="1935214" y="2124746"/>
                </a:lnTo>
                <a:lnTo>
                  <a:pt x="1936836" y="2116709"/>
                </a:lnTo>
                <a:lnTo>
                  <a:pt x="1935214" y="2108674"/>
                </a:lnTo>
                <a:lnTo>
                  <a:pt x="1930790" y="2102113"/>
                </a:lnTo>
                <a:lnTo>
                  <a:pt x="1924229" y="2097689"/>
                </a:lnTo>
                <a:lnTo>
                  <a:pt x="1916194" y="2096067"/>
                </a:lnTo>
                <a:close/>
              </a:path>
              <a:path w="5621655" h="3489960">
                <a:moveTo>
                  <a:pt x="2009696" y="2095663"/>
                </a:moveTo>
                <a:lnTo>
                  <a:pt x="2001505" y="2097317"/>
                </a:lnTo>
                <a:lnTo>
                  <a:pt x="1994815" y="2101828"/>
                </a:lnTo>
                <a:lnTo>
                  <a:pt x="1990305" y="2108517"/>
                </a:lnTo>
                <a:lnTo>
                  <a:pt x="1988651" y="2116709"/>
                </a:lnTo>
                <a:lnTo>
                  <a:pt x="1990305" y="2124900"/>
                </a:lnTo>
                <a:lnTo>
                  <a:pt x="1994815" y="2131589"/>
                </a:lnTo>
                <a:lnTo>
                  <a:pt x="2001505" y="2136099"/>
                </a:lnTo>
                <a:lnTo>
                  <a:pt x="2009696" y="2137752"/>
                </a:lnTo>
                <a:lnTo>
                  <a:pt x="2017888" y="2136099"/>
                </a:lnTo>
                <a:lnTo>
                  <a:pt x="2024577" y="2131589"/>
                </a:lnTo>
                <a:lnTo>
                  <a:pt x="2029087" y="2124900"/>
                </a:lnTo>
                <a:lnTo>
                  <a:pt x="2030741" y="2116709"/>
                </a:lnTo>
                <a:lnTo>
                  <a:pt x="2029087" y="2108517"/>
                </a:lnTo>
                <a:lnTo>
                  <a:pt x="2024577" y="2101828"/>
                </a:lnTo>
                <a:lnTo>
                  <a:pt x="2017888" y="2097317"/>
                </a:lnTo>
                <a:lnTo>
                  <a:pt x="2009696" y="2095663"/>
                </a:lnTo>
                <a:close/>
              </a:path>
              <a:path w="5621655" h="3489960">
                <a:moveTo>
                  <a:pt x="2103219" y="2095361"/>
                </a:moveTo>
                <a:lnTo>
                  <a:pt x="2094901" y="2097040"/>
                </a:lnTo>
                <a:lnTo>
                  <a:pt x="2088109" y="2101616"/>
                </a:lnTo>
                <a:lnTo>
                  <a:pt x="2083530" y="2108402"/>
                </a:lnTo>
                <a:lnTo>
                  <a:pt x="2081851" y="2116709"/>
                </a:lnTo>
                <a:lnTo>
                  <a:pt x="2083530" y="2125024"/>
                </a:lnTo>
                <a:lnTo>
                  <a:pt x="2088109" y="2131808"/>
                </a:lnTo>
                <a:lnTo>
                  <a:pt x="2094901" y="2136380"/>
                </a:lnTo>
                <a:lnTo>
                  <a:pt x="2103219" y="2138056"/>
                </a:lnTo>
                <a:lnTo>
                  <a:pt x="2111526" y="2136380"/>
                </a:lnTo>
                <a:lnTo>
                  <a:pt x="2118312" y="2131808"/>
                </a:lnTo>
                <a:lnTo>
                  <a:pt x="2122889" y="2125024"/>
                </a:lnTo>
                <a:lnTo>
                  <a:pt x="2124568" y="2116709"/>
                </a:lnTo>
                <a:lnTo>
                  <a:pt x="2122889" y="2108402"/>
                </a:lnTo>
                <a:lnTo>
                  <a:pt x="2118312" y="2101616"/>
                </a:lnTo>
                <a:lnTo>
                  <a:pt x="2111526" y="2097040"/>
                </a:lnTo>
                <a:lnTo>
                  <a:pt x="2103219" y="2095361"/>
                </a:lnTo>
                <a:close/>
              </a:path>
              <a:path w="5621655" h="3489960">
                <a:moveTo>
                  <a:pt x="2196721" y="2095038"/>
                </a:moveTo>
                <a:lnTo>
                  <a:pt x="2188291" y="2096742"/>
                </a:lnTo>
                <a:lnTo>
                  <a:pt x="2181410" y="2101387"/>
                </a:lnTo>
                <a:lnTo>
                  <a:pt x="2176772" y="2108275"/>
                </a:lnTo>
                <a:lnTo>
                  <a:pt x="2175072" y="2116709"/>
                </a:lnTo>
                <a:lnTo>
                  <a:pt x="2176772" y="2125142"/>
                </a:lnTo>
                <a:lnTo>
                  <a:pt x="2181410" y="2132030"/>
                </a:lnTo>
                <a:lnTo>
                  <a:pt x="2188291" y="2136675"/>
                </a:lnTo>
                <a:lnTo>
                  <a:pt x="2196721" y="2138379"/>
                </a:lnTo>
                <a:lnTo>
                  <a:pt x="2205156" y="2136675"/>
                </a:lnTo>
                <a:lnTo>
                  <a:pt x="2212044" y="2132030"/>
                </a:lnTo>
                <a:lnTo>
                  <a:pt x="2216689" y="2125142"/>
                </a:lnTo>
                <a:lnTo>
                  <a:pt x="2218393" y="2116709"/>
                </a:lnTo>
                <a:lnTo>
                  <a:pt x="2216689" y="2108275"/>
                </a:lnTo>
                <a:lnTo>
                  <a:pt x="2212044" y="2101387"/>
                </a:lnTo>
                <a:lnTo>
                  <a:pt x="2205156" y="2096742"/>
                </a:lnTo>
                <a:lnTo>
                  <a:pt x="2196721" y="2095038"/>
                </a:lnTo>
                <a:close/>
              </a:path>
              <a:path w="5621655" h="3489960">
                <a:moveTo>
                  <a:pt x="2290244" y="2094736"/>
                </a:moveTo>
                <a:lnTo>
                  <a:pt x="2281687" y="2096464"/>
                </a:lnTo>
                <a:lnTo>
                  <a:pt x="2274702" y="2101175"/>
                </a:lnTo>
                <a:lnTo>
                  <a:pt x="2269996" y="2108160"/>
                </a:lnTo>
                <a:lnTo>
                  <a:pt x="2268271" y="2116709"/>
                </a:lnTo>
                <a:lnTo>
                  <a:pt x="2269996" y="2125266"/>
                </a:lnTo>
                <a:lnTo>
                  <a:pt x="2274702" y="2132249"/>
                </a:lnTo>
                <a:lnTo>
                  <a:pt x="2281687" y="2136956"/>
                </a:lnTo>
                <a:lnTo>
                  <a:pt x="2290244" y="2138681"/>
                </a:lnTo>
                <a:lnTo>
                  <a:pt x="2298794" y="2136956"/>
                </a:lnTo>
                <a:lnTo>
                  <a:pt x="2305779" y="2132249"/>
                </a:lnTo>
                <a:lnTo>
                  <a:pt x="2310490" y="2125266"/>
                </a:lnTo>
                <a:lnTo>
                  <a:pt x="2312218" y="2116709"/>
                </a:lnTo>
                <a:lnTo>
                  <a:pt x="2310490" y="2108160"/>
                </a:lnTo>
                <a:lnTo>
                  <a:pt x="2305779" y="2101175"/>
                </a:lnTo>
                <a:lnTo>
                  <a:pt x="2298794" y="2096464"/>
                </a:lnTo>
                <a:lnTo>
                  <a:pt x="2290244" y="2094736"/>
                </a:lnTo>
                <a:close/>
              </a:path>
              <a:path w="5621655" h="3489960">
                <a:moveTo>
                  <a:pt x="2383747" y="2094494"/>
                </a:moveTo>
                <a:lnTo>
                  <a:pt x="2375104" y="2096240"/>
                </a:lnTo>
                <a:lnTo>
                  <a:pt x="2368049" y="2101001"/>
                </a:lnTo>
                <a:lnTo>
                  <a:pt x="2363295" y="2108062"/>
                </a:lnTo>
                <a:lnTo>
                  <a:pt x="2361552" y="2116709"/>
                </a:lnTo>
                <a:lnTo>
                  <a:pt x="2363295" y="2125355"/>
                </a:lnTo>
                <a:lnTo>
                  <a:pt x="2368049" y="2132416"/>
                </a:lnTo>
                <a:lnTo>
                  <a:pt x="2375104" y="2137177"/>
                </a:lnTo>
                <a:lnTo>
                  <a:pt x="2383747" y="2138923"/>
                </a:lnTo>
                <a:lnTo>
                  <a:pt x="2392393" y="2137177"/>
                </a:lnTo>
                <a:lnTo>
                  <a:pt x="2399455" y="2132416"/>
                </a:lnTo>
                <a:lnTo>
                  <a:pt x="2404217" y="2125355"/>
                </a:lnTo>
                <a:lnTo>
                  <a:pt x="2405963" y="2116709"/>
                </a:lnTo>
                <a:lnTo>
                  <a:pt x="2404217" y="2108062"/>
                </a:lnTo>
                <a:lnTo>
                  <a:pt x="2399455" y="2101001"/>
                </a:lnTo>
                <a:lnTo>
                  <a:pt x="2392393" y="2096240"/>
                </a:lnTo>
                <a:lnTo>
                  <a:pt x="2383747" y="2094494"/>
                </a:lnTo>
                <a:close/>
              </a:path>
              <a:path w="5621655" h="3489960">
                <a:moveTo>
                  <a:pt x="2477269" y="2094271"/>
                </a:moveTo>
                <a:lnTo>
                  <a:pt x="2468537" y="2096035"/>
                </a:lnTo>
                <a:lnTo>
                  <a:pt x="2461405" y="2100844"/>
                </a:lnTo>
                <a:lnTo>
                  <a:pt x="2456596" y="2107976"/>
                </a:lnTo>
                <a:lnTo>
                  <a:pt x="2454832" y="2116709"/>
                </a:lnTo>
                <a:lnTo>
                  <a:pt x="2456596" y="2125441"/>
                </a:lnTo>
                <a:lnTo>
                  <a:pt x="2461405" y="2132573"/>
                </a:lnTo>
                <a:lnTo>
                  <a:pt x="2468537" y="2137382"/>
                </a:lnTo>
                <a:lnTo>
                  <a:pt x="2477269" y="2139146"/>
                </a:lnTo>
                <a:lnTo>
                  <a:pt x="2486002" y="2137382"/>
                </a:lnTo>
                <a:lnTo>
                  <a:pt x="2493134" y="2132573"/>
                </a:lnTo>
                <a:lnTo>
                  <a:pt x="2497944" y="2125441"/>
                </a:lnTo>
                <a:lnTo>
                  <a:pt x="2499708" y="2116709"/>
                </a:lnTo>
                <a:lnTo>
                  <a:pt x="2497944" y="2107976"/>
                </a:lnTo>
                <a:lnTo>
                  <a:pt x="2493134" y="2100844"/>
                </a:lnTo>
                <a:lnTo>
                  <a:pt x="2486002" y="2096035"/>
                </a:lnTo>
                <a:lnTo>
                  <a:pt x="2477269" y="2094271"/>
                </a:lnTo>
                <a:close/>
              </a:path>
              <a:path w="5621655" h="3489960">
                <a:moveTo>
                  <a:pt x="2570772" y="2094191"/>
                </a:moveTo>
                <a:lnTo>
                  <a:pt x="2562010" y="2095962"/>
                </a:lnTo>
                <a:lnTo>
                  <a:pt x="2554852" y="2100789"/>
                </a:lnTo>
                <a:lnTo>
                  <a:pt x="2550025" y="2107947"/>
                </a:lnTo>
                <a:lnTo>
                  <a:pt x="2548255" y="2116709"/>
                </a:lnTo>
                <a:lnTo>
                  <a:pt x="2550025" y="2125479"/>
                </a:lnTo>
                <a:lnTo>
                  <a:pt x="2554852" y="2132635"/>
                </a:lnTo>
                <a:lnTo>
                  <a:pt x="2562010" y="2137458"/>
                </a:lnTo>
                <a:lnTo>
                  <a:pt x="2570772" y="2139226"/>
                </a:lnTo>
                <a:lnTo>
                  <a:pt x="2579546" y="2137458"/>
                </a:lnTo>
                <a:lnTo>
                  <a:pt x="2586710" y="2132635"/>
                </a:lnTo>
                <a:lnTo>
                  <a:pt x="2591540" y="2125479"/>
                </a:lnTo>
                <a:lnTo>
                  <a:pt x="2593311" y="2116709"/>
                </a:lnTo>
                <a:lnTo>
                  <a:pt x="2591540" y="2107947"/>
                </a:lnTo>
                <a:lnTo>
                  <a:pt x="2586710" y="2100789"/>
                </a:lnTo>
                <a:lnTo>
                  <a:pt x="2579546" y="2095962"/>
                </a:lnTo>
                <a:lnTo>
                  <a:pt x="2570772" y="2094191"/>
                </a:lnTo>
                <a:close/>
              </a:path>
              <a:path w="5621655" h="3489960">
                <a:moveTo>
                  <a:pt x="2664295" y="2094110"/>
                </a:moveTo>
                <a:lnTo>
                  <a:pt x="2655495" y="2095885"/>
                </a:lnTo>
                <a:lnTo>
                  <a:pt x="2648312" y="2100726"/>
                </a:lnTo>
                <a:lnTo>
                  <a:pt x="2643471" y="2107909"/>
                </a:lnTo>
                <a:lnTo>
                  <a:pt x="2641696" y="2116709"/>
                </a:lnTo>
                <a:lnTo>
                  <a:pt x="2643471" y="2125508"/>
                </a:lnTo>
                <a:lnTo>
                  <a:pt x="2648312" y="2132691"/>
                </a:lnTo>
                <a:lnTo>
                  <a:pt x="2655495" y="2137532"/>
                </a:lnTo>
                <a:lnTo>
                  <a:pt x="2664295" y="2139307"/>
                </a:lnTo>
                <a:lnTo>
                  <a:pt x="2673095" y="2137532"/>
                </a:lnTo>
                <a:lnTo>
                  <a:pt x="2680278" y="2132691"/>
                </a:lnTo>
                <a:lnTo>
                  <a:pt x="2685120" y="2125508"/>
                </a:lnTo>
                <a:lnTo>
                  <a:pt x="2686894" y="2116709"/>
                </a:lnTo>
                <a:lnTo>
                  <a:pt x="2685120" y="2107909"/>
                </a:lnTo>
                <a:lnTo>
                  <a:pt x="2680278" y="2100726"/>
                </a:lnTo>
                <a:lnTo>
                  <a:pt x="2673095" y="2095885"/>
                </a:lnTo>
                <a:lnTo>
                  <a:pt x="2664295" y="2094110"/>
                </a:lnTo>
                <a:close/>
              </a:path>
              <a:path w="5621655" h="3489960">
                <a:moveTo>
                  <a:pt x="2757817" y="2094110"/>
                </a:moveTo>
                <a:lnTo>
                  <a:pt x="2749018" y="2095885"/>
                </a:lnTo>
                <a:lnTo>
                  <a:pt x="2741835" y="2100726"/>
                </a:lnTo>
                <a:lnTo>
                  <a:pt x="2736994" y="2107909"/>
                </a:lnTo>
                <a:lnTo>
                  <a:pt x="2735219" y="2116709"/>
                </a:lnTo>
                <a:lnTo>
                  <a:pt x="2736994" y="2125508"/>
                </a:lnTo>
                <a:lnTo>
                  <a:pt x="2741835" y="2132691"/>
                </a:lnTo>
                <a:lnTo>
                  <a:pt x="2749018" y="2137532"/>
                </a:lnTo>
                <a:lnTo>
                  <a:pt x="2757817" y="2139307"/>
                </a:lnTo>
                <a:lnTo>
                  <a:pt x="2766609" y="2137532"/>
                </a:lnTo>
                <a:lnTo>
                  <a:pt x="2773794" y="2132691"/>
                </a:lnTo>
                <a:lnTo>
                  <a:pt x="2778640" y="2125508"/>
                </a:lnTo>
                <a:lnTo>
                  <a:pt x="2780417" y="2116709"/>
                </a:lnTo>
                <a:lnTo>
                  <a:pt x="2778640" y="2107909"/>
                </a:lnTo>
                <a:lnTo>
                  <a:pt x="2773794" y="2100726"/>
                </a:lnTo>
                <a:lnTo>
                  <a:pt x="2766609" y="2095885"/>
                </a:lnTo>
                <a:lnTo>
                  <a:pt x="2757817" y="2094110"/>
                </a:lnTo>
                <a:close/>
              </a:path>
              <a:path w="5621655" h="3489960">
                <a:moveTo>
                  <a:pt x="2851320" y="2094191"/>
                </a:moveTo>
                <a:lnTo>
                  <a:pt x="2842558" y="2095962"/>
                </a:lnTo>
                <a:lnTo>
                  <a:pt x="2835400" y="2100789"/>
                </a:lnTo>
                <a:lnTo>
                  <a:pt x="2830572" y="2107947"/>
                </a:lnTo>
                <a:lnTo>
                  <a:pt x="2828802" y="2116709"/>
                </a:lnTo>
                <a:lnTo>
                  <a:pt x="2830572" y="2125479"/>
                </a:lnTo>
                <a:lnTo>
                  <a:pt x="2835400" y="2132635"/>
                </a:lnTo>
                <a:lnTo>
                  <a:pt x="2842558" y="2137458"/>
                </a:lnTo>
                <a:lnTo>
                  <a:pt x="2851320" y="2139226"/>
                </a:lnTo>
                <a:lnTo>
                  <a:pt x="2860091" y="2137458"/>
                </a:lnTo>
                <a:lnTo>
                  <a:pt x="2867248" y="2132635"/>
                </a:lnTo>
                <a:lnTo>
                  <a:pt x="2872071" y="2125479"/>
                </a:lnTo>
                <a:lnTo>
                  <a:pt x="2873838" y="2116709"/>
                </a:lnTo>
                <a:lnTo>
                  <a:pt x="2872071" y="2107947"/>
                </a:lnTo>
                <a:lnTo>
                  <a:pt x="2867248" y="2100789"/>
                </a:lnTo>
                <a:lnTo>
                  <a:pt x="2860091" y="2095962"/>
                </a:lnTo>
                <a:lnTo>
                  <a:pt x="2851320" y="2094191"/>
                </a:lnTo>
                <a:close/>
              </a:path>
              <a:path w="5621655" h="3489960">
                <a:moveTo>
                  <a:pt x="2944843" y="2094353"/>
                </a:moveTo>
                <a:lnTo>
                  <a:pt x="2936128" y="2096109"/>
                </a:lnTo>
                <a:lnTo>
                  <a:pt x="2929016" y="2100900"/>
                </a:lnTo>
                <a:lnTo>
                  <a:pt x="2924224" y="2108006"/>
                </a:lnTo>
                <a:lnTo>
                  <a:pt x="2922467" y="2116709"/>
                </a:lnTo>
                <a:lnTo>
                  <a:pt x="2924224" y="2125414"/>
                </a:lnTo>
                <a:lnTo>
                  <a:pt x="2929016" y="2132527"/>
                </a:lnTo>
                <a:lnTo>
                  <a:pt x="2936128" y="2137325"/>
                </a:lnTo>
                <a:lnTo>
                  <a:pt x="2944843" y="2139085"/>
                </a:lnTo>
                <a:lnTo>
                  <a:pt x="2953546" y="2137325"/>
                </a:lnTo>
                <a:lnTo>
                  <a:pt x="2960652" y="2132527"/>
                </a:lnTo>
                <a:lnTo>
                  <a:pt x="2965443" y="2125414"/>
                </a:lnTo>
                <a:lnTo>
                  <a:pt x="2967200" y="2116709"/>
                </a:lnTo>
                <a:lnTo>
                  <a:pt x="2965443" y="2108006"/>
                </a:lnTo>
                <a:lnTo>
                  <a:pt x="2960652" y="2100900"/>
                </a:lnTo>
                <a:lnTo>
                  <a:pt x="2953546" y="2096109"/>
                </a:lnTo>
                <a:lnTo>
                  <a:pt x="2944843" y="2094353"/>
                </a:lnTo>
                <a:close/>
              </a:path>
              <a:path w="5621655" h="3489960">
                <a:moveTo>
                  <a:pt x="3038345" y="2094574"/>
                </a:moveTo>
                <a:lnTo>
                  <a:pt x="3029728" y="2096313"/>
                </a:lnTo>
                <a:lnTo>
                  <a:pt x="3022692" y="2101056"/>
                </a:lnTo>
                <a:lnTo>
                  <a:pt x="3017949" y="2108091"/>
                </a:lnTo>
                <a:lnTo>
                  <a:pt x="3016210" y="2116709"/>
                </a:lnTo>
                <a:lnTo>
                  <a:pt x="3017949" y="2125325"/>
                </a:lnTo>
                <a:lnTo>
                  <a:pt x="3022692" y="2132361"/>
                </a:lnTo>
                <a:lnTo>
                  <a:pt x="3029728" y="2137103"/>
                </a:lnTo>
                <a:lnTo>
                  <a:pt x="3038345" y="2138842"/>
                </a:lnTo>
                <a:lnTo>
                  <a:pt x="3046962" y="2137103"/>
                </a:lnTo>
                <a:lnTo>
                  <a:pt x="3053998" y="2132361"/>
                </a:lnTo>
                <a:lnTo>
                  <a:pt x="3058741" y="2125325"/>
                </a:lnTo>
                <a:lnTo>
                  <a:pt x="3060480" y="2116709"/>
                </a:lnTo>
                <a:lnTo>
                  <a:pt x="3058741" y="2108091"/>
                </a:lnTo>
                <a:lnTo>
                  <a:pt x="3053998" y="2101056"/>
                </a:lnTo>
                <a:lnTo>
                  <a:pt x="3046962" y="2096313"/>
                </a:lnTo>
                <a:lnTo>
                  <a:pt x="3038345" y="2094574"/>
                </a:lnTo>
                <a:close/>
              </a:path>
              <a:path w="5621655" h="3489960">
                <a:moveTo>
                  <a:pt x="3131868" y="2094898"/>
                </a:moveTo>
                <a:lnTo>
                  <a:pt x="3123375" y="2096612"/>
                </a:lnTo>
                <a:lnTo>
                  <a:pt x="3116435" y="2101286"/>
                </a:lnTo>
                <a:lnTo>
                  <a:pt x="3111754" y="2108219"/>
                </a:lnTo>
                <a:lnTo>
                  <a:pt x="3110037" y="2116709"/>
                </a:lnTo>
                <a:lnTo>
                  <a:pt x="3111754" y="2125198"/>
                </a:lnTo>
                <a:lnTo>
                  <a:pt x="3116435" y="2132131"/>
                </a:lnTo>
                <a:lnTo>
                  <a:pt x="3123375" y="2136805"/>
                </a:lnTo>
                <a:lnTo>
                  <a:pt x="3131868" y="2138519"/>
                </a:lnTo>
                <a:lnTo>
                  <a:pt x="3140358" y="2136805"/>
                </a:lnTo>
                <a:lnTo>
                  <a:pt x="3147291" y="2132131"/>
                </a:lnTo>
                <a:lnTo>
                  <a:pt x="3151966" y="2125198"/>
                </a:lnTo>
                <a:lnTo>
                  <a:pt x="3153680" y="2116709"/>
                </a:lnTo>
                <a:lnTo>
                  <a:pt x="3151966" y="2108219"/>
                </a:lnTo>
                <a:lnTo>
                  <a:pt x="3147291" y="2101286"/>
                </a:lnTo>
                <a:lnTo>
                  <a:pt x="3140358" y="2096612"/>
                </a:lnTo>
                <a:lnTo>
                  <a:pt x="3131868" y="2094898"/>
                </a:lnTo>
                <a:close/>
              </a:path>
              <a:path w="5621655" h="3489960">
                <a:moveTo>
                  <a:pt x="3225370" y="2095119"/>
                </a:moveTo>
                <a:lnTo>
                  <a:pt x="3216967" y="2096815"/>
                </a:lnTo>
                <a:lnTo>
                  <a:pt x="3210104" y="2101442"/>
                </a:lnTo>
                <a:lnTo>
                  <a:pt x="3205477" y="2108304"/>
                </a:lnTo>
                <a:lnTo>
                  <a:pt x="3203780" y="2116709"/>
                </a:lnTo>
                <a:lnTo>
                  <a:pt x="3205477" y="2125112"/>
                </a:lnTo>
                <a:lnTo>
                  <a:pt x="3210104" y="2131974"/>
                </a:lnTo>
                <a:lnTo>
                  <a:pt x="3216967" y="2136601"/>
                </a:lnTo>
                <a:lnTo>
                  <a:pt x="3225370" y="2138297"/>
                </a:lnTo>
                <a:lnTo>
                  <a:pt x="3233775" y="2136601"/>
                </a:lnTo>
                <a:lnTo>
                  <a:pt x="3240637" y="2131974"/>
                </a:lnTo>
                <a:lnTo>
                  <a:pt x="3245264" y="2125112"/>
                </a:lnTo>
                <a:lnTo>
                  <a:pt x="3246960" y="2116709"/>
                </a:lnTo>
                <a:lnTo>
                  <a:pt x="3245264" y="2108304"/>
                </a:lnTo>
                <a:lnTo>
                  <a:pt x="3240637" y="2101442"/>
                </a:lnTo>
                <a:lnTo>
                  <a:pt x="3233775" y="2096815"/>
                </a:lnTo>
                <a:lnTo>
                  <a:pt x="3225370" y="2095119"/>
                </a:lnTo>
                <a:close/>
              </a:path>
              <a:path w="5621655" h="3489960">
                <a:moveTo>
                  <a:pt x="3318893" y="2095442"/>
                </a:moveTo>
                <a:lnTo>
                  <a:pt x="3310610" y="2097114"/>
                </a:lnTo>
                <a:lnTo>
                  <a:pt x="3303836" y="2101672"/>
                </a:lnTo>
                <a:lnTo>
                  <a:pt x="3299264" y="2108431"/>
                </a:lnTo>
                <a:lnTo>
                  <a:pt x="3297587" y="2116709"/>
                </a:lnTo>
                <a:lnTo>
                  <a:pt x="3299264" y="2124985"/>
                </a:lnTo>
                <a:lnTo>
                  <a:pt x="3303836" y="2131745"/>
                </a:lnTo>
                <a:lnTo>
                  <a:pt x="3310610" y="2136303"/>
                </a:lnTo>
                <a:lnTo>
                  <a:pt x="3318893" y="2137975"/>
                </a:lnTo>
                <a:lnTo>
                  <a:pt x="3327182" y="2136303"/>
                </a:lnTo>
                <a:lnTo>
                  <a:pt x="3333949" y="2131745"/>
                </a:lnTo>
                <a:lnTo>
                  <a:pt x="3338509" y="2124985"/>
                </a:lnTo>
                <a:lnTo>
                  <a:pt x="3340181" y="2116709"/>
                </a:lnTo>
                <a:lnTo>
                  <a:pt x="3338509" y="2108431"/>
                </a:lnTo>
                <a:lnTo>
                  <a:pt x="3333949" y="2101672"/>
                </a:lnTo>
                <a:lnTo>
                  <a:pt x="3327182" y="2097114"/>
                </a:lnTo>
                <a:lnTo>
                  <a:pt x="3318893" y="2095442"/>
                </a:lnTo>
                <a:close/>
              </a:path>
              <a:path w="5621655" h="3489960">
                <a:moveTo>
                  <a:pt x="3412396" y="2095825"/>
                </a:moveTo>
                <a:lnTo>
                  <a:pt x="3404272" y="2097465"/>
                </a:lnTo>
                <a:lnTo>
                  <a:pt x="3397633" y="2101938"/>
                </a:lnTo>
                <a:lnTo>
                  <a:pt x="3393155" y="2108576"/>
                </a:lnTo>
                <a:lnTo>
                  <a:pt x="3391512" y="2116709"/>
                </a:lnTo>
                <a:lnTo>
                  <a:pt x="3393155" y="2124841"/>
                </a:lnTo>
                <a:lnTo>
                  <a:pt x="3397633" y="2131478"/>
                </a:lnTo>
                <a:lnTo>
                  <a:pt x="3404272" y="2135951"/>
                </a:lnTo>
                <a:lnTo>
                  <a:pt x="3412396" y="2137591"/>
                </a:lnTo>
                <a:lnTo>
                  <a:pt x="3420516" y="2135951"/>
                </a:lnTo>
                <a:lnTo>
                  <a:pt x="3427148" y="2131478"/>
                </a:lnTo>
                <a:lnTo>
                  <a:pt x="3431620" y="2124841"/>
                </a:lnTo>
                <a:lnTo>
                  <a:pt x="3433259" y="2116709"/>
                </a:lnTo>
                <a:lnTo>
                  <a:pt x="3431620" y="2108576"/>
                </a:lnTo>
                <a:lnTo>
                  <a:pt x="3427148" y="2101938"/>
                </a:lnTo>
                <a:lnTo>
                  <a:pt x="3420516" y="2097465"/>
                </a:lnTo>
                <a:lnTo>
                  <a:pt x="3412396" y="2095825"/>
                </a:lnTo>
                <a:close/>
              </a:path>
              <a:path w="5621655" h="3489960">
                <a:moveTo>
                  <a:pt x="3505898" y="2096148"/>
                </a:moveTo>
                <a:lnTo>
                  <a:pt x="3497902" y="2097763"/>
                </a:lnTo>
                <a:lnTo>
                  <a:pt x="3491366" y="2102168"/>
                </a:lnTo>
                <a:lnTo>
                  <a:pt x="3486956" y="2108703"/>
                </a:lnTo>
                <a:lnTo>
                  <a:pt x="3485338" y="2116709"/>
                </a:lnTo>
                <a:lnTo>
                  <a:pt x="3486956" y="2124717"/>
                </a:lnTo>
                <a:lnTo>
                  <a:pt x="3491366" y="2131259"/>
                </a:lnTo>
                <a:lnTo>
                  <a:pt x="3497902" y="2135671"/>
                </a:lnTo>
                <a:lnTo>
                  <a:pt x="3505898" y="2137289"/>
                </a:lnTo>
                <a:lnTo>
                  <a:pt x="3513918" y="2135671"/>
                </a:lnTo>
                <a:lnTo>
                  <a:pt x="3520467" y="2131259"/>
                </a:lnTo>
                <a:lnTo>
                  <a:pt x="3524882" y="2124717"/>
                </a:lnTo>
                <a:lnTo>
                  <a:pt x="3526500" y="2116709"/>
                </a:lnTo>
                <a:lnTo>
                  <a:pt x="3524882" y="2108703"/>
                </a:lnTo>
                <a:lnTo>
                  <a:pt x="3520467" y="2102168"/>
                </a:lnTo>
                <a:lnTo>
                  <a:pt x="3513918" y="2097763"/>
                </a:lnTo>
                <a:lnTo>
                  <a:pt x="3505898" y="2096148"/>
                </a:lnTo>
                <a:close/>
              </a:path>
              <a:path w="5621655" h="3489960">
                <a:moveTo>
                  <a:pt x="3599441" y="2096451"/>
                </a:moveTo>
                <a:lnTo>
                  <a:pt x="3591560" y="2098044"/>
                </a:lnTo>
                <a:lnTo>
                  <a:pt x="3585121" y="2102388"/>
                </a:lnTo>
                <a:lnTo>
                  <a:pt x="3580777" y="2108827"/>
                </a:lnTo>
                <a:lnTo>
                  <a:pt x="3579184" y="2116709"/>
                </a:lnTo>
                <a:lnTo>
                  <a:pt x="3580777" y="2124598"/>
                </a:lnTo>
                <a:lnTo>
                  <a:pt x="3585121" y="2131036"/>
                </a:lnTo>
                <a:lnTo>
                  <a:pt x="3591560" y="2135376"/>
                </a:lnTo>
                <a:lnTo>
                  <a:pt x="3599441" y="2136966"/>
                </a:lnTo>
                <a:lnTo>
                  <a:pt x="3607323" y="2135376"/>
                </a:lnTo>
                <a:lnTo>
                  <a:pt x="3613762" y="2131036"/>
                </a:lnTo>
                <a:lnTo>
                  <a:pt x="3618106" y="2124598"/>
                </a:lnTo>
                <a:lnTo>
                  <a:pt x="3619699" y="2116709"/>
                </a:lnTo>
                <a:lnTo>
                  <a:pt x="3618106" y="2108827"/>
                </a:lnTo>
                <a:lnTo>
                  <a:pt x="3613762" y="2102388"/>
                </a:lnTo>
                <a:lnTo>
                  <a:pt x="3607323" y="2098044"/>
                </a:lnTo>
                <a:lnTo>
                  <a:pt x="3599441" y="2096451"/>
                </a:lnTo>
                <a:close/>
              </a:path>
              <a:path w="5621655" h="3489960">
                <a:moveTo>
                  <a:pt x="3692944" y="2096834"/>
                </a:moveTo>
                <a:lnTo>
                  <a:pt x="3685213" y="2098396"/>
                </a:lnTo>
                <a:lnTo>
                  <a:pt x="3678888" y="2102655"/>
                </a:lnTo>
                <a:lnTo>
                  <a:pt x="3674617" y="2108972"/>
                </a:lnTo>
                <a:lnTo>
                  <a:pt x="3673049" y="2116709"/>
                </a:lnTo>
                <a:lnTo>
                  <a:pt x="3674617" y="2124445"/>
                </a:lnTo>
                <a:lnTo>
                  <a:pt x="3678888" y="2130762"/>
                </a:lnTo>
                <a:lnTo>
                  <a:pt x="3685213" y="2135021"/>
                </a:lnTo>
                <a:lnTo>
                  <a:pt x="3692944" y="2136583"/>
                </a:lnTo>
                <a:lnTo>
                  <a:pt x="3700689" y="2135021"/>
                </a:lnTo>
                <a:lnTo>
                  <a:pt x="3707005" y="2130762"/>
                </a:lnTo>
                <a:lnTo>
                  <a:pt x="3711260" y="2124445"/>
                </a:lnTo>
                <a:lnTo>
                  <a:pt x="3712819" y="2116709"/>
                </a:lnTo>
                <a:lnTo>
                  <a:pt x="3711260" y="2108972"/>
                </a:lnTo>
                <a:lnTo>
                  <a:pt x="3707005" y="2102655"/>
                </a:lnTo>
                <a:lnTo>
                  <a:pt x="3700689" y="2098396"/>
                </a:lnTo>
                <a:lnTo>
                  <a:pt x="3692944" y="2096834"/>
                </a:lnTo>
                <a:close/>
              </a:path>
              <a:path w="5621655" h="3489960">
                <a:moveTo>
                  <a:pt x="3786487" y="2097238"/>
                </a:moveTo>
                <a:lnTo>
                  <a:pt x="3778893" y="2098768"/>
                </a:lnTo>
                <a:lnTo>
                  <a:pt x="3772691" y="2102940"/>
                </a:lnTo>
                <a:lnTo>
                  <a:pt x="3768509" y="2109129"/>
                </a:lnTo>
                <a:lnTo>
                  <a:pt x="3766976" y="2116709"/>
                </a:lnTo>
                <a:lnTo>
                  <a:pt x="3768509" y="2124291"/>
                </a:lnTo>
                <a:lnTo>
                  <a:pt x="3772691" y="2130487"/>
                </a:lnTo>
                <a:lnTo>
                  <a:pt x="3778893" y="2134666"/>
                </a:lnTo>
                <a:lnTo>
                  <a:pt x="3786487" y="2136199"/>
                </a:lnTo>
                <a:lnTo>
                  <a:pt x="3794046" y="2134666"/>
                </a:lnTo>
                <a:lnTo>
                  <a:pt x="3800230" y="2130487"/>
                </a:lnTo>
                <a:lnTo>
                  <a:pt x="3804406" y="2124291"/>
                </a:lnTo>
                <a:lnTo>
                  <a:pt x="3805938" y="2116709"/>
                </a:lnTo>
                <a:lnTo>
                  <a:pt x="3804406" y="2109129"/>
                </a:lnTo>
                <a:lnTo>
                  <a:pt x="3800230" y="2102940"/>
                </a:lnTo>
                <a:lnTo>
                  <a:pt x="3794046" y="2098768"/>
                </a:lnTo>
                <a:lnTo>
                  <a:pt x="3786487" y="2097238"/>
                </a:lnTo>
                <a:close/>
              </a:path>
              <a:path w="5621655" h="3489960">
                <a:moveTo>
                  <a:pt x="3879989" y="2097540"/>
                </a:moveTo>
                <a:lnTo>
                  <a:pt x="3872508" y="2099046"/>
                </a:lnTo>
                <a:lnTo>
                  <a:pt x="3866418" y="2103152"/>
                </a:lnTo>
                <a:lnTo>
                  <a:pt x="3862321" y="2109245"/>
                </a:lnTo>
                <a:lnTo>
                  <a:pt x="3860821" y="2116709"/>
                </a:lnTo>
                <a:lnTo>
                  <a:pt x="3862321" y="2124172"/>
                </a:lnTo>
                <a:lnTo>
                  <a:pt x="3866418" y="2130265"/>
                </a:lnTo>
                <a:lnTo>
                  <a:pt x="3872508" y="2134371"/>
                </a:lnTo>
                <a:lnTo>
                  <a:pt x="3879989" y="2135877"/>
                </a:lnTo>
                <a:lnTo>
                  <a:pt x="3887442" y="2134371"/>
                </a:lnTo>
                <a:lnTo>
                  <a:pt x="3893529" y="2130265"/>
                </a:lnTo>
                <a:lnTo>
                  <a:pt x="3897633" y="2124172"/>
                </a:lnTo>
                <a:lnTo>
                  <a:pt x="3899139" y="2116709"/>
                </a:lnTo>
                <a:lnTo>
                  <a:pt x="3897633" y="2109245"/>
                </a:lnTo>
                <a:lnTo>
                  <a:pt x="3893529" y="2103152"/>
                </a:lnTo>
                <a:lnTo>
                  <a:pt x="3887442" y="2099046"/>
                </a:lnTo>
                <a:lnTo>
                  <a:pt x="3879989" y="2097540"/>
                </a:lnTo>
                <a:close/>
              </a:path>
              <a:path w="5621655" h="3489960">
                <a:moveTo>
                  <a:pt x="3973472" y="2097924"/>
                </a:moveTo>
                <a:lnTo>
                  <a:pt x="3966170" y="2099401"/>
                </a:lnTo>
                <a:lnTo>
                  <a:pt x="3960198" y="2103427"/>
                </a:lnTo>
                <a:lnTo>
                  <a:pt x="3956167" y="2109398"/>
                </a:lnTo>
                <a:lnTo>
                  <a:pt x="3954687" y="2116709"/>
                </a:lnTo>
                <a:lnTo>
                  <a:pt x="3956167" y="2124019"/>
                </a:lnTo>
                <a:lnTo>
                  <a:pt x="3960198" y="2129990"/>
                </a:lnTo>
                <a:lnTo>
                  <a:pt x="3966170" y="2134016"/>
                </a:lnTo>
                <a:lnTo>
                  <a:pt x="3973472" y="2135493"/>
                </a:lnTo>
                <a:lnTo>
                  <a:pt x="3980791" y="2134016"/>
                </a:lnTo>
                <a:lnTo>
                  <a:pt x="3986761" y="2129990"/>
                </a:lnTo>
                <a:lnTo>
                  <a:pt x="3990783" y="2124019"/>
                </a:lnTo>
                <a:lnTo>
                  <a:pt x="3992257" y="2116709"/>
                </a:lnTo>
                <a:lnTo>
                  <a:pt x="3990783" y="2109398"/>
                </a:lnTo>
                <a:lnTo>
                  <a:pt x="3986761" y="2103427"/>
                </a:lnTo>
                <a:lnTo>
                  <a:pt x="3980791" y="2099401"/>
                </a:lnTo>
                <a:lnTo>
                  <a:pt x="3973472" y="2097924"/>
                </a:lnTo>
                <a:close/>
              </a:path>
              <a:path w="5621655" h="3489960">
                <a:moveTo>
                  <a:pt x="4066974" y="2098327"/>
                </a:moveTo>
                <a:lnTo>
                  <a:pt x="4059832" y="2099772"/>
                </a:lnTo>
                <a:lnTo>
                  <a:pt x="4053995" y="2103712"/>
                </a:lnTo>
                <a:lnTo>
                  <a:pt x="4050057" y="2109555"/>
                </a:lnTo>
                <a:lnTo>
                  <a:pt x="4048612" y="2116709"/>
                </a:lnTo>
                <a:lnTo>
                  <a:pt x="4050057" y="2123865"/>
                </a:lnTo>
                <a:lnTo>
                  <a:pt x="4053995" y="2129715"/>
                </a:lnTo>
                <a:lnTo>
                  <a:pt x="4059832" y="2133662"/>
                </a:lnTo>
                <a:lnTo>
                  <a:pt x="4066974" y="2135110"/>
                </a:lnTo>
                <a:lnTo>
                  <a:pt x="4074143" y="2133662"/>
                </a:lnTo>
                <a:lnTo>
                  <a:pt x="4079999" y="2129715"/>
                </a:lnTo>
                <a:lnTo>
                  <a:pt x="4083948" y="2123865"/>
                </a:lnTo>
                <a:lnTo>
                  <a:pt x="4085397" y="2116709"/>
                </a:lnTo>
                <a:lnTo>
                  <a:pt x="4083948" y="2109555"/>
                </a:lnTo>
                <a:lnTo>
                  <a:pt x="4079999" y="2103712"/>
                </a:lnTo>
                <a:lnTo>
                  <a:pt x="4074143" y="2099772"/>
                </a:lnTo>
                <a:lnTo>
                  <a:pt x="4066974" y="2098327"/>
                </a:lnTo>
                <a:close/>
              </a:path>
              <a:path w="5621655" h="3489960">
                <a:moveTo>
                  <a:pt x="4160517" y="2098710"/>
                </a:moveTo>
                <a:lnTo>
                  <a:pt x="4153508" y="2100123"/>
                </a:lnTo>
                <a:lnTo>
                  <a:pt x="4147788" y="2103979"/>
                </a:lnTo>
                <a:lnTo>
                  <a:pt x="4143932" y="2109699"/>
                </a:lnTo>
                <a:lnTo>
                  <a:pt x="4142519" y="2116709"/>
                </a:lnTo>
                <a:lnTo>
                  <a:pt x="4143932" y="2123717"/>
                </a:lnTo>
                <a:lnTo>
                  <a:pt x="4147788" y="2129437"/>
                </a:lnTo>
                <a:lnTo>
                  <a:pt x="4153508" y="2133292"/>
                </a:lnTo>
                <a:lnTo>
                  <a:pt x="4160517" y="2134706"/>
                </a:lnTo>
                <a:lnTo>
                  <a:pt x="4167526" y="2133292"/>
                </a:lnTo>
                <a:lnTo>
                  <a:pt x="4173247" y="2129437"/>
                </a:lnTo>
                <a:lnTo>
                  <a:pt x="4177102" y="2123717"/>
                </a:lnTo>
                <a:lnTo>
                  <a:pt x="4178516" y="2116709"/>
                </a:lnTo>
                <a:lnTo>
                  <a:pt x="4177102" y="2109699"/>
                </a:lnTo>
                <a:lnTo>
                  <a:pt x="4173247" y="2103979"/>
                </a:lnTo>
                <a:lnTo>
                  <a:pt x="4167526" y="2100123"/>
                </a:lnTo>
                <a:lnTo>
                  <a:pt x="4160517" y="2098710"/>
                </a:lnTo>
                <a:close/>
              </a:path>
              <a:path w="5621655" h="3489960">
                <a:moveTo>
                  <a:pt x="4263725" y="2099094"/>
                </a:moveTo>
                <a:lnTo>
                  <a:pt x="4244294" y="2099094"/>
                </a:lnTo>
                <a:lnTo>
                  <a:pt x="4236425" y="2106983"/>
                </a:lnTo>
                <a:lnTo>
                  <a:pt x="4236425" y="2126434"/>
                </a:lnTo>
                <a:lnTo>
                  <a:pt x="4244294" y="2134323"/>
                </a:lnTo>
                <a:lnTo>
                  <a:pt x="4263725" y="2134323"/>
                </a:lnTo>
                <a:lnTo>
                  <a:pt x="4271635" y="2126434"/>
                </a:lnTo>
                <a:lnTo>
                  <a:pt x="4271635" y="2106983"/>
                </a:lnTo>
                <a:lnTo>
                  <a:pt x="4263725" y="2099094"/>
                </a:lnTo>
                <a:close/>
              </a:path>
              <a:path w="5621655" h="3489960">
                <a:moveTo>
                  <a:pt x="4357087" y="2099416"/>
                </a:moveTo>
                <a:lnTo>
                  <a:pt x="4337998" y="2099416"/>
                </a:lnTo>
                <a:lnTo>
                  <a:pt x="4330230" y="2107164"/>
                </a:lnTo>
                <a:lnTo>
                  <a:pt x="4330230" y="2126273"/>
                </a:lnTo>
                <a:lnTo>
                  <a:pt x="4337998" y="2134000"/>
                </a:lnTo>
                <a:lnTo>
                  <a:pt x="4357087" y="2134000"/>
                </a:lnTo>
                <a:lnTo>
                  <a:pt x="4364835" y="2126273"/>
                </a:lnTo>
                <a:lnTo>
                  <a:pt x="4364835" y="2107164"/>
                </a:lnTo>
                <a:lnTo>
                  <a:pt x="4357087" y="2099416"/>
                </a:lnTo>
                <a:close/>
              </a:path>
              <a:path w="5621655" h="3489960">
                <a:moveTo>
                  <a:pt x="4450387" y="2099800"/>
                </a:moveTo>
                <a:lnTo>
                  <a:pt x="4431723" y="2099800"/>
                </a:lnTo>
                <a:lnTo>
                  <a:pt x="4424157" y="2107366"/>
                </a:lnTo>
                <a:lnTo>
                  <a:pt x="4424157" y="2126051"/>
                </a:lnTo>
                <a:lnTo>
                  <a:pt x="4431723" y="2133617"/>
                </a:lnTo>
                <a:lnTo>
                  <a:pt x="4450387" y="2133617"/>
                </a:lnTo>
                <a:lnTo>
                  <a:pt x="4457954" y="2126051"/>
                </a:lnTo>
                <a:lnTo>
                  <a:pt x="4457954" y="2107366"/>
                </a:lnTo>
                <a:lnTo>
                  <a:pt x="4450387" y="2099800"/>
                </a:lnTo>
                <a:close/>
              </a:path>
              <a:path w="5621655" h="3489960">
                <a:moveTo>
                  <a:pt x="4543669" y="2100183"/>
                </a:moveTo>
                <a:lnTo>
                  <a:pt x="4525448" y="2100183"/>
                </a:lnTo>
                <a:lnTo>
                  <a:pt x="4518022" y="2107589"/>
                </a:lnTo>
                <a:lnTo>
                  <a:pt x="4518022" y="2125828"/>
                </a:lnTo>
                <a:lnTo>
                  <a:pt x="4525448" y="2133234"/>
                </a:lnTo>
                <a:lnTo>
                  <a:pt x="4543669" y="2133234"/>
                </a:lnTo>
                <a:lnTo>
                  <a:pt x="4551093" y="2125828"/>
                </a:lnTo>
                <a:lnTo>
                  <a:pt x="4551093" y="2107589"/>
                </a:lnTo>
                <a:lnTo>
                  <a:pt x="4543669" y="2100183"/>
                </a:lnTo>
                <a:close/>
              </a:path>
              <a:path w="5621655" h="3489960">
                <a:moveTo>
                  <a:pt x="4636989" y="2100587"/>
                </a:moveTo>
                <a:lnTo>
                  <a:pt x="4619173" y="2100587"/>
                </a:lnTo>
                <a:lnTo>
                  <a:pt x="4611949" y="2107811"/>
                </a:lnTo>
                <a:lnTo>
                  <a:pt x="4611949" y="2125626"/>
                </a:lnTo>
                <a:lnTo>
                  <a:pt x="4619173" y="2132850"/>
                </a:lnTo>
                <a:lnTo>
                  <a:pt x="4636989" y="2132850"/>
                </a:lnTo>
                <a:lnTo>
                  <a:pt x="4644212" y="2125626"/>
                </a:lnTo>
                <a:lnTo>
                  <a:pt x="4644212" y="2107811"/>
                </a:lnTo>
                <a:lnTo>
                  <a:pt x="4636989" y="2100587"/>
                </a:lnTo>
                <a:close/>
              </a:path>
              <a:path w="5621655" h="3489960">
                <a:moveTo>
                  <a:pt x="4730290" y="2100971"/>
                </a:moveTo>
                <a:lnTo>
                  <a:pt x="4712896" y="2100971"/>
                </a:lnTo>
                <a:lnTo>
                  <a:pt x="4705855" y="2108012"/>
                </a:lnTo>
                <a:lnTo>
                  <a:pt x="4705855" y="2125404"/>
                </a:lnTo>
                <a:lnTo>
                  <a:pt x="4712896" y="2132446"/>
                </a:lnTo>
                <a:lnTo>
                  <a:pt x="4730290" y="2132446"/>
                </a:lnTo>
                <a:lnTo>
                  <a:pt x="4737332" y="2125404"/>
                </a:lnTo>
                <a:lnTo>
                  <a:pt x="4737332" y="2108012"/>
                </a:lnTo>
                <a:lnTo>
                  <a:pt x="4730290" y="2100971"/>
                </a:lnTo>
                <a:close/>
              </a:path>
              <a:path w="5621655" h="3489960">
                <a:moveTo>
                  <a:pt x="4823570" y="2101354"/>
                </a:moveTo>
                <a:lnTo>
                  <a:pt x="4806621" y="2101354"/>
                </a:lnTo>
                <a:lnTo>
                  <a:pt x="4799760" y="2108234"/>
                </a:lnTo>
                <a:lnTo>
                  <a:pt x="4799760" y="2125183"/>
                </a:lnTo>
                <a:lnTo>
                  <a:pt x="4806621" y="2132063"/>
                </a:lnTo>
                <a:lnTo>
                  <a:pt x="4823570" y="2132063"/>
                </a:lnTo>
                <a:lnTo>
                  <a:pt x="4830451" y="2125183"/>
                </a:lnTo>
                <a:lnTo>
                  <a:pt x="4830451" y="2108234"/>
                </a:lnTo>
                <a:lnTo>
                  <a:pt x="4823570" y="2101354"/>
                </a:lnTo>
                <a:close/>
              </a:path>
              <a:path w="5621655" h="3489960">
                <a:moveTo>
                  <a:pt x="4916891" y="2101757"/>
                </a:moveTo>
                <a:lnTo>
                  <a:pt x="4900346" y="2101757"/>
                </a:lnTo>
                <a:lnTo>
                  <a:pt x="4893646" y="2108456"/>
                </a:lnTo>
                <a:lnTo>
                  <a:pt x="4893646" y="2124981"/>
                </a:lnTo>
                <a:lnTo>
                  <a:pt x="4900346" y="2131679"/>
                </a:lnTo>
                <a:lnTo>
                  <a:pt x="4916891" y="2131679"/>
                </a:lnTo>
                <a:lnTo>
                  <a:pt x="4923590" y="2124981"/>
                </a:lnTo>
                <a:lnTo>
                  <a:pt x="4923590" y="2108456"/>
                </a:lnTo>
                <a:lnTo>
                  <a:pt x="4916891" y="2101757"/>
                </a:lnTo>
                <a:close/>
              </a:path>
              <a:path w="5621655" h="3489960">
                <a:moveTo>
                  <a:pt x="381209" y="2148972"/>
                </a:moveTo>
                <a:lnTo>
                  <a:pt x="365208" y="2148972"/>
                </a:lnTo>
                <a:lnTo>
                  <a:pt x="358715" y="2155469"/>
                </a:lnTo>
                <a:lnTo>
                  <a:pt x="358715" y="2171468"/>
                </a:lnTo>
                <a:lnTo>
                  <a:pt x="365208" y="2177966"/>
                </a:lnTo>
                <a:lnTo>
                  <a:pt x="381209" y="2177966"/>
                </a:lnTo>
                <a:lnTo>
                  <a:pt x="387704" y="2171468"/>
                </a:lnTo>
                <a:lnTo>
                  <a:pt x="387704" y="2155469"/>
                </a:lnTo>
                <a:lnTo>
                  <a:pt x="381209" y="2148972"/>
                </a:lnTo>
                <a:close/>
              </a:path>
              <a:path w="5621655" h="3489960">
                <a:moveTo>
                  <a:pt x="474939" y="2148588"/>
                </a:moveTo>
                <a:lnTo>
                  <a:pt x="458498" y="2148588"/>
                </a:lnTo>
                <a:lnTo>
                  <a:pt x="451838" y="2155247"/>
                </a:lnTo>
                <a:lnTo>
                  <a:pt x="451838" y="2171691"/>
                </a:lnTo>
                <a:lnTo>
                  <a:pt x="458498" y="2178349"/>
                </a:lnTo>
                <a:lnTo>
                  <a:pt x="474939" y="2178349"/>
                </a:lnTo>
                <a:lnTo>
                  <a:pt x="481608" y="2171691"/>
                </a:lnTo>
                <a:lnTo>
                  <a:pt x="481608" y="2155247"/>
                </a:lnTo>
                <a:lnTo>
                  <a:pt x="474939" y="2148588"/>
                </a:lnTo>
                <a:close/>
              </a:path>
              <a:path w="5621655" h="3489960">
                <a:moveTo>
                  <a:pt x="568670" y="2148184"/>
                </a:moveTo>
                <a:lnTo>
                  <a:pt x="551795" y="2148184"/>
                </a:lnTo>
                <a:lnTo>
                  <a:pt x="544961" y="2155024"/>
                </a:lnTo>
                <a:lnTo>
                  <a:pt x="544961" y="2171893"/>
                </a:lnTo>
                <a:lnTo>
                  <a:pt x="551795" y="2178733"/>
                </a:lnTo>
                <a:lnTo>
                  <a:pt x="568670" y="2178733"/>
                </a:lnTo>
                <a:lnTo>
                  <a:pt x="575504" y="2171893"/>
                </a:lnTo>
                <a:lnTo>
                  <a:pt x="575504" y="2155024"/>
                </a:lnTo>
                <a:lnTo>
                  <a:pt x="568670" y="2148184"/>
                </a:lnTo>
                <a:close/>
              </a:path>
              <a:path w="5621655" h="3489960">
                <a:moveTo>
                  <a:pt x="662400" y="2147801"/>
                </a:moveTo>
                <a:lnTo>
                  <a:pt x="645092" y="2147801"/>
                </a:lnTo>
                <a:lnTo>
                  <a:pt x="638086" y="2154822"/>
                </a:lnTo>
                <a:lnTo>
                  <a:pt x="638086" y="2172115"/>
                </a:lnTo>
                <a:lnTo>
                  <a:pt x="645092" y="2179137"/>
                </a:lnTo>
                <a:lnTo>
                  <a:pt x="662400" y="2179137"/>
                </a:lnTo>
                <a:lnTo>
                  <a:pt x="669416" y="2172115"/>
                </a:lnTo>
                <a:lnTo>
                  <a:pt x="669416" y="2154822"/>
                </a:lnTo>
                <a:lnTo>
                  <a:pt x="662400" y="2147801"/>
                </a:lnTo>
                <a:close/>
              </a:path>
              <a:path w="5621655" h="3489960">
                <a:moveTo>
                  <a:pt x="756133" y="2147418"/>
                </a:moveTo>
                <a:lnTo>
                  <a:pt x="738397" y="2147418"/>
                </a:lnTo>
                <a:lnTo>
                  <a:pt x="731209" y="2154600"/>
                </a:lnTo>
                <a:lnTo>
                  <a:pt x="731209" y="2172336"/>
                </a:lnTo>
                <a:lnTo>
                  <a:pt x="738397" y="2179519"/>
                </a:lnTo>
                <a:lnTo>
                  <a:pt x="756133" y="2179519"/>
                </a:lnTo>
                <a:lnTo>
                  <a:pt x="763312" y="2172336"/>
                </a:lnTo>
                <a:lnTo>
                  <a:pt x="763312" y="2154600"/>
                </a:lnTo>
                <a:lnTo>
                  <a:pt x="756133" y="2147418"/>
                </a:lnTo>
                <a:close/>
              </a:path>
              <a:path w="5621655" h="3489960">
                <a:moveTo>
                  <a:pt x="849815" y="2147095"/>
                </a:moveTo>
                <a:lnTo>
                  <a:pt x="831742" y="2147095"/>
                </a:lnTo>
                <a:lnTo>
                  <a:pt x="824411" y="2154419"/>
                </a:lnTo>
                <a:lnTo>
                  <a:pt x="824411" y="2172498"/>
                </a:lnTo>
                <a:lnTo>
                  <a:pt x="831742" y="2179822"/>
                </a:lnTo>
                <a:lnTo>
                  <a:pt x="849815" y="2179822"/>
                </a:lnTo>
                <a:lnTo>
                  <a:pt x="857137" y="2172498"/>
                </a:lnTo>
                <a:lnTo>
                  <a:pt x="857137" y="2154419"/>
                </a:lnTo>
                <a:lnTo>
                  <a:pt x="849815" y="2147095"/>
                </a:lnTo>
                <a:close/>
              </a:path>
              <a:path w="5621655" h="3489960">
                <a:moveTo>
                  <a:pt x="943537" y="2146711"/>
                </a:moveTo>
                <a:lnTo>
                  <a:pt x="925039" y="2146711"/>
                </a:lnTo>
                <a:lnTo>
                  <a:pt x="917537" y="2154218"/>
                </a:lnTo>
                <a:lnTo>
                  <a:pt x="917537" y="2172719"/>
                </a:lnTo>
                <a:lnTo>
                  <a:pt x="925039" y="2180225"/>
                </a:lnTo>
                <a:lnTo>
                  <a:pt x="943537" y="2180225"/>
                </a:lnTo>
                <a:lnTo>
                  <a:pt x="951049" y="2172719"/>
                </a:lnTo>
                <a:lnTo>
                  <a:pt x="951049" y="2154218"/>
                </a:lnTo>
                <a:lnTo>
                  <a:pt x="943537" y="2146711"/>
                </a:lnTo>
                <a:close/>
              </a:path>
              <a:path w="5621655" h="3489960">
                <a:moveTo>
                  <a:pt x="1037270" y="2146329"/>
                </a:moveTo>
                <a:lnTo>
                  <a:pt x="1018337" y="2146329"/>
                </a:lnTo>
                <a:lnTo>
                  <a:pt x="1010660" y="2153996"/>
                </a:lnTo>
                <a:lnTo>
                  <a:pt x="1010660" y="2172942"/>
                </a:lnTo>
                <a:lnTo>
                  <a:pt x="1018337" y="2180609"/>
                </a:lnTo>
                <a:lnTo>
                  <a:pt x="1037270" y="2180609"/>
                </a:lnTo>
                <a:lnTo>
                  <a:pt x="1044945" y="2172942"/>
                </a:lnTo>
                <a:lnTo>
                  <a:pt x="1044945" y="2153996"/>
                </a:lnTo>
                <a:lnTo>
                  <a:pt x="1037270" y="2146329"/>
                </a:lnTo>
                <a:close/>
              </a:path>
              <a:path w="5621655" h="3489960">
                <a:moveTo>
                  <a:pt x="1131001" y="2145925"/>
                </a:moveTo>
                <a:lnTo>
                  <a:pt x="1111635" y="2145925"/>
                </a:lnTo>
                <a:lnTo>
                  <a:pt x="1103783" y="2153773"/>
                </a:lnTo>
                <a:lnTo>
                  <a:pt x="1103783" y="2173143"/>
                </a:lnTo>
                <a:lnTo>
                  <a:pt x="1111635" y="2180992"/>
                </a:lnTo>
                <a:lnTo>
                  <a:pt x="1131001" y="2180992"/>
                </a:lnTo>
                <a:lnTo>
                  <a:pt x="1138849" y="2173143"/>
                </a:lnTo>
                <a:lnTo>
                  <a:pt x="1138849" y="2153773"/>
                </a:lnTo>
                <a:lnTo>
                  <a:pt x="1131001" y="2145925"/>
                </a:lnTo>
                <a:close/>
              </a:path>
              <a:path w="5621655" h="3489960">
                <a:moveTo>
                  <a:pt x="1224731" y="2145541"/>
                </a:moveTo>
                <a:lnTo>
                  <a:pt x="1204931" y="2145541"/>
                </a:lnTo>
                <a:lnTo>
                  <a:pt x="1196909" y="2153572"/>
                </a:lnTo>
                <a:lnTo>
                  <a:pt x="1196909" y="2173366"/>
                </a:lnTo>
                <a:lnTo>
                  <a:pt x="1204931" y="2181396"/>
                </a:lnTo>
                <a:lnTo>
                  <a:pt x="1224731" y="2181396"/>
                </a:lnTo>
                <a:lnTo>
                  <a:pt x="1232753" y="2173366"/>
                </a:lnTo>
                <a:lnTo>
                  <a:pt x="1232753" y="2153572"/>
                </a:lnTo>
                <a:lnTo>
                  <a:pt x="1224731" y="2145541"/>
                </a:lnTo>
                <a:close/>
              </a:path>
              <a:path w="5621655" h="3489960">
                <a:moveTo>
                  <a:pt x="1308341" y="2145158"/>
                </a:moveTo>
                <a:lnTo>
                  <a:pt x="1301214" y="2146596"/>
                </a:lnTo>
                <a:lnTo>
                  <a:pt x="1295394" y="2150517"/>
                </a:lnTo>
                <a:lnTo>
                  <a:pt x="1291470" y="2156334"/>
                </a:lnTo>
                <a:lnTo>
                  <a:pt x="1290031" y="2163458"/>
                </a:lnTo>
                <a:lnTo>
                  <a:pt x="1291470" y="2170595"/>
                </a:lnTo>
                <a:lnTo>
                  <a:pt x="1295394" y="2176418"/>
                </a:lnTo>
                <a:lnTo>
                  <a:pt x="1301214" y="2180341"/>
                </a:lnTo>
                <a:lnTo>
                  <a:pt x="1308341" y="2181779"/>
                </a:lnTo>
                <a:lnTo>
                  <a:pt x="1315473" y="2180341"/>
                </a:lnTo>
                <a:lnTo>
                  <a:pt x="1321295" y="2176418"/>
                </a:lnTo>
                <a:lnTo>
                  <a:pt x="1325219" y="2170595"/>
                </a:lnTo>
                <a:lnTo>
                  <a:pt x="1326658" y="2163458"/>
                </a:lnTo>
                <a:lnTo>
                  <a:pt x="1325219" y="2156334"/>
                </a:lnTo>
                <a:lnTo>
                  <a:pt x="1321295" y="2150517"/>
                </a:lnTo>
                <a:lnTo>
                  <a:pt x="1315473" y="2146596"/>
                </a:lnTo>
                <a:lnTo>
                  <a:pt x="1308341" y="2145158"/>
                </a:lnTo>
                <a:close/>
              </a:path>
              <a:path w="5621655" h="3489960">
                <a:moveTo>
                  <a:pt x="1401859" y="2144835"/>
                </a:moveTo>
                <a:lnTo>
                  <a:pt x="1394610" y="2146301"/>
                </a:lnTo>
                <a:lnTo>
                  <a:pt x="1388690" y="2150295"/>
                </a:lnTo>
                <a:lnTo>
                  <a:pt x="1384699" y="2156216"/>
                </a:lnTo>
                <a:lnTo>
                  <a:pt x="1383235" y="2163458"/>
                </a:lnTo>
                <a:lnTo>
                  <a:pt x="1384699" y="2170710"/>
                </a:lnTo>
                <a:lnTo>
                  <a:pt x="1388690" y="2176629"/>
                </a:lnTo>
                <a:lnTo>
                  <a:pt x="1394610" y="2180619"/>
                </a:lnTo>
                <a:lnTo>
                  <a:pt x="1401859" y="2182082"/>
                </a:lnTo>
                <a:lnTo>
                  <a:pt x="1409108" y="2180619"/>
                </a:lnTo>
                <a:lnTo>
                  <a:pt x="1415025" y="2176629"/>
                </a:lnTo>
                <a:lnTo>
                  <a:pt x="1419014" y="2170710"/>
                </a:lnTo>
                <a:lnTo>
                  <a:pt x="1420477" y="2163458"/>
                </a:lnTo>
                <a:lnTo>
                  <a:pt x="1419014" y="2156216"/>
                </a:lnTo>
                <a:lnTo>
                  <a:pt x="1415025" y="2150295"/>
                </a:lnTo>
                <a:lnTo>
                  <a:pt x="1409108" y="2146301"/>
                </a:lnTo>
                <a:lnTo>
                  <a:pt x="1401859" y="2144835"/>
                </a:lnTo>
                <a:close/>
              </a:path>
              <a:path w="5621655" h="3489960">
                <a:moveTo>
                  <a:pt x="1495370" y="2144452"/>
                </a:moveTo>
                <a:lnTo>
                  <a:pt x="1487970" y="2145946"/>
                </a:lnTo>
                <a:lnTo>
                  <a:pt x="1481927" y="2150021"/>
                </a:lnTo>
                <a:lnTo>
                  <a:pt x="1477852" y="2156063"/>
                </a:lnTo>
                <a:lnTo>
                  <a:pt x="1476358" y="2163458"/>
                </a:lnTo>
                <a:lnTo>
                  <a:pt x="1477852" y="2170866"/>
                </a:lnTo>
                <a:lnTo>
                  <a:pt x="1481927" y="2176914"/>
                </a:lnTo>
                <a:lnTo>
                  <a:pt x="1487970" y="2180991"/>
                </a:lnTo>
                <a:lnTo>
                  <a:pt x="1495370" y="2182486"/>
                </a:lnTo>
                <a:lnTo>
                  <a:pt x="1502776" y="2180991"/>
                </a:lnTo>
                <a:lnTo>
                  <a:pt x="1508818" y="2176914"/>
                </a:lnTo>
                <a:lnTo>
                  <a:pt x="1512888" y="2170866"/>
                </a:lnTo>
                <a:lnTo>
                  <a:pt x="1514380" y="2163458"/>
                </a:lnTo>
                <a:lnTo>
                  <a:pt x="1512888" y="2156063"/>
                </a:lnTo>
                <a:lnTo>
                  <a:pt x="1508818" y="2150021"/>
                </a:lnTo>
                <a:lnTo>
                  <a:pt x="1502776" y="2145946"/>
                </a:lnTo>
                <a:lnTo>
                  <a:pt x="1495370" y="2144452"/>
                </a:lnTo>
                <a:close/>
              </a:path>
              <a:path w="5621655" h="3489960">
                <a:moveTo>
                  <a:pt x="1588894" y="2144068"/>
                </a:moveTo>
                <a:lnTo>
                  <a:pt x="1581333" y="2145591"/>
                </a:lnTo>
                <a:lnTo>
                  <a:pt x="1575164" y="2149746"/>
                </a:lnTo>
                <a:lnTo>
                  <a:pt x="1571007" y="2155909"/>
                </a:lnTo>
                <a:lnTo>
                  <a:pt x="1569484" y="2163458"/>
                </a:lnTo>
                <a:lnTo>
                  <a:pt x="1571007" y="2171011"/>
                </a:lnTo>
                <a:lnTo>
                  <a:pt x="1575164" y="2177181"/>
                </a:lnTo>
                <a:lnTo>
                  <a:pt x="1581333" y="2181343"/>
                </a:lnTo>
                <a:lnTo>
                  <a:pt x="1588894" y="2182869"/>
                </a:lnTo>
                <a:lnTo>
                  <a:pt x="1596444" y="2181343"/>
                </a:lnTo>
                <a:lnTo>
                  <a:pt x="1602608" y="2177181"/>
                </a:lnTo>
                <a:lnTo>
                  <a:pt x="1606762" y="2171011"/>
                </a:lnTo>
                <a:lnTo>
                  <a:pt x="1608285" y="2163458"/>
                </a:lnTo>
                <a:lnTo>
                  <a:pt x="1606762" y="2155909"/>
                </a:lnTo>
                <a:lnTo>
                  <a:pt x="1602608" y="2149746"/>
                </a:lnTo>
                <a:lnTo>
                  <a:pt x="1596444" y="2145591"/>
                </a:lnTo>
                <a:lnTo>
                  <a:pt x="1588894" y="2144068"/>
                </a:lnTo>
                <a:close/>
              </a:path>
              <a:path w="5621655" h="3489960">
                <a:moveTo>
                  <a:pt x="1682397" y="2143746"/>
                </a:moveTo>
                <a:lnTo>
                  <a:pt x="1674729" y="2145296"/>
                </a:lnTo>
                <a:lnTo>
                  <a:pt x="1668462" y="2149524"/>
                </a:lnTo>
                <a:lnTo>
                  <a:pt x="1664235" y="2155790"/>
                </a:lnTo>
                <a:lnTo>
                  <a:pt x="1662684" y="2163458"/>
                </a:lnTo>
                <a:lnTo>
                  <a:pt x="1664235" y="2171135"/>
                </a:lnTo>
                <a:lnTo>
                  <a:pt x="1668462" y="2177401"/>
                </a:lnTo>
                <a:lnTo>
                  <a:pt x="1674729" y="2181623"/>
                </a:lnTo>
                <a:lnTo>
                  <a:pt x="1682397" y="2183171"/>
                </a:lnTo>
                <a:lnTo>
                  <a:pt x="1690074" y="2181623"/>
                </a:lnTo>
                <a:lnTo>
                  <a:pt x="1696340" y="2177401"/>
                </a:lnTo>
                <a:lnTo>
                  <a:pt x="1700563" y="2171135"/>
                </a:lnTo>
                <a:lnTo>
                  <a:pt x="1702111" y="2163458"/>
                </a:lnTo>
                <a:lnTo>
                  <a:pt x="1700563" y="2155790"/>
                </a:lnTo>
                <a:lnTo>
                  <a:pt x="1696340" y="2149524"/>
                </a:lnTo>
                <a:lnTo>
                  <a:pt x="1690074" y="2145296"/>
                </a:lnTo>
                <a:lnTo>
                  <a:pt x="1682397" y="2143746"/>
                </a:lnTo>
                <a:close/>
              </a:path>
              <a:path w="5621655" h="3489960">
                <a:moveTo>
                  <a:pt x="1775919" y="2143362"/>
                </a:moveTo>
                <a:lnTo>
                  <a:pt x="1768086" y="2144942"/>
                </a:lnTo>
                <a:lnTo>
                  <a:pt x="1761692" y="2149249"/>
                </a:lnTo>
                <a:lnTo>
                  <a:pt x="1757383" y="2155637"/>
                </a:lnTo>
                <a:lnTo>
                  <a:pt x="1755803" y="2163458"/>
                </a:lnTo>
                <a:lnTo>
                  <a:pt x="1757383" y="2171292"/>
                </a:lnTo>
                <a:lnTo>
                  <a:pt x="1761692" y="2177686"/>
                </a:lnTo>
                <a:lnTo>
                  <a:pt x="1768086" y="2181995"/>
                </a:lnTo>
                <a:lnTo>
                  <a:pt x="1775919" y="2183575"/>
                </a:lnTo>
                <a:lnTo>
                  <a:pt x="1783742" y="2181995"/>
                </a:lnTo>
                <a:lnTo>
                  <a:pt x="1790130" y="2177686"/>
                </a:lnTo>
                <a:lnTo>
                  <a:pt x="1794438" y="2171292"/>
                </a:lnTo>
                <a:lnTo>
                  <a:pt x="1796017" y="2163458"/>
                </a:lnTo>
                <a:lnTo>
                  <a:pt x="1794438" y="2155637"/>
                </a:lnTo>
                <a:lnTo>
                  <a:pt x="1790130" y="2149249"/>
                </a:lnTo>
                <a:lnTo>
                  <a:pt x="1783742" y="2144942"/>
                </a:lnTo>
                <a:lnTo>
                  <a:pt x="1775919" y="2143362"/>
                </a:lnTo>
                <a:close/>
              </a:path>
              <a:path w="5621655" h="3489960">
                <a:moveTo>
                  <a:pt x="1869422" y="2143060"/>
                </a:moveTo>
                <a:lnTo>
                  <a:pt x="1861473" y="2144664"/>
                </a:lnTo>
                <a:lnTo>
                  <a:pt x="1854983" y="2149037"/>
                </a:lnTo>
                <a:lnTo>
                  <a:pt x="1850607" y="2155521"/>
                </a:lnTo>
                <a:lnTo>
                  <a:pt x="1849003" y="2163458"/>
                </a:lnTo>
                <a:lnTo>
                  <a:pt x="1850607" y="2171407"/>
                </a:lnTo>
                <a:lnTo>
                  <a:pt x="1854983" y="2177898"/>
                </a:lnTo>
                <a:lnTo>
                  <a:pt x="1861473" y="2182273"/>
                </a:lnTo>
                <a:lnTo>
                  <a:pt x="1869422" y="2183878"/>
                </a:lnTo>
                <a:lnTo>
                  <a:pt x="1877371" y="2182273"/>
                </a:lnTo>
                <a:lnTo>
                  <a:pt x="1883862" y="2177898"/>
                </a:lnTo>
                <a:lnTo>
                  <a:pt x="1888238" y="2171407"/>
                </a:lnTo>
                <a:lnTo>
                  <a:pt x="1889842" y="2163458"/>
                </a:lnTo>
                <a:lnTo>
                  <a:pt x="1888238" y="2155521"/>
                </a:lnTo>
                <a:lnTo>
                  <a:pt x="1883862" y="2149037"/>
                </a:lnTo>
                <a:lnTo>
                  <a:pt x="1877371" y="2144664"/>
                </a:lnTo>
                <a:lnTo>
                  <a:pt x="1869422" y="2143060"/>
                </a:lnTo>
                <a:close/>
              </a:path>
              <a:path w="5621655" h="3489960">
                <a:moveTo>
                  <a:pt x="1962945" y="2142737"/>
                </a:moveTo>
                <a:lnTo>
                  <a:pt x="1954881" y="2144366"/>
                </a:lnTo>
                <a:lnTo>
                  <a:pt x="1948294" y="2148808"/>
                </a:lnTo>
                <a:lnTo>
                  <a:pt x="1943852" y="2155394"/>
                </a:lnTo>
                <a:lnTo>
                  <a:pt x="1942223" y="2163458"/>
                </a:lnTo>
                <a:lnTo>
                  <a:pt x="1943852" y="2171534"/>
                </a:lnTo>
                <a:lnTo>
                  <a:pt x="1948294" y="2178127"/>
                </a:lnTo>
                <a:lnTo>
                  <a:pt x="1954881" y="2182571"/>
                </a:lnTo>
                <a:lnTo>
                  <a:pt x="1962945" y="2184200"/>
                </a:lnTo>
                <a:lnTo>
                  <a:pt x="1971010" y="2182571"/>
                </a:lnTo>
                <a:lnTo>
                  <a:pt x="1977597" y="2178127"/>
                </a:lnTo>
                <a:lnTo>
                  <a:pt x="1982038" y="2171534"/>
                </a:lnTo>
                <a:lnTo>
                  <a:pt x="1983667" y="2163458"/>
                </a:lnTo>
                <a:lnTo>
                  <a:pt x="1982038" y="2155394"/>
                </a:lnTo>
                <a:lnTo>
                  <a:pt x="1977597" y="2148808"/>
                </a:lnTo>
                <a:lnTo>
                  <a:pt x="1971010" y="2144366"/>
                </a:lnTo>
                <a:lnTo>
                  <a:pt x="1962945" y="2142737"/>
                </a:lnTo>
                <a:close/>
              </a:path>
              <a:path w="5621655" h="3489960">
                <a:moveTo>
                  <a:pt x="2056447" y="2142354"/>
                </a:moveTo>
                <a:lnTo>
                  <a:pt x="2048230" y="2144011"/>
                </a:lnTo>
                <a:lnTo>
                  <a:pt x="2041521" y="2148533"/>
                </a:lnTo>
                <a:lnTo>
                  <a:pt x="2037000" y="2155241"/>
                </a:lnTo>
                <a:lnTo>
                  <a:pt x="2035342" y="2163458"/>
                </a:lnTo>
                <a:lnTo>
                  <a:pt x="2037000" y="2171679"/>
                </a:lnTo>
                <a:lnTo>
                  <a:pt x="2041521" y="2178394"/>
                </a:lnTo>
                <a:lnTo>
                  <a:pt x="2048230" y="2182923"/>
                </a:lnTo>
                <a:lnTo>
                  <a:pt x="2056447" y="2184584"/>
                </a:lnTo>
                <a:lnTo>
                  <a:pt x="2064669" y="2182923"/>
                </a:lnTo>
                <a:lnTo>
                  <a:pt x="2071384" y="2178394"/>
                </a:lnTo>
                <a:lnTo>
                  <a:pt x="2075913" y="2171679"/>
                </a:lnTo>
                <a:lnTo>
                  <a:pt x="2077574" y="2163458"/>
                </a:lnTo>
                <a:lnTo>
                  <a:pt x="2075913" y="2155241"/>
                </a:lnTo>
                <a:lnTo>
                  <a:pt x="2071384" y="2148533"/>
                </a:lnTo>
                <a:lnTo>
                  <a:pt x="2064669" y="2144011"/>
                </a:lnTo>
                <a:lnTo>
                  <a:pt x="2056447" y="2142354"/>
                </a:lnTo>
                <a:close/>
              </a:path>
              <a:path w="5621655" h="3489960">
                <a:moveTo>
                  <a:pt x="2149970" y="2142111"/>
                </a:moveTo>
                <a:lnTo>
                  <a:pt x="2141655" y="2143790"/>
                </a:lnTo>
                <a:lnTo>
                  <a:pt x="2134870" y="2148366"/>
                </a:lnTo>
                <a:lnTo>
                  <a:pt x="2130298" y="2155152"/>
                </a:lnTo>
                <a:lnTo>
                  <a:pt x="2128623" y="2163458"/>
                </a:lnTo>
                <a:lnTo>
                  <a:pt x="2130298" y="2171777"/>
                </a:lnTo>
                <a:lnTo>
                  <a:pt x="2134870" y="2178569"/>
                </a:lnTo>
                <a:lnTo>
                  <a:pt x="2141655" y="2183147"/>
                </a:lnTo>
                <a:lnTo>
                  <a:pt x="2149970" y="2184826"/>
                </a:lnTo>
                <a:lnTo>
                  <a:pt x="2158277" y="2183147"/>
                </a:lnTo>
                <a:lnTo>
                  <a:pt x="2165064" y="2178569"/>
                </a:lnTo>
                <a:lnTo>
                  <a:pt x="2169640" y="2171777"/>
                </a:lnTo>
                <a:lnTo>
                  <a:pt x="2171319" y="2163458"/>
                </a:lnTo>
                <a:lnTo>
                  <a:pt x="2169640" y="2155152"/>
                </a:lnTo>
                <a:lnTo>
                  <a:pt x="2165064" y="2148366"/>
                </a:lnTo>
                <a:lnTo>
                  <a:pt x="2158277" y="2143790"/>
                </a:lnTo>
                <a:lnTo>
                  <a:pt x="2149970" y="2142111"/>
                </a:lnTo>
                <a:close/>
              </a:path>
              <a:path w="5621655" h="3489960">
                <a:moveTo>
                  <a:pt x="2243493" y="2141809"/>
                </a:moveTo>
                <a:lnTo>
                  <a:pt x="2235059" y="2143509"/>
                </a:lnTo>
                <a:lnTo>
                  <a:pt x="2228171" y="2148147"/>
                </a:lnTo>
                <a:lnTo>
                  <a:pt x="2223526" y="2155028"/>
                </a:lnTo>
                <a:lnTo>
                  <a:pt x="2221823" y="2163458"/>
                </a:lnTo>
                <a:lnTo>
                  <a:pt x="2223526" y="2171892"/>
                </a:lnTo>
                <a:lnTo>
                  <a:pt x="2228171" y="2178780"/>
                </a:lnTo>
                <a:lnTo>
                  <a:pt x="2235059" y="2183425"/>
                </a:lnTo>
                <a:lnTo>
                  <a:pt x="2243493" y="2185128"/>
                </a:lnTo>
                <a:lnTo>
                  <a:pt x="2251924" y="2183425"/>
                </a:lnTo>
                <a:lnTo>
                  <a:pt x="2258806" y="2178780"/>
                </a:lnTo>
                <a:lnTo>
                  <a:pt x="2263444" y="2171892"/>
                </a:lnTo>
                <a:lnTo>
                  <a:pt x="2265144" y="2163458"/>
                </a:lnTo>
                <a:lnTo>
                  <a:pt x="2263444" y="2155028"/>
                </a:lnTo>
                <a:lnTo>
                  <a:pt x="2258806" y="2148147"/>
                </a:lnTo>
                <a:lnTo>
                  <a:pt x="2251924" y="2143509"/>
                </a:lnTo>
                <a:lnTo>
                  <a:pt x="2243493" y="2141809"/>
                </a:lnTo>
                <a:close/>
              </a:path>
              <a:path w="5621655" h="3489960">
                <a:moveTo>
                  <a:pt x="2336995" y="2141566"/>
                </a:moveTo>
                <a:lnTo>
                  <a:pt x="2328476" y="2143287"/>
                </a:lnTo>
                <a:lnTo>
                  <a:pt x="2321517" y="2147980"/>
                </a:lnTo>
                <a:lnTo>
                  <a:pt x="2316824" y="2154939"/>
                </a:lnTo>
                <a:lnTo>
                  <a:pt x="2315103" y="2163458"/>
                </a:lnTo>
                <a:lnTo>
                  <a:pt x="2316824" y="2171989"/>
                </a:lnTo>
                <a:lnTo>
                  <a:pt x="2321517" y="2178954"/>
                </a:lnTo>
                <a:lnTo>
                  <a:pt x="2328476" y="2183650"/>
                </a:lnTo>
                <a:lnTo>
                  <a:pt x="2336995" y="2185371"/>
                </a:lnTo>
                <a:lnTo>
                  <a:pt x="2345515" y="2183650"/>
                </a:lnTo>
                <a:lnTo>
                  <a:pt x="2352475" y="2178954"/>
                </a:lnTo>
                <a:lnTo>
                  <a:pt x="2357168" y="2171989"/>
                </a:lnTo>
                <a:lnTo>
                  <a:pt x="2358889" y="2163458"/>
                </a:lnTo>
                <a:lnTo>
                  <a:pt x="2357168" y="2154939"/>
                </a:lnTo>
                <a:lnTo>
                  <a:pt x="2352475" y="2147980"/>
                </a:lnTo>
                <a:lnTo>
                  <a:pt x="2345515" y="2143287"/>
                </a:lnTo>
                <a:lnTo>
                  <a:pt x="2336995" y="2141566"/>
                </a:lnTo>
                <a:close/>
              </a:path>
              <a:path w="5621655" h="3489960">
                <a:moveTo>
                  <a:pt x="2430518" y="2141344"/>
                </a:moveTo>
                <a:lnTo>
                  <a:pt x="2421901" y="2143083"/>
                </a:lnTo>
                <a:lnTo>
                  <a:pt x="2414865" y="2147824"/>
                </a:lnTo>
                <a:lnTo>
                  <a:pt x="2410122" y="2154853"/>
                </a:lnTo>
                <a:lnTo>
                  <a:pt x="2408383" y="2163458"/>
                </a:lnTo>
                <a:lnTo>
                  <a:pt x="2410122" y="2172076"/>
                </a:lnTo>
                <a:lnTo>
                  <a:pt x="2414865" y="2179111"/>
                </a:lnTo>
                <a:lnTo>
                  <a:pt x="2421901" y="2183854"/>
                </a:lnTo>
                <a:lnTo>
                  <a:pt x="2430518" y="2185593"/>
                </a:lnTo>
                <a:lnTo>
                  <a:pt x="2439123" y="2183854"/>
                </a:lnTo>
                <a:lnTo>
                  <a:pt x="2446153" y="2179111"/>
                </a:lnTo>
                <a:lnTo>
                  <a:pt x="2450894" y="2172076"/>
                </a:lnTo>
                <a:lnTo>
                  <a:pt x="2452633" y="2163458"/>
                </a:lnTo>
                <a:lnTo>
                  <a:pt x="2450894" y="2154853"/>
                </a:lnTo>
                <a:lnTo>
                  <a:pt x="2446153" y="2147824"/>
                </a:lnTo>
                <a:lnTo>
                  <a:pt x="2439123" y="2143083"/>
                </a:lnTo>
                <a:lnTo>
                  <a:pt x="2430518" y="2141344"/>
                </a:lnTo>
                <a:close/>
              </a:path>
              <a:path w="5621655" h="3489960">
                <a:moveTo>
                  <a:pt x="2524021" y="2141183"/>
                </a:moveTo>
                <a:lnTo>
                  <a:pt x="2515348" y="2142933"/>
                </a:lnTo>
                <a:lnTo>
                  <a:pt x="2508267" y="2147705"/>
                </a:lnTo>
                <a:lnTo>
                  <a:pt x="2503495" y="2154786"/>
                </a:lnTo>
                <a:lnTo>
                  <a:pt x="2501745" y="2163458"/>
                </a:lnTo>
                <a:lnTo>
                  <a:pt x="2503495" y="2172134"/>
                </a:lnTo>
                <a:lnTo>
                  <a:pt x="2508267" y="2179222"/>
                </a:lnTo>
                <a:lnTo>
                  <a:pt x="2515348" y="2184002"/>
                </a:lnTo>
                <a:lnTo>
                  <a:pt x="2524021" y="2185755"/>
                </a:lnTo>
                <a:lnTo>
                  <a:pt x="2532697" y="2184002"/>
                </a:lnTo>
                <a:lnTo>
                  <a:pt x="2539784" y="2179222"/>
                </a:lnTo>
                <a:lnTo>
                  <a:pt x="2544564" y="2172134"/>
                </a:lnTo>
                <a:lnTo>
                  <a:pt x="2546317" y="2163458"/>
                </a:lnTo>
                <a:lnTo>
                  <a:pt x="2544564" y="2154786"/>
                </a:lnTo>
                <a:lnTo>
                  <a:pt x="2539784" y="2147705"/>
                </a:lnTo>
                <a:lnTo>
                  <a:pt x="2532697" y="2142933"/>
                </a:lnTo>
                <a:lnTo>
                  <a:pt x="2524021" y="2141183"/>
                </a:lnTo>
                <a:close/>
              </a:path>
              <a:path w="5621655" h="3489960">
                <a:moveTo>
                  <a:pt x="2617543" y="2141021"/>
                </a:moveTo>
                <a:lnTo>
                  <a:pt x="2608799" y="2142785"/>
                </a:lnTo>
                <a:lnTo>
                  <a:pt x="2601661" y="2147594"/>
                </a:lnTo>
                <a:lnTo>
                  <a:pt x="2596850" y="2154726"/>
                </a:lnTo>
                <a:lnTo>
                  <a:pt x="2595086" y="2163458"/>
                </a:lnTo>
                <a:lnTo>
                  <a:pt x="2596850" y="2172203"/>
                </a:lnTo>
                <a:lnTo>
                  <a:pt x="2601661" y="2179341"/>
                </a:lnTo>
                <a:lnTo>
                  <a:pt x="2608799" y="2184152"/>
                </a:lnTo>
                <a:lnTo>
                  <a:pt x="2617543" y="2185916"/>
                </a:lnTo>
                <a:lnTo>
                  <a:pt x="2626276" y="2184152"/>
                </a:lnTo>
                <a:lnTo>
                  <a:pt x="2633408" y="2179341"/>
                </a:lnTo>
                <a:lnTo>
                  <a:pt x="2638217" y="2172203"/>
                </a:lnTo>
                <a:lnTo>
                  <a:pt x="2639981" y="2163458"/>
                </a:lnTo>
                <a:lnTo>
                  <a:pt x="2638217" y="2154726"/>
                </a:lnTo>
                <a:lnTo>
                  <a:pt x="2633408" y="2147594"/>
                </a:lnTo>
                <a:lnTo>
                  <a:pt x="2626276" y="2142785"/>
                </a:lnTo>
                <a:lnTo>
                  <a:pt x="2617543" y="2141021"/>
                </a:lnTo>
                <a:close/>
              </a:path>
              <a:path w="5621655" h="3489960">
                <a:moveTo>
                  <a:pt x="2711046" y="2141021"/>
                </a:moveTo>
                <a:lnTo>
                  <a:pt x="2702314" y="2142785"/>
                </a:lnTo>
                <a:lnTo>
                  <a:pt x="2695182" y="2147594"/>
                </a:lnTo>
                <a:lnTo>
                  <a:pt x="2690372" y="2154726"/>
                </a:lnTo>
                <a:lnTo>
                  <a:pt x="2688609" y="2163458"/>
                </a:lnTo>
                <a:lnTo>
                  <a:pt x="2690372" y="2172203"/>
                </a:lnTo>
                <a:lnTo>
                  <a:pt x="2695182" y="2179341"/>
                </a:lnTo>
                <a:lnTo>
                  <a:pt x="2702314" y="2184152"/>
                </a:lnTo>
                <a:lnTo>
                  <a:pt x="2711046" y="2185916"/>
                </a:lnTo>
                <a:lnTo>
                  <a:pt x="2719790" y="2184152"/>
                </a:lnTo>
                <a:lnTo>
                  <a:pt x="2726928" y="2179341"/>
                </a:lnTo>
                <a:lnTo>
                  <a:pt x="2731739" y="2172203"/>
                </a:lnTo>
                <a:lnTo>
                  <a:pt x="2733503" y="2163458"/>
                </a:lnTo>
                <a:lnTo>
                  <a:pt x="2731739" y="2154726"/>
                </a:lnTo>
                <a:lnTo>
                  <a:pt x="2726928" y="2147594"/>
                </a:lnTo>
                <a:lnTo>
                  <a:pt x="2719790" y="2142785"/>
                </a:lnTo>
                <a:lnTo>
                  <a:pt x="2711046" y="2141021"/>
                </a:lnTo>
                <a:close/>
              </a:path>
              <a:path w="5621655" h="3489960">
                <a:moveTo>
                  <a:pt x="2804569" y="2141103"/>
                </a:moveTo>
                <a:lnTo>
                  <a:pt x="2795863" y="2142859"/>
                </a:lnTo>
                <a:lnTo>
                  <a:pt x="2788750" y="2147650"/>
                </a:lnTo>
                <a:lnTo>
                  <a:pt x="2783952" y="2154756"/>
                </a:lnTo>
                <a:lnTo>
                  <a:pt x="2782193" y="2163458"/>
                </a:lnTo>
                <a:lnTo>
                  <a:pt x="2783952" y="2172173"/>
                </a:lnTo>
                <a:lnTo>
                  <a:pt x="2788750" y="2179285"/>
                </a:lnTo>
                <a:lnTo>
                  <a:pt x="2795863" y="2184078"/>
                </a:lnTo>
                <a:lnTo>
                  <a:pt x="2804569" y="2185835"/>
                </a:lnTo>
                <a:lnTo>
                  <a:pt x="2813272" y="2184078"/>
                </a:lnTo>
                <a:lnTo>
                  <a:pt x="2820378" y="2179285"/>
                </a:lnTo>
                <a:lnTo>
                  <a:pt x="2825169" y="2172173"/>
                </a:lnTo>
                <a:lnTo>
                  <a:pt x="2826926" y="2163458"/>
                </a:lnTo>
                <a:lnTo>
                  <a:pt x="2825169" y="2154756"/>
                </a:lnTo>
                <a:lnTo>
                  <a:pt x="2820378" y="2147650"/>
                </a:lnTo>
                <a:lnTo>
                  <a:pt x="2813272" y="2142859"/>
                </a:lnTo>
                <a:lnTo>
                  <a:pt x="2804569" y="2141103"/>
                </a:lnTo>
                <a:close/>
              </a:path>
              <a:path w="5621655" h="3489960">
                <a:moveTo>
                  <a:pt x="2898071" y="2141183"/>
                </a:moveTo>
                <a:lnTo>
                  <a:pt x="2889398" y="2142933"/>
                </a:lnTo>
                <a:lnTo>
                  <a:pt x="2882318" y="2147705"/>
                </a:lnTo>
                <a:lnTo>
                  <a:pt x="2877545" y="2154786"/>
                </a:lnTo>
                <a:lnTo>
                  <a:pt x="2875795" y="2163458"/>
                </a:lnTo>
                <a:lnTo>
                  <a:pt x="2877545" y="2172134"/>
                </a:lnTo>
                <a:lnTo>
                  <a:pt x="2882318" y="2179222"/>
                </a:lnTo>
                <a:lnTo>
                  <a:pt x="2889398" y="2184002"/>
                </a:lnTo>
                <a:lnTo>
                  <a:pt x="2898071" y="2185755"/>
                </a:lnTo>
                <a:lnTo>
                  <a:pt x="2906748" y="2184002"/>
                </a:lnTo>
                <a:lnTo>
                  <a:pt x="2913835" y="2179222"/>
                </a:lnTo>
                <a:lnTo>
                  <a:pt x="2918614" y="2172134"/>
                </a:lnTo>
                <a:lnTo>
                  <a:pt x="2920367" y="2163458"/>
                </a:lnTo>
                <a:lnTo>
                  <a:pt x="2918614" y="2154786"/>
                </a:lnTo>
                <a:lnTo>
                  <a:pt x="2913835" y="2147705"/>
                </a:lnTo>
                <a:lnTo>
                  <a:pt x="2906748" y="2142933"/>
                </a:lnTo>
                <a:lnTo>
                  <a:pt x="2898071" y="2141183"/>
                </a:lnTo>
                <a:close/>
              </a:path>
              <a:path w="5621655" h="3489960">
                <a:moveTo>
                  <a:pt x="2991594" y="2141405"/>
                </a:moveTo>
                <a:lnTo>
                  <a:pt x="2983007" y="2143140"/>
                </a:lnTo>
                <a:lnTo>
                  <a:pt x="2975997" y="2147869"/>
                </a:lnTo>
                <a:lnTo>
                  <a:pt x="2971273" y="2154880"/>
                </a:lnTo>
                <a:lnTo>
                  <a:pt x="2969540" y="2163458"/>
                </a:lnTo>
                <a:lnTo>
                  <a:pt x="2971273" y="2172046"/>
                </a:lnTo>
                <a:lnTo>
                  <a:pt x="2975997" y="2179055"/>
                </a:lnTo>
                <a:lnTo>
                  <a:pt x="2983007" y="2183780"/>
                </a:lnTo>
                <a:lnTo>
                  <a:pt x="2991594" y="2185512"/>
                </a:lnTo>
                <a:lnTo>
                  <a:pt x="3000181" y="2183780"/>
                </a:lnTo>
                <a:lnTo>
                  <a:pt x="3007191" y="2179055"/>
                </a:lnTo>
                <a:lnTo>
                  <a:pt x="3011917" y="2172046"/>
                </a:lnTo>
                <a:lnTo>
                  <a:pt x="3013649" y="2163458"/>
                </a:lnTo>
                <a:lnTo>
                  <a:pt x="3011917" y="2154880"/>
                </a:lnTo>
                <a:lnTo>
                  <a:pt x="3007191" y="2147869"/>
                </a:lnTo>
                <a:lnTo>
                  <a:pt x="3000181" y="2143140"/>
                </a:lnTo>
                <a:lnTo>
                  <a:pt x="2991594" y="2141405"/>
                </a:lnTo>
                <a:close/>
              </a:path>
              <a:path w="5621655" h="3489960">
                <a:moveTo>
                  <a:pt x="3085117" y="2141647"/>
                </a:moveTo>
                <a:lnTo>
                  <a:pt x="3076615" y="2143361"/>
                </a:lnTo>
                <a:lnTo>
                  <a:pt x="3069676" y="2148036"/>
                </a:lnTo>
                <a:lnTo>
                  <a:pt x="3065000" y="2154969"/>
                </a:lnTo>
                <a:lnTo>
                  <a:pt x="3063285" y="2163458"/>
                </a:lnTo>
                <a:lnTo>
                  <a:pt x="3065000" y="2171960"/>
                </a:lnTo>
                <a:lnTo>
                  <a:pt x="3069676" y="2178899"/>
                </a:lnTo>
                <a:lnTo>
                  <a:pt x="3076615" y="2183575"/>
                </a:lnTo>
                <a:lnTo>
                  <a:pt x="3085117" y="2185290"/>
                </a:lnTo>
                <a:lnTo>
                  <a:pt x="3093607" y="2183575"/>
                </a:lnTo>
                <a:lnTo>
                  <a:pt x="3100540" y="2178899"/>
                </a:lnTo>
                <a:lnTo>
                  <a:pt x="3105215" y="2171960"/>
                </a:lnTo>
                <a:lnTo>
                  <a:pt x="3106929" y="2163458"/>
                </a:lnTo>
                <a:lnTo>
                  <a:pt x="3105215" y="2154969"/>
                </a:lnTo>
                <a:lnTo>
                  <a:pt x="3100540" y="2148036"/>
                </a:lnTo>
                <a:lnTo>
                  <a:pt x="3093607" y="2143361"/>
                </a:lnTo>
                <a:lnTo>
                  <a:pt x="3085117" y="2141647"/>
                </a:lnTo>
                <a:close/>
              </a:path>
              <a:path w="5621655" h="3489960">
                <a:moveTo>
                  <a:pt x="3178619" y="2141889"/>
                </a:moveTo>
                <a:lnTo>
                  <a:pt x="3170215" y="2143585"/>
                </a:lnTo>
                <a:lnTo>
                  <a:pt x="3163353" y="2148209"/>
                </a:lnTo>
                <a:lnTo>
                  <a:pt x="3158726" y="2155066"/>
                </a:lnTo>
                <a:lnTo>
                  <a:pt x="3157029" y="2163458"/>
                </a:lnTo>
                <a:lnTo>
                  <a:pt x="3158726" y="2171862"/>
                </a:lnTo>
                <a:lnTo>
                  <a:pt x="3163353" y="2178725"/>
                </a:lnTo>
                <a:lnTo>
                  <a:pt x="3170215" y="2183352"/>
                </a:lnTo>
                <a:lnTo>
                  <a:pt x="3178619" y="2185048"/>
                </a:lnTo>
                <a:lnTo>
                  <a:pt x="3187024" y="2183352"/>
                </a:lnTo>
                <a:lnTo>
                  <a:pt x="3193886" y="2178725"/>
                </a:lnTo>
                <a:lnTo>
                  <a:pt x="3198513" y="2171862"/>
                </a:lnTo>
                <a:lnTo>
                  <a:pt x="3200209" y="2163458"/>
                </a:lnTo>
                <a:lnTo>
                  <a:pt x="3198513" y="2155066"/>
                </a:lnTo>
                <a:lnTo>
                  <a:pt x="3193886" y="2148209"/>
                </a:lnTo>
                <a:lnTo>
                  <a:pt x="3187024" y="2143585"/>
                </a:lnTo>
                <a:lnTo>
                  <a:pt x="3178619" y="2141889"/>
                </a:lnTo>
                <a:close/>
              </a:path>
              <a:path w="5621655" h="3489960">
                <a:moveTo>
                  <a:pt x="3272142" y="2142192"/>
                </a:moveTo>
                <a:lnTo>
                  <a:pt x="3263854" y="2143864"/>
                </a:lnTo>
                <a:lnTo>
                  <a:pt x="3257088" y="2148422"/>
                </a:lnTo>
                <a:lnTo>
                  <a:pt x="3252527" y="2155182"/>
                </a:lnTo>
                <a:lnTo>
                  <a:pt x="3250856" y="2163458"/>
                </a:lnTo>
                <a:lnTo>
                  <a:pt x="3252527" y="2171747"/>
                </a:lnTo>
                <a:lnTo>
                  <a:pt x="3257088" y="2178513"/>
                </a:lnTo>
                <a:lnTo>
                  <a:pt x="3263854" y="2183073"/>
                </a:lnTo>
                <a:lnTo>
                  <a:pt x="3272142" y="2184745"/>
                </a:lnTo>
                <a:lnTo>
                  <a:pt x="3280419" y="2183073"/>
                </a:lnTo>
                <a:lnTo>
                  <a:pt x="3287180" y="2178513"/>
                </a:lnTo>
                <a:lnTo>
                  <a:pt x="3291738" y="2171747"/>
                </a:lnTo>
                <a:lnTo>
                  <a:pt x="3293409" y="2163458"/>
                </a:lnTo>
                <a:lnTo>
                  <a:pt x="3291738" y="2155182"/>
                </a:lnTo>
                <a:lnTo>
                  <a:pt x="3287180" y="2148422"/>
                </a:lnTo>
                <a:lnTo>
                  <a:pt x="3280419" y="2143864"/>
                </a:lnTo>
                <a:lnTo>
                  <a:pt x="3272142" y="2142192"/>
                </a:lnTo>
                <a:close/>
              </a:path>
              <a:path w="5621655" h="3489960">
                <a:moveTo>
                  <a:pt x="3365624" y="2142495"/>
                </a:moveTo>
                <a:lnTo>
                  <a:pt x="3357478" y="2144144"/>
                </a:lnTo>
                <a:lnTo>
                  <a:pt x="3350827" y="2148641"/>
                </a:lnTo>
                <a:lnTo>
                  <a:pt x="3346344" y="2155306"/>
                </a:lnTo>
                <a:lnTo>
                  <a:pt x="3344701" y="2163458"/>
                </a:lnTo>
                <a:lnTo>
                  <a:pt x="3346344" y="2171620"/>
                </a:lnTo>
                <a:lnTo>
                  <a:pt x="3350827" y="2178283"/>
                </a:lnTo>
                <a:lnTo>
                  <a:pt x="3357478" y="2182775"/>
                </a:lnTo>
                <a:lnTo>
                  <a:pt x="3365624" y="2184422"/>
                </a:lnTo>
                <a:lnTo>
                  <a:pt x="3373798" y="2182775"/>
                </a:lnTo>
                <a:lnTo>
                  <a:pt x="3380468" y="2178283"/>
                </a:lnTo>
                <a:lnTo>
                  <a:pt x="3384962" y="2171620"/>
                </a:lnTo>
                <a:lnTo>
                  <a:pt x="3386610" y="2163458"/>
                </a:lnTo>
                <a:lnTo>
                  <a:pt x="3384962" y="2155306"/>
                </a:lnTo>
                <a:lnTo>
                  <a:pt x="3380468" y="2148641"/>
                </a:lnTo>
                <a:lnTo>
                  <a:pt x="3373798" y="2144144"/>
                </a:lnTo>
                <a:lnTo>
                  <a:pt x="3365624" y="2142495"/>
                </a:lnTo>
                <a:close/>
              </a:path>
              <a:path w="5621655" h="3489960">
                <a:moveTo>
                  <a:pt x="3459167" y="2142817"/>
                </a:moveTo>
                <a:lnTo>
                  <a:pt x="3451118" y="2144439"/>
                </a:lnTo>
                <a:lnTo>
                  <a:pt x="3444544" y="2148863"/>
                </a:lnTo>
                <a:lnTo>
                  <a:pt x="3440111" y="2155424"/>
                </a:lnTo>
                <a:lnTo>
                  <a:pt x="3438485" y="2163458"/>
                </a:lnTo>
                <a:lnTo>
                  <a:pt x="3440111" y="2171505"/>
                </a:lnTo>
                <a:lnTo>
                  <a:pt x="3444544" y="2178072"/>
                </a:lnTo>
                <a:lnTo>
                  <a:pt x="3451118" y="2182498"/>
                </a:lnTo>
                <a:lnTo>
                  <a:pt x="3459167" y="2184120"/>
                </a:lnTo>
                <a:lnTo>
                  <a:pt x="3467211" y="2182498"/>
                </a:lnTo>
                <a:lnTo>
                  <a:pt x="3473771" y="2178072"/>
                </a:lnTo>
                <a:lnTo>
                  <a:pt x="3478190" y="2171505"/>
                </a:lnTo>
                <a:lnTo>
                  <a:pt x="3479809" y="2163458"/>
                </a:lnTo>
                <a:lnTo>
                  <a:pt x="3478190" y="2155424"/>
                </a:lnTo>
                <a:lnTo>
                  <a:pt x="3473771" y="2148863"/>
                </a:lnTo>
                <a:lnTo>
                  <a:pt x="3467211" y="2144439"/>
                </a:lnTo>
                <a:lnTo>
                  <a:pt x="3459167" y="2142817"/>
                </a:lnTo>
                <a:close/>
              </a:path>
              <a:path w="5621655" h="3489960">
                <a:moveTo>
                  <a:pt x="3552670" y="2143121"/>
                </a:moveTo>
                <a:lnTo>
                  <a:pt x="3544759" y="2144721"/>
                </a:lnTo>
                <a:lnTo>
                  <a:pt x="3538294" y="2149083"/>
                </a:lnTo>
                <a:lnTo>
                  <a:pt x="3533931" y="2155548"/>
                </a:lnTo>
                <a:lnTo>
                  <a:pt x="3532331" y="2163458"/>
                </a:lnTo>
                <a:lnTo>
                  <a:pt x="3533931" y="2171378"/>
                </a:lnTo>
                <a:lnTo>
                  <a:pt x="3538294" y="2177842"/>
                </a:lnTo>
                <a:lnTo>
                  <a:pt x="3544759" y="2182200"/>
                </a:lnTo>
                <a:lnTo>
                  <a:pt x="3552670" y="2183798"/>
                </a:lnTo>
                <a:lnTo>
                  <a:pt x="3560581" y="2182200"/>
                </a:lnTo>
                <a:lnTo>
                  <a:pt x="3567047" y="2177842"/>
                </a:lnTo>
                <a:lnTo>
                  <a:pt x="3571409" y="2171378"/>
                </a:lnTo>
                <a:lnTo>
                  <a:pt x="3573009" y="2163458"/>
                </a:lnTo>
                <a:lnTo>
                  <a:pt x="3571409" y="2155548"/>
                </a:lnTo>
                <a:lnTo>
                  <a:pt x="3567047" y="2149083"/>
                </a:lnTo>
                <a:lnTo>
                  <a:pt x="3560581" y="2144721"/>
                </a:lnTo>
                <a:lnTo>
                  <a:pt x="3552670" y="2143121"/>
                </a:lnTo>
                <a:close/>
              </a:path>
              <a:path w="5621655" h="3489960">
                <a:moveTo>
                  <a:pt x="3646213" y="2143523"/>
                </a:moveTo>
                <a:lnTo>
                  <a:pt x="3638438" y="2145089"/>
                </a:lnTo>
                <a:lnTo>
                  <a:pt x="3632096" y="2149360"/>
                </a:lnTo>
                <a:lnTo>
                  <a:pt x="3627823" y="2155696"/>
                </a:lnTo>
                <a:lnTo>
                  <a:pt x="3626257" y="2163458"/>
                </a:lnTo>
                <a:lnTo>
                  <a:pt x="3627823" y="2171224"/>
                </a:lnTo>
                <a:lnTo>
                  <a:pt x="3632096" y="2177568"/>
                </a:lnTo>
                <a:lnTo>
                  <a:pt x="3638438" y="2181845"/>
                </a:lnTo>
                <a:lnTo>
                  <a:pt x="3646213" y="2183414"/>
                </a:lnTo>
                <a:lnTo>
                  <a:pt x="3653955" y="2181845"/>
                </a:lnTo>
                <a:lnTo>
                  <a:pt x="3660287" y="2177568"/>
                </a:lnTo>
                <a:lnTo>
                  <a:pt x="3664560" y="2171224"/>
                </a:lnTo>
                <a:lnTo>
                  <a:pt x="3666128" y="2163458"/>
                </a:lnTo>
                <a:lnTo>
                  <a:pt x="3664560" y="2155696"/>
                </a:lnTo>
                <a:lnTo>
                  <a:pt x="3660287" y="2149360"/>
                </a:lnTo>
                <a:lnTo>
                  <a:pt x="3653955" y="2145089"/>
                </a:lnTo>
                <a:lnTo>
                  <a:pt x="3646213" y="2143523"/>
                </a:lnTo>
                <a:close/>
              </a:path>
              <a:path w="5621655" h="3489960">
                <a:moveTo>
                  <a:pt x="3739715" y="2143827"/>
                </a:moveTo>
                <a:lnTo>
                  <a:pt x="3732062" y="2145371"/>
                </a:lnTo>
                <a:lnTo>
                  <a:pt x="3725808" y="2149580"/>
                </a:lnTo>
                <a:lnTo>
                  <a:pt x="3721589" y="2155820"/>
                </a:lnTo>
                <a:lnTo>
                  <a:pt x="3720042" y="2163458"/>
                </a:lnTo>
                <a:lnTo>
                  <a:pt x="3721589" y="2171108"/>
                </a:lnTo>
                <a:lnTo>
                  <a:pt x="3725808" y="2177355"/>
                </a:lnTo>
                <a:lnTo>
                  <a:pt x="3732062" y="2181566"/>
                </a:lnTo>
                <a:lnTo>
                  <a:pt x="3739715" y="2183110"/>
                </a:lnTo>
                <a:lnTo>
                  <a:pt x="3747351" y="2181566"/>
                </a:lnTo>
                <a:lnTo>
                  <a:pt x="3753585" y="2177355"/>
                </a:lnTo>
                <a:lnTo>
                  <a:pt x="3757787" y="2171108"/>
                </a:lnTo>
                <a:lnTo>
                  <a:pt x="3759328" y="2163458"/>
                </a:lnTo>
                <a:lnTo>
                  <a:pt x="3757787" y="2155820"/>
                </a:lnTo>
                <a:lnTo>
                  <a:pt x="3753585" y="2149580"/>
                </a:lnTo>
                <a:lnTo>
                  <a:pt x="3747351" y="2145371"/>
                </a:lnTo>
                <a:lnTo>
                  <a:pt x="3739715" y="2143827"/>
                </a:lnTo>
                <a:close/>
              </a:path>
              <a:path w="5621655" h="3489960">
                <a:moveTo>
                  <a:pt x="3833218" y="2144209"/>
                </a:moveTo>
                <a:lnTo>
                  <a:pt x="3825724" y="2145721"/>
                </a:lnTo>
                <a:lnTo>
                  <a:pt x="3819606" y="2149846"/>
                </a:lnTo>
                <a:lnTo>
                  <a:pt x="3815481" y="2155965"/>
                </a:lnTo>
                <a:lnTo>
                  <a:pt x="3813969" y="2163458"/>
                </a:lnTo>
                <a:lnTo>
                  <a:pt x="3815481" y="2170952"/>
                </a:lnTo>
                <a:lnTo>
                  <a:pt x="3819606" y="2177071"/>
                </a:lnTo>
                <a:lnTo>
                  <a:pt x="3825724" y="2181196"/>
                </a:lnTo>
                <a:lnTo>
                  <a:pt x="3833218" y="2182708"/>
                </a:lnTo>
                <a:lnTo>
                  <a:pt x="3840717" y="2181196"/>
                </a:lnTo>
                <a:lnTo>
                  <a:pt x="3846828" y="2177071"/>
                </a:lnTo>
                <a:lnTo>
                  <a:pt x="3850941" y="2170952"/>
                </a:lnTo>
                <a:lnTo>
                  <a:pt x="3852447" y="2163458"/>
                </a:lnTo>
                <a:lnTo>
                  <a:pt x="3850941" y="2155965"/>
                </a:lnTo>
                <a:lnTo>
                  <a:pt x="3846828" y="2149846"/>
                </a:lnTo>
                <a:lnTo>
                  <a:pt x="3840717" y="2145721"/>
                </a:lnTo>
                <a:lnTo>
                  <a:pt x="3833218" y="2144209"/>
                </a:lnTo>
                <a:close/>
              </a:path>
              <a:path w="5621655" h="3489960">
                <a:moveTo>
                  <a:pt x="3926720" y="2144613"/>
                </a:moveTo>
                <a:lnTo>
                  <a:pt x="3919383" y="2146093"/>
                </a:lnTo>
                <a:lnTo>
                  <a:pt x="3913393" y="2150131"/>
                </a:lnTo>
                <a:lnTo>
                  <a:pt x="3909355" y="2156122"/>
                </a:lnTo>
                <a:lnTo>
                  <a:pt x="3907875" y="2163458"/>
                </a:lnTo>
                <a:lnTo>
                  <a:pt x="3909355" y="2170807"/>
                </a:lnTo>
                <a:lnTo>
                  <a:pt x="3913393" y="2176803"/>
                </a:lnTo>
                <a:lnTo>
                  <a:pt x="3919383" y="2180844"/>
                </a:lnTo>
                <a:lnTo>
                  <a:pt x="3926720" y="2182324"/>
                </a:lnTo>
                <a:lnTo>
                  <a:pt x="3934057" y="2180844"/>
                </a:lnTo>
                <a:lnTo>
                  <a:pt x="3940047" y="2176803"/>
                </a:lnTo>
                <a:lnTo>
                  <a:pt x="3944085" y="2170807"/>
                </a:lnTo>
                <a:lnTo>
                  <a:pt x="3945566" y="2163458"/>
                </a:lnTo>
                <a:lnTo>
                  <a:pt x="3944085" y="2156122"/>
                </a:lnTo>
                <a:lnTo>
                  <a:pt x="3940047" y="2150131"/>
                </a:lnTo>
                <a:lnTo>
                  <a:pt x="3934057" y="2146093"/>
                </a:lnTo>
                <a:lnTo>
                  <a:pt x="3926720" y="2144613"/>
                </a:lnTo>
                <a:close/>
              </a:path>
              <a:path w="5621655" h="3489960">
                <a:moveTo>
                  <a:pt x="4020243" y="2144916"/>
                </a:moveTo>
                <a:lnTo>
                  <a:pt x="4013027" y="2146375"/>
                </a:lnTo>
                <a:lnTo>
                  <a:pt x="4007125" y="2150351"/>
                </a:lnTo>
                <a:lnTo>
                  <a:pt x="4003142" y="2156246"/>
                </a:lnTo>
                <a:lnTo>
                  <a:pt x="4001680" y="2163458"/>
                </a:lnTo>
                <a:lnTo>
                  <a:pt x="4003142" y="2170683"/>
                </a:lnTo>
                <a:lnTo>
                  <a:pt x="4007125" y="2176583"/>
                </a:lnTo>
                <a:lnTo>
                  <a:pt x="4013027" y="2180562"/>
                </a:lnTo>
                <a:lnTo>
                  <a:pt x="4020243" y="2182021"/>
                </a:lnTo>
                <a:lnTo>
                  <a:pt x="4027462" y="2180562"/>
                </a:lnTo>
                <a:lnTo>
                  <a:pt x="4033348" y="2176583"/>
                </a:lnTo>
                <a:lnTo>
                  <a:pt x="4037313" y="2170683"/>
                </a:lnTo>
                <a:lnTo>
                  <a:pt x="4038766" y="2163458"/>
                </a:lnTo>
                <a:lnTo>
                  <a:pt x="4037313" y="2156246"/>
                </a:lnTo>
                <a:lnTo>
                  <a:pt x="4033348" y="2150351"/>
                </a:lnTo>
                <a:lnTo>
                  <a:pt x="4027462" y="2146375"/>
                </a:lnTo>
                <a:lnTo>
                  <a:pt x="4020243" y="2144916"/>
                </a:lnTo>
                <a:close/>
              </a:path>
              <a:path w="5621655" h="3489960">
                <a:moveTo>
                  <a:pt x="4113746" y="2145319"/>
                </a:moveTo>
                <a:lnTo>
                  <a:pt x="4106686" y="2146743"/>
                </a:lnTo>
                <a:lnTo>
                  <a:pt x="4100913" y="2150628"/>
                </a:lnTo>
                <a:lnTo>
                  <a:pt x="4097016" y="2156394"/>
                </a:lnTo>
                <a:lnTo>
                  <a:pt x="4095586" y="2163458"/>
                </a:lnTo>
                <a:lnTo>
                  <a:pt x="4097016" y="2170526"/>
                </a:lnTo>
                <a:lnTo>
                  <a:pt x="4100913" y="2176299"/>
                </a:lnTo>
                <a:lnTo>
                  <a:pt x="4106686" y="2180191"/>
                </a:lnTo>
                <a:lnTo>
                  <a:pt x="4113746" y="2181618"/>
                </a:lnTo>
                <a:lnTo>
                  <a:pt x="4120834" y="2180191"/>
                </a:lnTo>
                <a:lnTo>
                  <a:pt x="4126611" y="2176299"/>
                </a:lnTo>
                <a:lnTo>
                  <a:pt x="4130501" y="2170526"/>
                </a:lnTo>
                <a:lnTo>
                  <a:pt x="4131926" y="2163458"/>
                </a:lnTo>
                <a:lnTo>
                  <a:pt x="4130501" y="2156394"/>
                </a:lnTo>
                <a:lnTo>
                  <a:pt x="4126611" y="2150628"/>
                </a:lnTo>
                <a:lnTo>
                  <a:pt x="4120834" y="2146743"/>
                </a:lnTo>
                <a:lnTo>
                  <a:pt x="4113746" y="2145319"/>
                </a:lnTo>
                <a:close/>
              </a:path>
              <a:path w="5621655" h="3489960">
                <a:moveTo>
                  <a:pt x="4217075" y="2145703"/>
                </a:moveTo>
                <a:lnTo>
                  <a:pt x="4197463" y="2145703"/>
                </a:lnTo>
                <a:lnTo>
                  <a:pt x="4189513" y="2153653"/>
                </a:lnTo>
                <a:lnTo>
                  <a:pt x="4189513" y="2173284"/>
                </a:lnTo>
                <a:lnTo>
                  <a:pt x="4197463" y="2181235"/>
                </a:lnTo>
                <a:lnTo>
                  <a:pt x="4217075" y="2181235"/>
                </a:lnTo>
                <a:lnTo>
                  <a:pt x="4225065" y="2173284"/>
                </a:lnTo>
                <a:lnTo>
                  <a:pt x="4225065" y="2153653"/>
                </a:lnTo>
                <a:lnTo>
                  <a:pt x="4217075" y="2145703"/>
                </a:lnTo>
                <a:close/>
              </a:path>
              <a:path w="5621655" h="3489960">
                <a:moveTo>
                  <a:pt x="4310396" y="2146086"/>
                </a:moveTo>
                <a:lnTo>
                  <a:pt x="4291186" y="2146086"/>
                </a:lnTo>
                <a:lnTo>
                  <a:pt x="4283378" y="2153875"/>
                </a:lnTo>
                <a:lnTo>
                  <a:pt x="4283378" y="2173062"/>
                </a:lnTo>
                <a:lnTo>
                  <a:pt x="4291186" y="2180851"/>
                </a:lnTo>
                <a:lnTo>
                  <a:pt x="4310396" y="2180851"/>
                </a:lnTo>
                <a:lnTo>
                  <a:pt x="4318145" y="2173062"/>
                </a:lnTo>
                <a:lnTo>
                  <a:pt x="4318145" y="2153875"/>
                </a:lnTo>
                <a:lnTo>
                  <a:pt x="4310396" y="2146086"/>
                </a:lnTo>
                <a:close/>
              </a:path>
              <a:path w="5621655" h="3489960">
                <a:moveTo>
                  <a:pt x="4403697" y="2146409"/>
                </a:moveTo>
                <a:lnTo>
                  <a:pt x="4384872" y="2146409"/>
                </a:lnTo>
                <a:lnTo>
                  <a:pt x="4377224" y="2154036"/>
                </a:lnTo>
                <a:lnTo>
                  <a:pt x="4377224" y="2172901"/>
                </a:lnTo>
                <a:lnTo>
                  <a:pt x="4384872" y="2180529"/>
                </a:lnTo>
                <a:lnTo>
                  <a:pt x="4403697" y="2180529"/>
                </a:lnTo>
                <a:lnTo>
                  <a:pt x="4411343" y="2172901"/>
                </a:lnTo>
                <a:lnTo>
                  <a:pt x="4411343" y="2154036"/>
                </a:lnTo>
                <a:lnTo>
                  <a:pt x="4403697" y="2146409"/>
                </a:lnTo>
                <a:close/>
              </a:path>
              <a:path w="5621655" h="3489960">
                <a:moveTo>
                  <a:pt x="4497018" y="2146792"/>
                </a:moveTo>
                <a:lnTo>
                  <a:pt x="4478595" y="2146792"/>
                </a:lnTo>
                <a:lnTo>
                  <a:pt x="4471150" y="2154257"/>
                </a:lnTo>
                <a:lnTo>
                  <a:pt x="4471150" y="2172680"/>
                </a:lnTo>
                <a:lnTo>
                  <a:pt x="4478595" y="2180145"/>
                </a:lnTo>
                <a:lnTo>
                  <a:pt x="4497018" y="2180145"/>
                </a:lnTo>
                <a:lnTo>
                  <a:pt x="4504464" y="2172680"/>
                </a:lnTo>
                <a:lnTo>
                  <a:pt x="4504464" y="2154257"/>
                </a:lnTo>
                <a:lnTo>
                  <a:pt x="4497018" y="2146792"/>
                </a:lnTo>
                <a:close/>
              </a:path>
              <a:path w="5621655" h="3489960">
                <a:moveTo>
                  <a:pt x="4590318" y="2147176"/>
                </a:moveTo>
                <a:lnTo>
                  <a:pt x="4572320" y="2147176"/>
                </a:lnTo>
                <a:lnTo>
                  <a:pt x="4565016" y="2154480"/>
                </a:lnTo>
                <a:lnTo>
                  <a:pt x="4565016" y="2172458"/>
                </a:lnTo>
                <a:lnTo>
                  <a:pt x="4572320" y="2179761"/>
                </a:lnTo>
                <a:lnTo>
                  <a:pt x="4590318" y="2179761"/>
                </a:lnTo>
                <a:lnTo>
                  <a:pt x="4597622" y="2172458"/>
                </a:lnTo>
                <a:lnTo>
                  <a:pt x="4597622" y="2154480"/>
                </a:lnTo>
                <a:lnTo>
                  <a:pt x="4590318" y="2147176"/>
                </a:lnTo>
                <a:close/>
              </a:path>
              <a:path w="5621655" h="3489960">
                <a:moveTo>
                  <a:pt x="4683598" y="2147580"/>
                </a:moveTo>
                <a:lnTo>
                  <a:pt x="4666045" y="2147580"/>
                </a:lnTo>
                <a:lnTo>
                  <a:pt x="4658941" y="2154682"/>
                </a:lnTo>
                <a:lnTo>
                  <a:pt x="4658941" y="2172235"/>
                </a:lnTo>
                <a:lnTo>
                  <a:pt x="4666045" y="2179358"/>
                </a:lnTo>
                <a:lnTo>
                  <a:pt x="4683598" y="2179358"/>
                </a:lnTo>
                <a:lnTo>
                  <a:pt x="4690763" y="2172235"/>
                </a:lnTo>
                <a:lnTo>
                  <a:pt x="4690763" y="2154682"/>
                </a:lnTo>
                <a:lnTo>
                  <a:pt x="4683598" y="2147580"/>
                </a:lnTo>
                <a:close/>
              </a:path>
              <a:path w="5621655" h="3489960">
                <a:moveTo>
                  <a:pt x="4776900" y="2147963"/>
                </a:moveTo>
                <a:lnTo>
                  <a:pt x="4759769" y="2147963"/>
                </a:lnTo>
                <a:lnTo>
                  <a:pt x="4752848" y="2154904"/>
                </a:lnTo>
                <a:lnTo>
                  <a:pt x="4752848" y="2172034"/>
                </a:lnTo>
                <a:lnTo>
                  <a:pt x="4759769" y="2178974"/>
                </a:lnTo>
                <a:lnTo>
                  <a:pt x="4776900" y="2178974"/>
                </a:lnTo>
                <a:lnTo>
                  <a:pt x="4783841" y="2172034"/>
                </a:lnTo>
                <a:lnTo>
                  <a:pt x="4783841" y="2154904"/>
                </a:lnTo>
                <a:lnTo>
                  <a:pt x="4776900" y="2147963"/>
                </a:lnTo>
                <a:close/>
              </a:path>
              <a:path w="5621655" h="3489960">
                <a:moveTo>
                  <a:pt x="4870221" y="2148345"/>
                </a:moveTo>
                <a:lnTo>
                  <a:pt x="4853514" y="2148345"/>
                </a:lnTo>
                <a:lnTo>
                  <a:pt x="4846774" y="2155126"/>
                </a:lnTo>
                <a:lnTo>
                  <a:pt x="4846774" y="2171811"/>
                </a:lnTo>
                <a:lnTo>
                  <a:pt x="4853514" y="2178592"/>
                </a:lnTo>
                <a:lnTo>
                  <a:pt x="4870221" y="2178592"/>
                </a:lnTo>
                <a:lnTo>
                  <a:pt x="4876960" y="2171811"/>
                </a:lnTo>
                <a:lnTo>
                  <a:pt x="4876960" y="2155126"/>
                </a:lnTo>
                <a:lnTo>
                  <a:pt x="4870221" y="2148345"/>
                </a:lnTo>
                <a:close/>
              </a:path>
              <a:path w="5621655" h="3489960">
                <a:moveTo>
                  <a:pt x="428059" y="2195581"/>
                </a:moveTo>
                <a:lnTo>
                  <a:pt x="411868" y="2195581"/>
                </a:lnTo>
                <a:lnTo>
                  <a:pt x="405311" y="2202138"/>
                </a:lnTo>
                <a:lnTo>
                  <a:pt x="405311" y="2218320"/>
                </a:lnTo>
                <a:lnTo>
                  <a:pt x="411868" y="2224877"/>
                </a:lnTo>
                <a:lnTo>
                  <a:pt x="428059" y="2224877"/>
                </a:lnTo>
                <a:lnTo>
                  <a:pt x="434616" y="2218320"/>
                </a:lnTo>
                <a:lnTo>
                  <a:pt x="434616" y="2202138"/>
                </a:lnTo>
                <a:lnTo>
                  <a:pt x="428059" y="2195581"/>
                </a:lnTo>
                <a:close/>
              </a:path>
              <a:path w="5621655" h="3489960">
                <a:moveTo>
                  <a:pt x="521781" y="2195177"/>
                </a:moveTo>
                <a:lnTo>
                  <a:pt x="505175" y="2195177"/>
                </a:lnTo>
                <a:lnTo>
                  <a:pt x="498444" y="2201915"/>
                </a:lnTo>
                <a:lnTo>
                  <a:pt x="498444" y="2218522"/>
                </a:lnTo>
                <a:lnTo>
                  <a:pt x="505175" y="2225260"/>
                </a:lnTo>
                <a:lnTo>
                  <a:pt x="521781" y="2225260"/>
                </a:lnTo>
                <a:lnTo>
                  <a:pt x="528520" y="2218522"/>
                </a:lnTo>
                <a:lnTo>
                  <a:pt x="528520" y="2201915"/>
                </a:lnTo>
                <a:lnTo>
                  <a:pt x="521781" y="2195177"/>
                </a:lnTo>
                <a:close/>
              </a:path>
              <a:path w="5621655" h="3489960">
                <a:moveTo>
                  <a:pt x="615512" y="2194793"/>
                </a:moveTo>
                <a:lnTo>
                  <a:pt x="598472" y="2194793"/>
                </a:lnTo>
                <a:lnTo>
                  <a:pt x="591559" y="2201694"/>
                </a:lnTo>
                <a:lnTo>
                  <a:pt x="591559" y="2218744"/>
                </a:lnTo>
                <a:lnTo>
                  <a:pt x="598472" y="2225644"/>
                </a:lnTo>
                <a:lnTo>
                  <a:pt x="615512" y="2225644"/>
                </a:lnTo>
                <a:lnTo>
                  <a:pt x="622424" y="2218744"/>
                </a:lnTo>
                <a:lnTo>
                  <a:pt x="622424" y="2201694"/>
                </a:lnTo>
                <a:lnTo>
                  <a:pt x="615512" y="2194793"/>
                </a:lnTo>
                <a:close/>
              </a:path>
              <a:path w="5621655" h="3489960">
                <a:moveTo>
                  <a:pt x="709242" y="2194410"/>
                </a:moveTo>
                <a:lnTo>
                  <a:pt x="691769" y="2194410"/>
                </a:lnTo>
                <a:lnTo>
                  <a:pt x="684682" y="2201492"/>
                </a:lnTo>
                <a:lnTo>
                  <a:pt x="684682" y="2218965"/>
                </a:lnTo>
                <a:lnTo>
                  <a:pt x="691769" y="2226048"/>
                </a:lnTo>
                <a:lnTo>
                  <a:pt x="709242" y="2226048"/>
                </a:lnTo>
                <a:lnTo>
                  <a:pt x="716329" y="2218965"/>
                </a:lnTo>
                <a:lnTo>
                  <a:pt x="716329" y="2201492"/>
                </a:lnTo>
                <a:lnTo>
                  <a:pt x="709242" y="2194410"/>
                </a:lnTo>
                <a:close/>
              </a:path>
              <a:path w="5621655" h="3489960">
                <a:moveTo>
                  <a:pt x="802926" y="2194087"/>
                </a:moveTo>
                <a:lnTo>
                  <a:pt x="785114" y="2194087"/>
                </a:lnTo>
                <a:lnTo>
                  <a:pt x="777894" y="2201311"/>
                </a:lnTo>
                <a:lnTo>
                  <a:pt x="777894" y="2219126"/>
                </a:lnTo>
                <a:lnTo>
                  <a:pt x="785114" y="2226350"/>
                </a:lnTo>
                <a:lnTo>
                  <a:pt x="802926" y="2226350"/>
                </a:lnTo>
                <a:lnTo>
                  <a:pt x="810154" y="2219126"/>
                </a:lnTo>
                <a:lnTo>
                  <a:pt x="810154" y="2201311"/>
                </a:lnTo>
                <a:lnTo>
                  <a:pt x="802926" y="2194087"/>
                </a:lnTo>
                <a:close/>
              </a:path>
              <a:path w="5621655" h="3489960">
                <a:moveTo>
                  <a:pt x="896657" y="2193704"/>
                </a:moveTo>
                <a:lnTo>
                  <a:pt x="878410" y="2193704"/>
                </a:lnTo>
                <a:lnTo>
                  <a:pt x="871009" y="2201089"/>
                </a:lnTo>
                <a:lnTo>
                  <a:pt x="871009" y="2219349"/>
                </a:lnTo>
                <a:lnTo>
                  <a:pt x="878410" y="2226734"/>
                </a:lnTo>
                <a:lnTo>
                  <a:pt x="896657" y="2226734"/>
                </a:lnTo>
                <a:lnTo>
                  <a:pt x="904058" y="2219349"/>
                </a:lnTo>
                <a:lnTo>
                  <a:pt x="904058" y="2201089"/>
                </a:lnTo>
                <a:lnTo>
                  <a:pt x="896657" y="2193704"/>
                </a:lnTo>
                <a:close/>
              </a:path>
              <a:path w="5621655" h="3489960">
                <a:moveTo>
                  <a:pt x="990388" y="2193320"/>
                </a:moveTo>
                <a:lnTo>
                  <a:pt x="971699" y="2193320"/>
                </a:lnTo>
                <a:lnTo>
                  <a:pt x="964133" y="2200887"/>
                </a:lnTo>
                <a:lnTo>
                  <a:pt x="964133" y="2219571"/>
                </a:lnTo>
                <a:lnTo>
                  <a:pt x="971699" y="2227138"/>
                </a:lnTo>
                <a:lnTo>
                  <a:pt x="990388" y="2227138"/>
                </a:lnTo>
                <a:lnTo>
                  <a:pt x="997954" y="2219571"/>
                </a:lnTo>
                <a:lnTo>
                  <a:pt x="997954" y="2200887"/>
                </a:lnTo>
                <a:lnTo>
                  <a:pt x="990388" y="2193320"/>
                </a:lnTo>
                <a:close/>
              </a:path>
              <a:path w="5621655" h="3489960">
                <a:moveTo>
                  <a:pt x="1084117" y="2192917"/>
                </a:moveTo>
                <a:lnTo>
                  <a:pt x="1065007" y="2192917"/>
                </a:lnTo>
                <a:lnTo>
                  <a:pt x="1057258" y="2200664"/>
                </a:lnTo>
                <a:lnTo>
                  <a:pt x="1057258" y="2219773"/>
                </a:lnTo>
                <a:lnTo>
                  <a:pt x="1065007" y="2227521"/>
                </a:lnTo>
                <a:lnTo>
                  <a:pt x="1084117" y="2227521"/>
                </a:lnTo>
                <a:lnTo>
                  <a:pt x="1091858" y="2219773"/>
                </a:lnTo>
                <a:lnTo>
                  <a:pt x="1091858" y="2200664"/>
                </a:lnTo>
                <a:lnTo>
                  <a:pt x="1084117" y="2192917"/>
                </a:lnTo>
                <a:close/>
              </a:path>
              <a:path w="5621655" h="3489960">
                <a:moveTo>
                  <a:pt x="1177849" y="2192534"/>
                </a:moveTo>
                <a:lnTo>
                  <a:pt x="1158303" y="2192534"/>
                </a:lnTo>
                <a:lnTo>
                  <a:pt x="1150381" y="2200443"/>
                </a:lnTo>
                <a:lnTo>
                  <a:pt x="1150381" y="2219995"/>
                </a:lnTo>
                <a:lnTo>
                  <a:pt x="1158303" y="2227903"/>
                </a:lnTo>
                <a:lnTo>
                  <a:pt x="1177849" y="2227903"/>
                </a:lnTo>
                <a:lnTo>
                  <a:pt x="1185762" y="2219995"/>
                </a:lnTo>
                <a:lnTo>
                  <a:pt x="1185762" y="2200443"/>
                </a:lnTo>
                <a:lnTo>
                  <a:pt x="1177849" y="2192534"/>
                </a:lnTo>
                <a:close/>
              </a:path>
              <a:path w="5621655" h="3489960">
                <a:moveTo>
                  <a:pt x="1261585" y="2192230"/>
                </a:moveTo>
                <a:lnTo>
                  <a:pt x="1254580" y="2193644"/>
                </a:lnTo>
                <a:lnTo>
                  <a:pt x="1248859" y="2197500"/>
                </a:lnTo>
                <a:lnTo>
                  <a:pt x="1245000" y="2203220"/>
                </a:lnTo>
                <a:lnTo>
                  <a:pt x="1243585" y="2210229"/>
                </a:lnTo>
                <a:lnTo>
                  <a:pt x="1245000" y="2217229"/>
                </a:lnTo>
                <a:lnTo>
                  <a:pt x="1248859" y="2222951"/>
                </a:lnTo>
                <a:lnTo>
                  <a:pt x="1254580" y="2226811"/>
                </a:lnTo>
                <a:lnTo>
                  <a:pt x="1261585" y="2228227"/>
                </a:lnTo>
                <a:lnTo>
                  <a:pt x="1268595" y="2226811"/>
                </a:lnTo>
                <a:lnTo>
                  <a:pt x="1274317" y="2222951"/>
                </a:lnTo>
                <a:lnTo>
                  <a:pt x="1278174" y="2217229"/>
                </a:lnTo>
                <a:lnTo>
                  <a:pt x="1279588" y="2210229"/>
                </a:lnTo>
                <a:lnTo>
                  <a:pt x="1278174" y="2203220"/>
                </a:lnTo>
                <a:lnTo>
                  <a:pt x="1274317" y="2197500"/>
                </a:lnTo>
                <a:lnTo>
                  <a:pt x="1268595" y="2193644"/>
                </a:lnTo>
                <a:lnTo>
                  <a:pt x="1261585" y="2192230"/>
                </a:lnTo>
                <a:close/>
              </a:path>
              <a:path w="5621655" h="3489960">
                <a:moveTo>
                  <a:pt x="1355104" y="2191828"/>
                </a:moveTo>
                <a:lnTo>
                  <a:pt x="1347944" y="2193273"/>
                </a:lnTo>
                <a:lnTo>
                  <a:pt x="1342096" y="2197215"/>
                </a:lnTo>
                <a:lnTo>
                  <a:pt x="1338154" y="2203064"/>
                </a:lnTo>
                <a:lnTo>
                  <a:pt x="1336708" y="2210229"/>
                </a:lnTo>
                <a:lnTo>
                  <a:pt x="1338154" y="2217382"/>
                </a:lnTo>
                <a:lnTo>
                  <a:pt x="1342096" y="2223225"/>
                </a:lnTo>
                <a:lnTo>
                  <a:pt x="1347944" y="2227165"/>
                </a:lnTo>
                <a:lnTo>
                  <a:pt x="1355104" y="2228609"/>
                </a:lnTo>
                <a:lnTo>
                  <a:pt x="1362259" y="2227165"/>
                </a:lnTo>
                <a:lnTo>
                  <a:pt x="1368105" y="2223225"/>
                </a:lnTo>
                <a:lnTo>
                  <a:pt x="1372046" y="2217382"/>
                </a:lnTo>
                <a:lnTo>
                  <a:pt x="1373492" y="2210229"/>
                </a:lnTo>
                <a:lnTo>
                  <a:pt x="1372046" y="2203064"/>
                </a:lnTo>
                <a:lnTo>
                  <a:pt x="1368105" y="2197215"/>
                </a:lnTo>
                <a:lnTo>
                  <a:pt x="1362259" y="2193273"/>
                </a:lnTo>
                <a:lnTo>
                  <a:pt x="1355104" y="2191828"/>
                </a:lnTo>
                <a:close/>
              </a:path>
              <a:path w="5621655" h="3489960">
                <a:moveTo>
                  <a:pt x="1448615" y="2191444"/>
                </a:moveTo>
                <a:lnTo>
                  <a:pt x="1441304" y="2192921"/>
                </a:lnTo>
                <a:lnTo>
                  <a:pt x="1435333" y="2196947"/>
                </a:lnTo>
                <a:lnTo>
                  <a:pt x="1431308" y="2202918"/>
                </a:lnTo>
                <a:lnTo>
                  <a:pt x="1429832" y="2210229"/>
                </a:lnTo>
                <a:lnTo>
                  <a:pt x="1431308" y="2217536"/>
                </a:lnTo>
                <a:lnTo>
                  <a:pt x="1435333" y="2223500"/>
                </a:lnTo>
                <a:lnTo>
                  <a:pt x="1441304" y="2227519"/>
                </a:lnTo>
                <a:lnTo>
                  <a:pt x="1448615" y="2228993"/>
                </a:lnTo>
                <a:lnTo>
                  <a:pt x="1455924" y="2227519"/>
                </a:lnTo>
                <a:lnTo>
                  <a:pt x="1461891" y="2223500"/>
                </a:lnTo>
                <a:lnTo>
                  <a:pt x="1465914" y="2217536"/>
                </a:lnTo>
                <a:lnTo>
                  <a:pt x="1467390" y="2210229"/>
                </a:lnTo>
                <a:lnTo>
                  <a:pt x="1465914" y="2202918"/>
                </a:lnTo>
                <a:lnTo>
                  <a:pt x="1461891" y="2196947"/>
                </a:lnTo>
                <a:lnTo>
                  <a:pt x="1455924" y="2192921"/>
                </a:lnTo>
                <a:lnTo>
                  <a:pt x="1448615" y="2191444"/>
                </a:lnTo>
                <a:close/>
              </a:path>
              <a:path w="5621655" h="3489960">
                <a:moveTo>
                  <a:pt x="1542123" y="2191122"/>
                </a:moveTo>
                <a:lnTo>
                  <a:pt x="1534697" y="2192623"/>
                </a:lnTo>
                <a:lnTo>
                  <a:pt x="1528630" y="2196718"/>
                </a:lnTo>
                <a:lnTo>
                  <a:pt x="1524537" y="2202791"/>
                </a:lnTo>
                <a:lnTo>
                  <a:pt x="1523036" y="2210229"/>
                </a:lnTo>
                <a:lnTo>
                  <a:pt x="1524537" y="2217655"/>
                </a:lnTo>
                <a:lnTo>
                  <a:pt x="1528630" y="2223722"/>
                </a:lnTo>
                <a:lnTo>
                  <a:pt x="1534697" y="2227815"/>
                </a:lnTo>
                <a:lnTo>
                  <a:pt x="1542123" y="2229317"/>
                </a:lnTo>
                <a:lnTo>
                  <a:pt x="1549561" y="2227815"/>
                </a:lnTo>
                <a:lnTo>
                  <a:pt x="1555635" y="2223722"/>
                </a:lnTo>
                <a:lnTo>
                  <a:pt x="1559729" y="2217655"/>
                </a:lnTo>
                <a:lnTo>
                  <a:pt x="1561231" y="2210229"/>
                </a:lnTo>
                <a:lnTo>
                  <a:pt x="1559729" y="2202791"/>
                </a:lnTo>
                <a:lnTo>
                  <a:pt x="1555635" y="2196718"/>
                </a:lnTo>
                <a:lnTo>
                  <a:pt x="1549561" y="2192623"/>
                </a:lnTo>
                <a:lnTo>
                  <a:pt x="1542123" y="2191122"/>
                </a:lnTo>
                <a:close/>
              </a:path>
              <a:path w="5621655" h="3489960">
                <a:moveTo>
                  <a:pt x="1635645" y="2190738"/>
                </a:moveTo>
                <a:lnTo>
                  <a:pt x="1628063" y="2192268"/>
                </a:lnTo>
                <a:lnTo>
                  <a:pt x="1621867" y="2196443"/>
                </a:lnTo>
                <a:lnTo>
                  <a:pt x="1617688" y="2202638"/>
                </a:lnTo>
                <a:lnTo>
                  <a:pt x="1616155" y="2210229"/>
                </a:lnTo>
                <a:lnTo>
                  <a:pt x="1617688" y="2217808"/>
                </a:lnTo>
                <a:lnTo>
                  <a:pt x="1621867" y="2223997"/>
                </a:lnTo>
                <a:lnTo>
                  <a:pt x="1628063" y="2228169"/>
                </a:lnTo>
                <a:lnTo>
                  <a:pt x="1635645" y="2229699"/>
                </a:lnTo>
                <a:lnTo>
                  <a:pt x="1643225" y="2228169"/>
                </a:lnTo>
                <a:lnTo>
                  <a:pt x="1649415" y="2223997"/>
                </a:lnTo>
                <a:lnTo>
                  <a:pt x="1653587" y="2217808"/>
                </a:lnTo>
                <a:lnTo>
                  <a:pt x="1655117" y="2210229"/>
                </a:lnTo>
                <a:lnTo>
                  <a:pt x="1653587" y="2202638"/>
                </a:lnTo>
                <a:lnTo>
                  <a:pt x="1649415" y="2196443"/>
                </a:lnTo>
                <a:lnTo>
                  <a:pt x="1643225" y="2192268"/>
                </a:lnTo>
                <a:lnTo>
                  <a:pt x="1635645" y="2190738"/>
                </a:lnTo>
                <a:close/>
              </a:path>
              <a:path w="5621655" h="3489960">
                <a:moveTo>
                  <a:pt x="1729148" y="2190436"/>
                </a:moveTo>
                <a:lnTo>
                  <a:pt x="1721453" y="2191991"/>
                </a:lnTo>
                <a:lnTo>
                  <a:pt x="1715168" y="2196231"/>
                </a:lnTo>
                <a:lnTo>
                  <a:pt x="1710929" y="2202522"/>
                </a:lnTo>
                <a:lnTo>
                  <a:pt x="1709374" y="2210229"/>
                </a:lnTo>
                <a:lnTo>
                  <a:pt x="1710929" y="2217927"/>
                </a:lnTo>
                <a:lnTo>
                  <a:pt x="1715168" y="2224219"/>
                </a:lnTo>
                <a:lnTo>
                  <a:pt x="1721453" y="2228465"/>
                </a:lnTo>
                <a:lnTo>
                  <a:pt x="1729148" y="2230023"/>
                </a:lnTo>
                <a:lnTo>
                  <a:pt x="1736855" y="2228465"/>
                </a:lnTo>
                <a:lnTo>
                  <a:pt x="1743147" y="2224219"/>
                </a:lnTo>
                <a:lnTo>
                  <a:pt x="1747387" y="2217927"/>
                </a:lnTo>
                <a:lnTo>
                  <a:pt x="1748942" y="2210229"/>
                </a:lnTo>
                <a:lnTo>
                  <a:pt x="1747387" y="2202522"/>
                </a:lnTo>
                <a:lnTo>
                  <a:pt x="1743147" y="2196231"/>
                </a:lnTo>
                <a:lnTo>
                  <a:pt x="1736855" y="2191991"/>
                </a:lnTo>
                <a:lnTo>
                  <a:pt x="1729148" y="2190436"/>
                </a:lnTo>
                <a:close/>
              </a:path>
              <a:path w="5621655" h="3489960">
                <a:moveTo>
                  <a:pt x="1822671" y="2190032"/>
                </a:moveTo>
                <a:lnTo>
                  <a:pt x="1814819" y="2191619"/>
                </a:lnTo>
                <a:lnTo>
                  <a:pt x="1808406" y="2195946"/>
                </a:lnTo>
                <a:lnTo>
                  <a:pt x="1804081" y="2202366"/>
                </a:lnTo>
                <a:lnTo>
                  <a:pt x="1802494" y="2210229"/>
                </a:lnTo>
                <a:lnTo>
                  <a:pt x="1804081" y="2218080"/>
                </a:lnTo>
                <a:lnTo>
                  <a:pt x="1808406" y="2224494"/>
                </a:lnTo>
                <a:lnTo>
                  <a:pt x="1814819" y="2228819"/>
                </a:lnTo>
                <a:lnTo>
                  <a:pt x="1822671" y="2230405"/>
                </a:lnTo>
                <a:lnTo>
                  <a:pt x="1830531" y="2228819"/>
                </a:lnTo>
                <a:lnTo>
                  <a:pt x="1836944" y="2224494"/>
                </a:lnTo>
                <a:lnTo>
                  <a:pt x="1841265" y="2218080"/>
                </a:lnTo>
                <a:lnTo>
                  <a:pt x="1842848" y="2210229"/>
                </a:lnTo>
                <a:lnTo>
                  <a:pt x="1841265" y="2202366"/>
                </a:lnTo>
                <a:lnTo>
                  <a:pt x="1836944" y="2195946"/>
                </a:lnTo>
                <a:lnTo>
                  <a:pt x="1830531" y="2191619"/>
                </a:lnTo>
                <a:lnTo>
                  <a:pt x="1822671" y="2190032"/>
                </a:lnTo>
                <a:close/>
              </a:path>
              <a:path w="5621655" h="3489960">
                <a:moveTo>
                  <a:pt x="1916194" y="2189728"/>
                </a:moveTo>
                <a:lnTo>
                  <a:pt x="1908215" y="2191340"/>
                </a:lnTo>
                <a:lnTo>
                  <a:pt x="1901699" y="2195734"/>
                </a:lnTo>
                <a:lnTo>
                  <a:pt x="1897305" y="2202250"/>
                </a:lnTo>
                <a:lnTo>
                  <a:pt x="1895693" y="2210229"/>
                </a:lnTo>
                <a:lnTo>
                  <a:pt x="1897305" y="2218204"/>
                </a:lnTo>
                <a:lnTo>
                  <a:pt x="1901699" y="2224714"/>
                </a:lnTo>
                <a:lnTo>
                  <a:pt x="1908215" y="2229101"/>
                </a:lnTo>
                <a:lnTo>
                  <a:pt x="1916194" y="2230709"/>
                </a:lnTo>
                <a:lnTo>
                  <a:pt x="1924169" y="2229101"/>
                </a:lnTo>
                <a:lnTo>
                  <a:pt x="1930678" y="2224714"/>
                </a:lnTo>
                <a:lnTo>
                  <a:pt x="1935065" y="2218204"/>
                </a:lnTo>
                <a:lnTo>
                  <a:pt x="1936674" y="2210229"/>
                </a:lnTo>
                <a:lnTo>
                  <a:pt x="1935065" y="2202250"/>
                </a:lnTo>
                <a:lnTo>
                  <a:pt x="1930678" y="2195734"/>
                </a:lnTo>
                <a:lnTo>
                  <a:pt x="1924169" y="2191340"/>
                </a:lnTo>
                <a:lnTo>
                  <a:pt x="1916194" y="2189728"/>
                </a:lnTo>
                <a:close/>
              </a:path>
              <a:path w="5621655" h="3489960">
                <a:moveTo>
                  <a:pt x="2009696" y="2189406"/>
                </a:moveTo>
                <a:lnTo>
                  <a:pt x="2001602" y="2191042"/>
                </a:lnTo>
                <a:lnTo>
                  <a:pt x="1994989" y="2195504"/>
                </a:lnTo>
                <a:lnTo>
                  <a:pt x="1990529" y="2202123"/>
                </a:lnTo>
                <a:lnTo>
                  <a:pt x="1988893" y="2210229"/>
                </a:lnTo>
                <a:lnTo>
                  <a:pt x="1990529" y="2218323"/>
                </a:lnTo>
                <a:lnTo>
                  <a:pt x="1994989" y="2224935"/>
                </a:lnTo>
                <a:lnTo>
                  <a:pt x="2001602" y="2229395"/>
                </a:lnTo>
                <a:lnTo>
                  <a:pt x="2009696" y="2231031"/>
                </a:lnTo>
                <a:lnTo>
                  <a:pt x="2017799" y="2229395"/>
                </a:lnTo>
                <a:lnTo>
                  <a:pt x="2024411" y="2224935"/>
                </a:lnTo>
                <a:lnTo>
                  <a:pt x="2028867" y="2218323"/>
                </a:lnTo>
                <a:lnTo>
                  <a:pt x="2030500" y="2210229"/>
                </a:lnTo>
                <a:lnTo>
                  <a:pt x="2028867" y="2202123"/>
                </a:lnTo>
                <a:lnTo>
                  <a:pt x="2024411" y="2195504"/>
                </a:lnTo>
                <a:lnTo>
                  <a:pt x="2017799" y="2191042"/>
                </a:lnTo>
                <a:lnTo>
                  <a:pt x="2009696" y="2189406"/>
                </a:lnTo>
                <a:close/>
              </a:path>
              <a:path w="5621655" h="3489960">
                <a:moveTo>
                  <a:pt x="2103219" y="2189104"/>
                </a:moveTo>
                <a:lnTo>
                  <a:pt x="2094998" y="2190764"/>
                </a:lnTo>
                <a:lnTo>
                  <a:pt x="2088283" y="2195293"/>
                </a:lnTo>
                <a:lnTo>
                  <a:pt x="2083754" y="2202008"/>
                </a:lnTo>
                <a:lnTo>
                  <a:pt x="2082094" y="2210229"/>
                </a:lnTo>
                <a:lnTo>
                  <a:pt x="2083754" y="2218446"/>
                </a:lnTo>
                <a:lnTo>
                  <a:pt x="2088283" y="2225155"/>
                </a:lnTo>
                <a:lnTo>
                  <a:pt x="2094998" y="2229676"/>
                </a:lnTo>
                <a:lnTo>
                  <a:pt x="2103219" y="2231334"/>
                </a:lnTo>
                <a:lnTo>
                  <a:pt x="2111437" y="2229676"/>
                </a:lnTo>
                <a:lnTo>
                  <a:pt x="2118145" y="2225155"/>
                </a:lnTo>
                <a:lnTo>
                  <a:pt x="2122667" y="2218446"/>
                </a:lnTo>
                <a:lnTo>
                  <a:pt x="2124325" y="2210229"/>
                </a:lnTo>
                <a:lnTo>
                  <a:pt x="2122667" y="2202008"/>
                </a:lnTo>
                <a:lnTo>
                  <a:pt x="2118145" y="2195293"/>
                </a:lnTo>
                <a:lnTo>
                  <a:pt x="2111437" y="2190764"/>
                </a:lnTo>
                <a:lnTo>
                  <a:pt x="2103219" y="2189104"/>
                </a:lnTo>
                <a:close/>
              </a:path>
              <a:path w="5621655" h="3489960">
                <a:moveTo>
                  <a:pt x="2196721" y="2188801"/>
                </a:moveTo>
                <a:lnTo>
                  <a:pt x="2188385" y="2190484"/>
                </a:lnTo>
                <a:lnTo>
                  <a:pt x="2181573" y="2195074"/>
                </a:lnTo>
                <a:lnTo>
                  <a:pt x="2176978" y="2201884"/>
                </a:lnTo>
                <a:lnTo>
                  <a:pt x="2175293" y="2210229"/>
                </a:lnTo>
                <a:lnTo>
                  <a:pt x="2176978" y="2218565"/>
                </a:lnTo>
                <a:lnTo>
                  <a:pt x="2181573" y="2225376"/>
                </a:lnTo>
                <a:lnTo>
                  <a:pt x="2188385" y="2229971"/>
                </a:lnTo>
                <a:lnTo>
                  <a:pt x="2196721" y="2231656"/>
                </a:lnTo>
                <a:lnTo>
                  <a:pt x="2205066" y="2229971"/>
                </a:lnTo>
                <a:lnTo>
                  <a:pt x="2211877" y="2225376"/>
                </a:lnTo>
                <a:lnTo>
                  <a:pt x="2216467" y="2218565"/>
                </a:lnTo>
                <a:lnTo>
                  <a:pt x="2218150" y="2210229"/>
                </a:lnTo>
                <a:lnTo>
                  <a:pt x="2216467" y="2201884"/>
                </a:lnTo>
                <a:lnTo>
                  <a:pt x="2211877" y="2195074"/>
                </a:lnTo>
                <a:lnTo>
                  <a:pt x="2205066" y="2190484"/>
                </a:lnTo>
                <a:lnTo>
                  <a:pt x="2196721" y="2188801"/>
                </a:lnTo>
                <a:close/>
              </a:path>
              <a:path w="5621655" h="3489960">
                <a:moveTo>
                  <a:pt x="2290244" y="2188559"/>
                </a:moveTo>
                <a:lnTo>
                  <a:pt x="2281811" y="2190262"/>
                </a:lnTo>
                <a:lnTo>
                  <a:pt x="2274922" y="2194907"/>
                </a:lnTo>
                <a:lnTo>
                  <a:pt x="2270277" y="2201795"/>
                </a:lnTo>
                <a:lnTo>
                  <a:pt x="2268574" y="2210229"/>
                </a:lnTo>
                <a:lnTo>
                  <a:pt x="2270277" y="2218659"/>
                </a:lnTo>
                <a:lnTo>
                  <a:pt x="2274922" y="2225540"/>
                </a:lnTo>
                <a:lnTo>
                  <a:pt x="2281811" y="2230178"/>
                </a:lnTo>
                <a:lnTo>
                  <a:pt x="2290244" y="2231878"/>
                </a:lnTo>
                <a:lnTo>
                  <a:pt x="2298675" y="2230178"/>
                </a:lnTo>
                <a:lnTo>
                  <a:pt x="2305557" y="2225540"/>
                </a:lnTo>
                <a:lnTo>
                  <a:pt x="2310195" y="2218659"/>
                </a:lnTo>
                <a:lnTo>
                  <a:pt x="2311895" y="2210229"/>
                </a:lnTo>
                <a:lnTo>
                  <a:pt x="2310195" y="2201795"/>
                </a:lnTo>
                <a:lnTo>
                  <a:pt x="2305557" y="2194907"/>
                </a:lnTo>
                <a:lnTo>
                  <a:pt x="2298675" y="2190262"/>
                </a:lnTo>
                <a:lnTo>
                  <a:pt x="2290244" y="2188559"/>
                </a:lnTo>
                <a:close/>
              </a:path>
              <a:path w="5621655" h="3489960">
                <a:moveTo>
                  <a:pt x="2383747" y="2188316"/>
                </a:moveTo>
                <a:lnTo>
                  <a:pt x="2375227" y="2190038"/>
                </a:lnTo>
                <a:lnTo>
                  <a:pt x="2368268" y="2194733"/>
                </a:lnTo>
                <a:lnTo>
                  <a:pt x="2363575" y="2201698"/>
                </a:lnTo>
                <a:lnTo>
                  <a:pt x="2361854" y="2210229"/>
                </a:lnTo>
                <a:lnTo>
                  <a:pt x="2363575" y="2218748"/>
                </a:lnTo>
                <a:lnTo>
                  <a:pt x="2368268" y="2225707"/>
                </a:lnTo>
                <a:lnTo>
                  <a:pt x="2375227" y="2230400"/>
                </a:lnTo>
                <a:lnTo>
                  <a:pt x="2383747" y="2232121"/>
                </a:lnTo>
                <a:lnTo>
                  <a:pt x="2392278" y="2230400"/>
                </a:lnTo>
                <a:lnTo>
                  <a:pt x="2399243" y="2225707"/>
                </a:lnTo>
                <a:lnTo>
                  <a:pt x="2403938" y="2218748"/>
                </a:lnTo>
                <a:lnTo>
                  <a:pt x="2405659" y="2210229"/>
                </a:lnTo>
                <a:lnTo>
                  <a:pt x="2403938" y="2201698"/>
                </a:lnTo>
                <a:lnTo>
                  <a:pt x="2399243" y="2194733"/>
                </a:lnTo>
                <a:lnTo>
                  <a:pt x="2392278" y="2190038"/>
                </a:lnTo>
                <a:lnTo>
                  <a:pt x="2383747" y="2188316"/>
                </a:lnTo>
                <a:close/>
              </a:path>
              <a:path w="5621655" h="3489960">
                <a:moveTo>
                  <a:pt x="2477269" y="2188175"/>
                </a:moveTo>
                <a:lnTo>
                  <a:pt x="2468682" y="2189907"/>
                </a:lnTo>
                <a:lnTo>
                  <a:pt x="2461673" y="2194632"/>
                </a:lnTo>
                <a:lnTo>
                  <a:pt x="2456948" y="2201642"/>
                </a:lnTo>
                <a:lnTo>
                  <a:pt x="2455216" y="2210229"/>
                </a:lnTo>
                <a:lnTo>
                  <a:pt x="2456948" y="2218807"/>
                </a:lnTo>
                <a:lnTo>
                  <a:pt x="2461673" y="2225818"/>
                </a:lnTo>
                <a:lnTo>
                  <a:pt x="2468682" y="2230547"/>
                </a:lnTo>
                <a:lnTo>
                  <a:pt x="2477269" y="2232282"/>
                </a:lnTo>
                <a:lnTo>
                  <a:pt x="2485857" y="2230547"/>
                </a:lnTo>
                <a:lnTo>
                  <a:pt x="2492867" y="2225818"/>
                </a:lnTo>
                <a:lnTo>
                  <a:pt x="2497592" y="2218807"/>
                </a:lnTo>
                <a:lnTo>
                  <a:pt x="2499324" y="2210229"/>
                </a:lnTo>
                <a:lnTo>
                  <a:pt x="2497592" y="2201642"/>
                </a:lnTo>
                <a:lnTo>
                  <a:pt x="2492867" y="2194632"/>
                </a:lnTo>
                <a:lnTo>
                  <a:pt x="2485857" y="2189907"/>
                </a:lnTo>
                <a:lnTo>
                  <a:pt x="2477269" y="2188175"/>
                </a:lnTo>
                <a:close/>
              </a:path>
              <a:path w="5621655" h="3489960">
                <a:moveTo>
                  <a:pt x="2570772" y="2188014"/>
                </a:moveTo>
                <a:lnTo>
                  <a:pt x="2562137" y="2189760"/>
                </a:lnTo>
                <a:lnTo>
                  <a:pt x="2555082" y="2194521"/>
                </a:lnTo>
                <a:lnTo>
                  <a:pt x="2550323" y="2201583"/>
                </a:lnTo>
                <a:lnTo>
                  <a:pt x="2548577" y="2210229"/>
                </a:lnTo>
                <a:lnTo>
                  <a:pt x="2550323" y="2218872"/>
                </a:lnTo>
                <a:lnTo>
                  <a:pt x="2555082" y="2225927"/>
                </a:lnTo>
                <a:lnTo>
                  <a:pt x="2562137" y="2230681"/>
                </a:lnTo>
                <a:lnTo>
                  <a:pt x="2570772" y="2232423"/>
                </a:lnTo>
                <a:lnTo>
                  <a:pt x="2579419" y="2230681"/>
                </a:lnTo>
                <a:lnTo>
                  <a:pt x="2586480" y="2225927"/>
                </a:lnTo>
                <a:lnTo>
                  <a:pt x="2591242" y="2218872"/>
                </a:lnTo>
                <a:lnTo>
                  <a:pt x="2592988" y="2210229"/>
                </a:lnTo>
                <a:lnTo>
                  <a:pt x="2591242" y="2201583"/>
                </a:lnTo>
                <a:lnTo>
                  <a:pt x="2586480" y="2194521"/>
                </a:lnTo>
                <a:lnTo>
                  <a:pt x="2579419" y="2189760"/>
                </a:lnTo>
                <a:lnTo>
                  <a:pt x="2570772" y="2188014"/>
                </a:lnTo>
                <a:close/>
              </a:path>
              <a:path w="5621655" h="3489960">
                <a:moveTo>
                  <a:pt x="2664295" y="2188014"/>
                </a:moveTo>
                <a:lnTo>
                  <a:pt x="2655648" y="2189760"/>
                </a:lnTo>
                <a:lnTo>
                  <a:pt x="2648587" y="2194521"/>
                </a:lnTo>
                <a:lnTo>
                  <a:pt x="2643826" y="2201583"/>
                </a:lnTo>
                <a:lnTo>
                  <a:pt x="2642080" y="2210229"/>
                </a:lnTo>
                <a:lnTo>
                  <a:pt x="2643826" y="2218872"/>
                </a:lnTo>
                <a:lnTo>
                  <a:pt x="2648587" y="2225927"/>
                </a:lnTo>
                <a:lnTo>
                  <a:pt x="2655648" y="2230681"/>
                </a:lnTo>
                <a:lnTo>
                  <a:pt x="2664295" y="2232423"/>
                </a:lnTo>
                <a:lnTo>
                  <a:pt x="2672942" y="2230681"/>
                </a:lnTo>
                <a:lnTo>
                  <a:pt x="2680003" y="2225927"/>
                </a:lnTo>
                <a:lnTo>
                  <a:pt x="2684765" y="2218872"/>
                </a:lnTo>
                <a:lnTo>
                  <a:pt x="2686511" y="2210229"/>
                </a:lnTo>
                <a:lnTo>
                  <a:pt x="2684765" y="2201583"/>
                </a:lnTo>
                <a:lnTo>
                  <a:pt x="2680003" y="2194521"/>
                </a:lnTo>
                <a:lnTo>
                  <a:pt x="2672942" y="2189760"/>
                </a:lnTo>
                <a:lnTo>
                  <a:pt x="2664295" y="2188014"/>
                </a:lnTo>
                <a:close/>
              </a:path>
              <a:path w="5621655" h="3489960">
                <a:moveTo>
                  <a:pt x="2757817" y="2188014"/>
                </a:moveTo>
                <a:lnTo>
                  <a:pt x="2749171" y="2189760"/>
                </a:lnTo>
                <a:lnTo>
                  <a:pt x="2742109" y="2194521"/>
                </a:lnTo>
                <a:lnTo>
                  <a:pt x="2737348" y="2201583"/>
                </a:lnTo>
                <a:lnTo>
                  <a:pt x="2735603" y="2210229"/>
                </a:lnTo>
                <a:lnTo>
                  <a:pt x="2737348" y="2218872"/>
                </a:lnTo>
                <a:lnTo>
                  <a:pt x="2742109" y="2225927"/>
                </a:lnTo>
                <a:lnTo>
                  <a:pt x="2749171" y="2230681"/>
                </a:lnTo>
                <a:lnTo>
                  <a:pt x="2757817" y="2232423"/>
                </a:lnTo>
                <a:lnTo>
                  <a:pt x="2766453" y="2230681"/>
                </a:lnTo>
                <a:lnTo>
                  <a:pt x="2773508" y="2225927"/>
                </a:lnTo>
                <a:lnTo>
                  <a:pt x="2778268" y="2218872"/>
                </a:lnTo>
                <a:lnTo>
                  <a:pt x="2780013" y="2210229"/>
                </a:lnTo>
                <a:lnTo>
                  <a:pt x="2778268" y="2201583"/>
                </a:lnTo>
                <a:lnTo>
                  <a:pt x="2773508" y="2194521"/>
                </a:lnTo>
                <a:lnTo>
                  <a:pt x="2766453" y="2189760"/>
                </a:lnTo>
                <a:lnTo>
                  <a:pt x="2757817" y="2188014"/>
                </a:lnTo>
                <a:close/>
              </a:path>
              <a:path w="5621655" h="3489960">
                <a:moveTo>
                  <a:pt x="2851320" y="2188095"/>
                </a:moveTo>
                <a:lnTo>
                  <a:pt x="2842703" y="2189834"/>
                </a:lnTo>
                <a:lnTo>
                  <a:pt x="2835667" y="2194577"/>
                </a:lnTo>
                <a:lnTo>
                  <a:pt x="2830924" y="2201612"/>
                </a:lnTo>
                <a:lnTo>
                  <a:pt x="2829185" y="2210229"/>
                </a:lnTo>
                <a:lnTo>
                  <a:pt x="2830924" y="2218834"/>
                </a:lnTo>
                <a:lnTo>
                  <a:pt x="2835667" y="2225864"/>
                </a:lnTo>
                <a:lnTo>
                  <a:pt x="2842703" y="2230605"/>
                </a:lnTo>
                <a:lnTo>
                  <a:pt x="2851320" y="2232343"/>
                </a:lnTo>
                <a:lnTo>
                  <a:pt x="2859937" y="2230605"/>
                </a:lnTo>
                <a:lnTo>
                  <a:pt x="2866973" y="2225864"/>
                </a:lnTo>
                <a:lnTo>
                  <a:pt x="2871716" y="2218834"/>
                </a:lnTo>
                <a:lnTo>
                  <a:pt x="2873455" y="2210229"/>
                </a:lnTo>
                <a:lnTo>
                  <a:pt x="2871716" y="2201612"/>
                </a:lnTo>
                <a:lnTo>
                  <a:pt x="2866973" y="2194577"/>
                </a:lnTo>
                <a:lnTo>
                  <a:pt x="2859937" y="2189834"/>
                </a:lnTo>
                <a:lnTo>
                  <a:pt x="2851320" y="2188095"/>
                </a:lnTo>
                <a:close/>
              </a:path>
              <a:path w="5621655" h="3489960">
                <a:moveTo>
                  <a:pt x="2944843" y="2188256"/>
                </a:moveTo>
                <a:lnTo>
                  <a:pt x="2936285" y="2189982"/>
                </a:lnTo>
                <a:lnTo>
                  <a:pt x="2929301" y="2194688"/>
                </a:lnTo>
                <a:lnTo>
                  <a:pt x="2924594" y="2201671"/>
                </a:lnTo>
                <a:lnTo>
                  <a:pt x="2922869" y="2210229"/>
                </a:lnTo>
                <a:lnTo>
                  <a:pt x="2924594" y="2218778"/>
                </a:lnTo>
                <a:lnTo>
                  <a:pt x="2929301" y="2225762"/>
                </a:lnTo>
                <a:lnTo>
                  <a:pt x="2936285" y="2230473"/>
                </a:lnTo>
                <a:lnTo>
                  <a:pt x="2944843" y="2232201"/>
                </a:lnTo>
                <a:lnTo>
                  <a:pt x="2953392" y="2230473"/>
                </a:lnTo>
                <a:lnTo>
                  <a:pt x="2960377" y="2225762"/>
                </a:lnTo>
                <a:lnTo>
                  <a:pt x="2965088" y="2218778"/>
                </a:lnTo>
                <a:lnTo>
                  <a:pt x="2966816" y="2210229"/>
                </a:lnTo>
                <a:lnTo>
                  <a:pt x="2965088" y="2201671"/>
                </a:lnTo>
                <a:lnTo>
                  <a:pt x="2960377" y="2194688"/>
                </a:lnTo>
                <a:lnTo>
                  <a:pt x="2953392" y="2189982"/>
                </a:lnTo>
                <a:lnTo>
                  <a:pt x="2944843" y="2188256"/>
                </a:lnTo>
                <a:close/>
              </a:path>
              <a:path w="5621655" h="3489960">
                <a:moveTo>
                  <a:pt x="3038345" y="2188397"/>
                </a:moveTo>
                <a:lnTo>
                  <a:pt x="3029855" y="2190112"/>
                </a:lnTo>
                <a:lnTo>
                  <a:pt x="3022922" y="2194788"/>
                </a:lnTo>
                <a:lnTo>
                  <a:pt x="3018248" y="2201727"/>
                </a:lnTo>
                <a:lnTo>
                  <a:pt x="3016534" y="2210229"/>
                </a:lnTo>
                <a:lnTo>
                  <a:pt x="3018248" y="2218719"/>
                </a:lnTo>
                <a:lnTo>
                  <a:pt x="3022922" y="2225651"/>
                </a:lnTo>
                <a:lnTo>
                  <a:pt x="3029855" y="2230326"/>
                </a:lnTo>
                <a:lnTo>
                  <a:pt x="3038345" y="2232040"/>
                </a:lnTo>
                <a:lnTo>
                  <a:pt x="3046838" y="2230326"/>
                </a:lnTo>
                <a:lnTo>
                  <a:pt x="3053779" y="2225651"/>
                </a:lnTo>
                <a:lnTo>
                  <a:pt x="3058460" y="2218719"/>
                </a:lnTo>
                <a:lnTo>
                  <a:pt x="3060178" y="2210229"/>
                </a:lnTo>
                <a:lnTo>
                  <a:pt x="3058460" y="2201727"/>
                </a:lnTo>
                <a:lnTo>
                  <a:pt x="3053779" y="2194788"/>
                </a:lnTo>
                <a:lnTo>
                  <a:pt x="3046838" y="2190112"/>
                </a:lnTo>
                <a:lnTo>
                  <a:pt x="3038345" y="2188397"/>
                </a:lnTo>
                <a:close/>
              </a:path>
              <a:path w="5621655" h="3489960">
                <a:moveTo>
                  <a:pt x="3131868" y="2188640"/>
                </a:moveTo>
                <a:lnTo>
                  <a:pt x="3123464" y="2190336"/>
                </a:lnTo>
                <a:lnTo>
                  <a:pt x="3116602" y="2194963"/>
                </a:lnTo>
                <a:lnTo>
                  <a:pt x="3111975" y="2201825"/>
                </a:lnTo>
                <a:lnTo>
                  <a:pt x="3110278" y="2210229"/>
                </a:lnTo>
                <a:lnTo>
                  <a:pt x="3111975" y="2218621"/>
                </a:lnTo>
                <a:lnTo>
                  <a:pt x="3116602" y="2225478"/>
                </a:lnTo>
                <a:lnTo>
                  <a:pt x="3123464" y="2230102"/>
                </a:lnTo>
                <a:lnTo>
                  <a:pt x="3131868" y="2231798"/>
                </a:lnTo>
                <a:lnTo>
                  <a:pt x="3140272" y="2230102"/>
                </a:lnTo>
                <a:lnTo>
                  <a:pt x="3147135" y="2225478"/>
                </a:lnTo>
                <a:lnTo>
                  <a:pt x="3151762" y="2218621"/>
                </a:lnTo>
                <a:lnTo>
                  <a:pt x="3153458" y="2210229"/>
                </a:lnTo>
                <a:lnTo>
                  <a:pt x="3151762" y="2201825"/>
                </a:lnTo>
                <a:lnTo>
                  <a:pt x="3147135" y="2194963"/>
                </a:lnTo>
                <a:lnTo>
                  <a:pt x="3140272" y="2190336"/>
                </a:lnTo>
                <a:lnTo>
                  <a:pt x="3131868" y="2188640"/>
                </a:lnTo>
                <a:close/>
              </a:path>
              <a:path w="5621655" h="3489960">
                <a:moveTo>
                  <a:pt x="3225370" y="2188942"/>
                </a:moveTo>
                <a:lnTo>
                  <a:pt x="3217094" y="2190614"/>
                </a:lnTo>
                <a:lnTo>
                  <a:pt x="3210334" y="2195174"/>
                </a:lnTo>
                <a:lnTo>
                  <a:pt x="3205776" y="2201940"/>
                </a:lnTo>
                <a:lnTo>
                  <a:pt x="3204104" y="2210229"/>
                </a:lnTo>
                <a:lnTo>
                  <a:pt x="3205776" y="2218506"/>
                </a:lnTo>
                <a:lnTo>
                  <a:pt x="3210334" y="2225266"/>
                </a:lnTo>
                <a:lnTo>
                  <a:pt x="3217094" y="2229824"/>
                </a:lnTo>
                <a:lnTo>
                  <a:pt x="3225370" y="2231495"/>
                </a:lnTo>
                <a:lnTo>
                  <a:pt x="3233660" y="2229824"/>
                </a:lnTo>
                <a:lnTo>
                  <a:pt x="3240426" y="2225266"/>
                </a:lnTo>
                <a:lnTo>
                  <a:pt x="3244986" y="2218506"/>
                </a:lnTo>
                <a:lnTo>
                  <a:pt x="3246658" y="2210229"/>
                </a:lnTo>
                <a:lnTo>
                  <a:pt x="3244986" y="2201940"/>
                </a:lnTo>
                <a:lnTo>
                  <a:pt x="3240426" y="2195174"/>
                </a:lnTo>
                <a:lnTo>
                  <a:pt x="3233660" y="2190614"/>
                </a:lnTo>
                <a:lnTo>
                  <a:pt x="3225370" y="2188942"/>
                </a:lnTo>
                <a:close/>
              </a:path>
              <a:path w="5621655" h="3489960">
                <a:moveTo>
                  <a:pt x="3318893" y="2189184"/>
                </a:moveTo>
                <a:lnTo>
                  <a:pt x="3310702" y="2190838"/>
                </a:lnTo>
                <a:lnTo>
                  <a:pt x="3304013" y="2195348"/>
                </a:lnTo>
                <a:lnTo>
                  <a:pt x="3299502" y="2202038"/>
                </a:lnTo>
                <a:lnTo>
                  <a:pt x="3297848" y="2210229"/>
                </a:lnTo>
                <a:lnTo>
                  <a:pt x="3299502" y="2218417"/>
                </a:lnTo>
                <a:lnTo>
                  <a:pt x="3304013" y="2225099"/>
                </a:lnTo>
                <a:lnTo>
                  <a:pt x="3310702" y="2229603"/>
                </a:lnTo>
                <a:lnTo>
                  <a:pt x="3318893" y="2231254"/>
                </a:lnTo>
                <a:lnTo>
                  <a:pt x="3327076" y="2229603"/>
                </a:lnTo>
                <a:lnTo>
                  <a:pt x="3333767" y="2225099"/>
                </a:lnTo>
                <a:lnTo>
                  <a:pt x="3338282" y="2218417"/>
                </a:lnTo>
                <a:lnTo>
                  <a:pt x="3339938" y="2210229"/>
                </a:lnTo>
                <a:lnTo>
                  <a:pt x="3338282" y="2202038"/>
                </a:lnTo>
                <a:lnTo>
                  <a:pt x="3333767" y="2195348"/>
                </a:lnTo>
                <a:lnTo>
                  <a:pt x="3327076" y="2190838"/>
                </a:lnTo>
                <a:lnTo>
                  <a:pt x="3318893" y="2189184"/>
                </a:lnTo>
                <a:close/>
              </a:path>
              <a:path w="5621655" h="3489960">
                <a:moveTo>
                  <a:pt x="3412396" y="2189487"/>
                </a:moveTo>
                <a:lnTo>
                  <a:pt x="3404335" y="2191116"/>
                </a:lnTo>
                <a:lnTo>
                  <a:pt x="3397755" y="2195560"/>
                </a:lnTo>
                <a:lnTo>
                  <a:pt x="3393319" y="2202153"/>
                </a:lnTo>
                <a:lnTo>
                  <a:pt x="3391694" y="2210229"/>
                </a:lnTo>
                <a:lnTo>
                  <a:pt x="3393319" y="2218293"/>
                </a:lnTo>
                <a:lnTo>
                  <a:pt x="3397755" y="2224879"/>
                </a:lnTo>
                <a:lnTo>
                  <a:pt x="3404335" y="2229321"/>
                </a:lnTo>
                <a:lnTo>
                  <a:pt x="3412396" y="2230950"/>
                </a:lnTo>
                <a:lnTo>
                  <a:pt x="3420475" y="2229321"/>
                </a:lnTo>
                <a:lnTo>
                  <a:pt x="3427076" y="2224879"/>
                </a:lnTo>
                <a:lnTo>
                  <a:pt x="3431527" y="2218293"/>
                </a:lnTo>
                <a:lnTo>
                  <a:pt x="3433159" y="2210229"/>
                </a:lnTo>
                <a:lnTo>
                  <a:pt x="3431527" y="2202153"/>
                </a:lnTo>
                <a:lnTo>
                  <a:pt x="3427076" y="2195560"/>
                </a:lnTo>
                <a:lnTo>
                  <a:pt x="3420475" y="2191116"/>
                </a:lnTo>
                <a:lnTo>
                  <a:pt x="3412396" y="2189487"/>
                </a:lnTo>
                <a:close/>
              </a:path>
              <a:path w="5621655" h="3489960">
                <a:moveTo>
                  <a:pt x="3505898" y="2189810"/>
                </a:moveTo>
                <a:lnTo>
                  <a:pt x="3497958" y="2191414"/>
                </a:lnTo>
                <a:lnTo>
                  <a:pt x="3491467" y="2195790"/>
                </a:lnTo>
                <a:lnTo>
                  <a:pt x="3487086" y="2202280"/>
                </a:lnTo>
                <a:lnTo>
                  <a:pt x="3485479" y="2210229"/>
                </a:lnTo>
                <a:lnTo>
                  <a:pt x="3487086" y="2218169"/>
                </a:lnTo>
                <a:lnTo>
                  <a:pt x="3491467" y="2224660"/>
                </a:lnTo>
                <a:lnTo>
                  <a:pt x="3497958" y="2229041"/>
                </a:lnTo>
                <a:lnTo>
                  <a:pt x="3505898" y="2230648"/>
                </a:lnTo>
                <a:lnTo>
                  <a:pt x="3513859" y="2229041"/>
                </a:lnTo>
                <a:lnTo>
                  <a:pt x="3520356" y="2224660"/>
                </a:lnTo>
                <a:lnTo>
                  <a:pt x="3524734" y="2218169"/>
                </a:lnTo>
                <a:lnTo>
                  <a:pt x="3526339" y="2210229"/>
                </a:lnTo>
                <a:lnTo>
                  <a:pt x="3524734" y="2202280"/>
                </a:lnTo>
                <a:lnTo>
                  <a:pt x="3520356" y="2195790"/>
                </a:lnTo>
                <a:lnTo>
                  <a:pt x="3513859" y="2191414"/>
                </a:lnTo>
                <a:lnTo>
                  <a:pt x="3505898" y="2189810"/>
                </a:lnTo>
                <a:close/>
              </a:path>
              <a:path w="5621655" h="3489960">
                <a:moveTo>
                  <a:pt x="3599441" y="2190193"/>
                </a:moveTo>
                <a:lnTo>
                  <a:pt x="3591638" y="2191766"/>
                </a:lnTo>
                <a:lnTo>
                  <a:pt x="3585270" y="2196057"/>
                </a:lnTo>
                <a:lnTo>
                  <a:pt x="3580979" y="2202425"/>
                </a:lnTo>
                <a:lnTo>
                  <a:pt x="3579406" y="2210229"/>
                </a:lnTo>
                <a:lnTo>
                  <a:pt x="3580979" y="2218021"/>
                </a:lnTo>
                <a:lnTo>
                  <a:pt x="3585270" y="2224383"/>
                </a:lnTo>
                <a:lnTo>
                  <a:pt x="3591638" y="2228671"/>
                </a:lnTo>
                <a:lnTo>
                  <a:pt x="3599441" y="2230244"/>
                </a:lnTo>
                <a:lnTo>
                  <a:pt x="3607237" y="2228671"/>
                </a:lnTo>
                <a:lnTo>
                  <a:pt x="3613606" y="2224383"/>
                </a:lnTo>
                <a:lnTo>
                  <a:pt x="3617902" y="2218021"/>
                </a:lnTo>
                <a:lnTo>
                  <a:pt x="3619478" y="2210229"/>
                </a:lnTo>
                <a:lnTo>
                  <a:pt x="3617902" y="2202425"/>
                </a:lnTo>
                <a:lnTo>
                  <a:pt x="3613606" y="2196057"/>
                </a:lnTo>
                <a:lnTo>
                  <a:pt x="3607237" y="2191766"/>
                </a:lnTo>
                <a:lnTo>
                  <a:pt x="3599441" y="2190193"/>
                </a:lnTo>
                <a:close/>
              </a:path>
              <a:path w="5621655" h="3489960">
                <a:moveTo>
                  <a:pt x="3692944" y="2190516"/>
                </a:moveTo>
                <a:lnTo>
                  <a:pt x="3685279" y="2192064"/>
                </a:lnTo>
                <a:lnTo>
                  <a:pt x="3679019" y="2196287"/>
                </a:lnTo>
                <a:lnTo>
                  <a:pt x="3674799" y="2202552"/>
                </a:lnTo>
                <a:lnTo>
                  <a:pt x="3673251" y="2210229"/>
                </a:lnTo>
                <a:lnTo>
                  <a:pt x="3674799" y="2217897"/>
                </a:lnTo>
                <a:lnTo>
                  <a:pt x="3679019" y="2224163"/>
                </a:lnTo>
                <a:lnTo>
                  <a:pt x="3685279" y="2228391"/>
                </a:lnTo>
                <a:lnTo>
                  <a:pt x="3692944" y="2229942"/>
                </a:lnTo>
                <a:lnTo>
                  <a:pt x="3700616" y="2228391"/>
                </a:lnTo>
                <a:lnTo>
                  <a:pt x="3706889" y="2224163"/>
                </a:lnTo>
                <a:lnTo>
                  <a:pt x="3711123" y="2217897"/>
                </a:lnTo>
                <a:lnTo>
                  <a:pt x="3712677" y="2210229"/>
                </a:lnTo>
                <a:lnTo>
                  <a:pt x="3711123" y="2202552"/>
                </a:lnTo>
                <a:lnTo>
                  <a:pt x="3706889" y="2196287"/>
                </a:lnTo>
                <a:lnTo>
                  <a:pt x="3700616" y="2192064"/>
                </a:lnTo>
                <a:lnTo>
                  <a:pt x="3692944" y="2190516"/>
                </a:lnTo>
                <a:close/>
              </a:path>
              <a:path w="5621655" h="3489960">
                <a:moveTo>
                  <a:pt x="3786487" y="2190899"/>
                </a:moveTo>
                <a:lnTo>
                  <a:pt x="3778941" y="2192419"/>
                </a:lnTo>
                <a:lnTo>
                  <a:pt x="3772784" y="2196562"/>
                </a:lnTo>
                <a:lnTo>
                  <a:pt x="3768637" y="2202706"/>
                </a:lnTo>
                <a:lnTo>
                  <a:pt x="3767117" y="2210229"/>
                </a:lnTo>
                <a:lnTo>
                  <a:pt x="3768637" y="2217749"/>
                </a:lnTo>
                <a:lnTo>
                  <a:pt x="3772784" y="2223886"/>
                </a:lnTo>
                <a:lnTo>
                  <a:pt x="3778941" y="2228022"/>
                </a:lnTo>
                <a:lnTo>
                  <a:pt x="3786487" y="2229538"/>
                </a:lnTo>
                <a:lnTo>
                  <a:pt x="3793993" y="2228022"/>
                </a:lnTo>
                <a:lnTo>
                  <a:pt x="3800117" y="2223886"/>
                </a:lnTo>
                <a:lnTo>
                  <a:pt x="3804244" y="2217749"/>
                </a:lnTo>
                <a:lnTo>
                  <a:pt x="3805757" y="2210229"/>
                </a:lnTo>
                <a:lnTo>
                  <a:pt x="3804244" y="2202706"/>
                </a:lnTo>
                <a:lnTo>
                  <a:pt x="3800117" y="2196562"/>
                </a:lnTo>
                <a:lnTo>
                  <a:pt x="3793993" y="2192419"/>
                </a:lnTo>
                <a:lnTo>
                  <a:pt x="3786487" y="2190899"/>
                </a:lnTo>
                <a:close/>
              </a:path>
              <a:path w="5621655" h="3489960">
                <a:moveTo>
                  <a:pt x="3879989" y="2191202"/>
                </a:moveTo>
                <a:lnTo>
                  <a:pt x="3872582" y="2192696"/>
                </a:lnTo>
                <a:lnTo>
                  <a:pt x="3866534" y="2196773"/>
                </a:lnTo>
                <a:lnTo>
                  <a:pt x="3862457" y="2202821"/>
                </a:lnTo>
                <a:lnTo>
                  <a:pt x="3860962" y="2210229"/>
                </a:lnTo>
                <a:lnTo>
                  <a:pt x="3862457" y="2217625"/>
                </a:lnTo>
                <a:lnTo>
                  <a:pt x="3866534" y="2223666"/>
                </a:lnTo>
                <a:lnTo>
                  <a:pt x="3872582" y="2227741"/>
                </a:lnTo>
                <a:lnTo>
                  <a:pt x="3879989" y="2229236"/>
                </a:lnTo>
                <a:lnTo>
                  <a:pt x="3887386" y="2227741"/>
                </a:lnTo>
                <a:lnTo>
                  <a:pt x="3893428" y="2223666"/>
                </a:lnTo>
                <a:lnTo>
                  <a:pt x="3897502" y="2217625"/>
                </a:lnTo>
                <a:lnTo>
                  <a:pt x="3898996" y="2210229"/>
                </a:lnTo>
                <a:lnTo>
                  <a:pt x="3897502" y="2202821"/>
                </a:lnTo>
                <a:lnTo>
                  <a:pt x="3893428" y="2196773"/>
                </a:lnTo>
                <a:lnTo>
                  <a:pt x="3887386" y="2192696"/>
                </a:lnTo>
                <a:lnTo>
                  <a:pt x="3879989" y="2191202"/>
                </a:lnTo>
                <a:close/>
              </a:path>
              <a:path w="5621655" h="3489960">
                <a:moveTo>
                  <a:pt x="3973472" y="2191605"/>
                </a:moveTo>
                <a:lnTo>
                  <a:pt x="3966232" y="2193068"/>
                </a:lnTo>
                <a:lnTo>
                  <a:pt x="3960319" y="2197058"/>
                </a:lnTo>
                <a:lnTo>
                  <a:pt x="3956331" y="2202977"/>
                </a:lnTo>
                <a:lnTo>
                  <a:pt x="3954869" y="2210229"/>
                </a:lnTo>
                <a:lnTo>
                  <a:pt x="3956331" y="2217472"/>
                </a:lnTo>
                <a:lnTo>
                  <a:pt x="3960319" y="2223392"/>
                </a:lnTo>
                <a:lnTo>
                  <a:pt x="3966232" y="2227386"/>
                </a:lnTo>
                <a:lnTo>
                  <a:pt x="3973472" y="2228852"/>
                </a:lnTo>
                <a:lnTo>
                  <a:pt x="3980735" y="2227386"/>
                </a:lnTo>
                <a:lnTo>
                  <a:pt x="3986661" y="2223392"/>
                </a:lnTo>
                <a:lnTo>
                  <a:pt x="3990653" y="2217472"/>
                </a:lnTo>
                <a:lnTo>
                  <a:pt x="3992116" y="2210229"/>
                </a:lnTo>
                <a:lnTo>
                  <a:pt x="3990653" y="2202977"/>
                </a:lnTo>
                <a:lnTo>
                  <a:pt x="3986661" y="2197058"/>
                </a:lnTo>
                <a:lnTo>
                  <a:pt x="3980735" y="2193068"/>
                </a:lnTo>
                <a:lnTo>
                  <a:pt x="3973472" y="2191605"/>
                </a:lnTo>
                <a:close/>
              </a:path>
              <a:path w="5621655" h="3489960">
                <a:moveTo>
                  <a:pt x="4066974" y="2191989"/>
                </a:moveTo>
                <a:lnTo>
                  <a:pt x="4059888" y="2193420"/>
                </a:lnTo>
                <a:lnTo>
                  <a:pt x="4054096" y="2197326"/>
                </a:lnTo>
                <a:lnTo>
                  <a:pt x="4050188" y="2203123"/>
                </a:lnTo>
                <a:lnTo>
                  <a:pt x="4048755" y="2210229"/>
                </a:lnTo>
                <a:lnTo>
                  <a:pt x="4050188" y="2217323"/>
                </a:lnTo>
                <a:lnTo>
                  <a:pt x="4054096" y="2223114"/>
                </a:lnTo>
                <a:lnTo>
                  <a:pt x="4059888" y="2227017"/>
                </a:lnTo>
                <a:lnTo>
                  <a:pt x="4066974" y="2228448"/>
                </a:lnTo>
                <a:lnTo>
                  <a:pt x="4074084" y="2227017"/>
                </a:lnTo>
                <a:lnTo>
                  <a:pt x="4079888" y="2223114"/>
                </a:lnTo>
                <a:lnTo>
                  <a:pt x="4083801" y="2217323"/>
                </a:lnTo>
                <a:lnTo>
                  <a:pt x="4085235" y="2210229"/>
                </a:lnTo>
                <a:lnTo>
                  <a:pt x="4083801" y="2203123"/>
                </a:lnTo>
                <a:lnTo>
                  <a:pt x="4079888" y="2197326"/>
                </a:lnTo>
                <a:lnTo>
                  <a:pt x="4074084" y="2193420"/>
                </a:lnTo>
                <a:lnTo>
                  <a:pt x="4066974" y="2191989"/>
                </a:lnTo>
                <a:close/>
              </a:path>
              <a:path w="5621655" h="3489960">
                <a:moveTo>
                  <a:pt x="4170384" y="2192291"/>
                </a:moveTo>
                <a:lnTo>
                  <a:pt x="4150610" y="2192291"/>
                </a:lnTo>
                <a:lnTo>
                  <a:pt x="4142600" y="2200321"/>
                </a:lnTo>
                <a:lnTo>
                  <a:pt x="4142600" y="2220116"/>
                </a:lnTo>
                <a:lnTo>
                  <a:pt x="4150610" y="2228146"/>
                </a:lnTo>
                <a:lnTo>
                  <a:pt x="4170384" y="2228146"/>
                </a:lnTo>
                <a:lnTo>
                  <a:pt x="4178434" y="2220116"/>
                </a:lnTo>
                <a:lnTo>
                  <a:pt x="4178434" y="2200321"/>
                </a:lnTo>
                <a:lnTo>
                  <a:pt x="4170384" y="2192291"/>
                </a:lnTo>
                <a:close/>
              </a:path>
              <a:path w="5621655" h="3489960">
                <a:moveTo>
                  <a:pt x="4263684" y="2192695"/>
                </a:moveTo>
                <a:lnTo>
                  <a:pt x="4244335" y="2192695"/>
                </a:lnTo>
                <a:lnTo>
                  <a:pt x="4236466" y="2200544"/>
                </a:lnTo>
                <a:lnTo>
                  <a:pt x="4236466" y="2219914"/>
                </a:lnTo>
                <a:lnTo>
                  <a:pt x="4244335" y="2227762"/>
                </a:lnTo>
                <a:lnTo>
                  <a:pt x="4263684" y="2227762"/>
                </a:lnTo>
                <a:lnTo>
                  <a:pt x="4271575" y="2219914"/>
                </a:lnTo>
                <a:lnTo>
                  <a:pt x="4271575" y="2200544"/>
                </a:lnTo>
                <a:lnTo>
                  <a:pt x="4263684" y="2192695"/>
                </a:lnTo>
                <a:close/>
              </a:path>
              <a:path w="5621655" h="3489960">
                <a:moveTo>
                  <a:pt x="4357005" y="2193079"/>
                </a:moveTo>
                <a:lnTo>
                  <a:pt x="4338059" y="2193079"/>
                </a:lnTo>
                <a:lnTo>
                  <a:pt x="4330372" y="2200746"/>
                </a:lnTo>
                <a:lnTo>
                  <a:pt x="4330372" y="2219692"/>
                </a:lnTo>
                <a:lnTo>
                  <a:pt x="4338059" y="2227359"/>
                </a:lnTo>
                <a:lnTo>
                  <a:pt x="4357005" y="2227359"/>
                </a:lnTo>
                <a:lnTo>
                  <a:pt x="4364694" y="2219692"/>
                </a:lnTo>
                <a:lnTo>
                  <a:pt x="4364694" y="2200746"/>
                </a:lnTo>
                <a:lnTo>
                  <a:pt x="4357005" y="2193079"/>
                </a:lnTo>
                <a:close/>
              </a:path>
              <a:path w="5621655" h="3489960">
                <a:moveTo>
                  <a:pt x="4450327" y="2193462"/>
                </a:moveTo>
                <a:lnTo>
                  <a:pt x="4431804" y="2193462"/>
                </a:lnTo>
                <a:lnTo>
                  <a:pt x="4424297" y="2200968"/>
                </a:lnTo>
                <a:lnTo>
                  <a:pt x="4424297" y="2219469"/>
                </a:lnTo>
                <a:lnTo>
                  <a:pt x="4431804" y="2226976"/>
                </a:lnTo>
                <a:lnTo>
                  <a:pt x="4450327" y="2226976"/>
                </a:lnTo>
                <a:lnTo>
                  <a:pt x="4457813" y="2219469"/>
                </a:lnTo>
                <a:lnTo>
                  <a:pt x="4457813" y="2200968"/>
                </a:lnTo>
                <a:lnTo>
                  <a:pt x="4450327" y="2193462"/>
                </a:lnTo>
                <a:close/>
              </a:path>
              <a:path w="5621655" h="3489960">
                <a:moveTo>
                  <a:pt x="4543628" y="2193785"/>
                </a:moveTo>
                <a:lnTo>
                  <a:pt x="4525489" y="2193785"/>
                </a:lnTo>
                <a:lnTo>
                  <a:pt x="4518143" y="2201150"/>
                </a:lnTo>
                <a:lnTo>
                  <a:pt x="4518143" y="2219308"/>
                </a:lnTo>
                <a:lnTo>
                  <a:pt x="4525489" y="2226673"/>
                </a:lnTo>
                <a:lnTo>
                  <a:pt x="4543628" y="2226673"/>
                </a:lnTo>
                <a:lnTo>
                  <a:pt x="4551013" y="2219308"/>
                </a:lnTo>
                <a:lnTo>
                  <a:pt x="4551013" y="2201150"/>
                </a:lnTo>
                <a:lnTo>
                  <a:pt x="4543628" y="2193785"/>
                </a:lnTo>
                <a:close/>
              </a:path>
              <a:path w="5621655" h="3489960">
                <a:moveTo>
                  <a:pt x="4636949" y="2194168"/>
                </a:moveTo>
                <a:lnTo>
                  <a:pt x="4619212" y="2194168"/>
                </a:lnTo>
                <a:lnTo>
                  <a:pt x="4612009" y="2201351"/>
                </a:lnTo>
                <a:lnTo>
                  <a:pt x="4612009" y="2219087"/>
                </a:lnTo>
                <a:lnTo>
                  <a:pt x="4619212" y="2226270"/>
                </a:lnTo>
                <a:lnTo>
                  <a:pt x="4636949" y="2226270"/>
                </a:lnTo>
                <a:lnTo>
                  <a:pt x="4644132" y="2219087"/>
                </a:lnTo>
                <a:lnTo>
                  <a:pt x="4644132" y="2201351"/>
                </a:lnTo>
                <a:lnTo>
                  <a:pt x="4636949" y="2194168"/>
                </a:lnTo>
                <a:close/>
              </a:path>
              <a:path w="5621655" h="3489960">
                <a:moveTo>
                  <a:pt x="4730249" y="2194552"/>
                </a:moveTo>
                <a:lnTo>
                  <a:pt x="4712937" y="2194552"/>
                </a:lnTo>
                <a:lnTo>
                  <a:pt x="4705935" y="2201572"/>
                </a:lnTo>
                <a:lnTo>
                  <a:pt x="4705935" y="2218865"/>
                </a:lnTo>
                <a:lnTo>
                  <a:pt x="4712937" y="2225887"/>
                </a:lnTo>
                <a:lnTo>
                  <a:pt x="4730249" y="2225887"/>
                </a:lnTo>
                <a:lnTo>
                  <a:pt x="4737251" y="2218865"/>
                </a:lnTo>
                <a:lnTo>
                  <a:pt x="4737251" y="2201572"/>
                </a:lnTo>
                <a:lnTo>
                  <a:pt x="4730249" y="2194552"/>
                </a:lnTo>
                <a:close/>
              </a:path>
              <a:path w="5621655" h="3489960">
                <a:moveTo>
                  <a:pt x="4823530" y="2194954"/>
                </a:moveTo>
                <a:lnTo>
                  <a:pt x="4806661" y="2194954"/>
                </a:lnTo>
                <a:lnTo>
                  <a:pt x="4799842" y="2201795"/>
                </a:lnTo>
                <a:lnTo>
                  <a:pt x="4799842" y="2218663"/>
                </a:lnTo>
                <a:lnTo>
                  <a:pt x="4806661" y="2225503"/>
                </a:lnTo>
                <a:lnTo>
                  <a:pt x="4823530" y="2225503"/>
                </a:lnTo>
                <a:lnTo>
                  <a:pt x="4830370" y="2218663"/>
                </a:lnTo>
                <a:lnTo>
                  <a:pt x="4830370" y="2201795"/>
                </a:lnTo>
                <a:lnTo>
                  <a:pt x="4823530" y="2194954"/>
                </a:lnTo>
                <a:close/>
              </a:path>
              <a:path w="5621655" h="3489960">
                <a:moveTo>
                  <a:pt x="474901" y="2242169"/>
                </a:moveTo>
                <a:lnTo>
                  <a:pt x="458545" y="2242169"/>
                </a:lnTo>
                <a:lnTo>
                  <a:pt x="451917" y="2248808"/>
                </a:lnTo>
                <a:lnTo>
                  <a:pt x="451917" y="2265151"/>
                </a:lnTo>
                <a:lnTo>
                  <a:pt x="458545" y="2271789"/>
                </a:lnTo>
                <a:lnTo>
                  <a:pt x="474901" y="2271789"/>
                </a:lnTo>
                <a:lnTo>
                  <a:pt x="481529" y="2265151"/>
                </a:lnTo>
                <a:lnTo>
                  <a:pt x="481529" y="2248808"/>
                </a:lnTo>
                <a:lnTo>
                  <a:pt x="474901" y="2242169"/>
                </a:lnTo>
                <a:close/>
              </a:path>
              <a:path w="5621655" h="3489960">
                <a:moveTo>
                  <a:pt x="568631" y="2241786"/>
                </a:moveTo>
                <a:lnTo>
                  <a:pt x="551842" y="2241786"/>
                </a:lnTo>
                <a:lnTo>
                  <a:pt x="545040" y="2248585"/>
                </a:lnTo>
                <a:lnTo>
                  <a:pt x="545040" y="2265372"/>
                </a:lnTo>
                <a:lnTo>
                  <a:pt x="551842" y="2272172"/>
                </a:lnTo>
                <a:lnTo>
                  <a:pt x="568631" y="2272172"/>
                </a:lnTo>
                <a:lnTo>
                  <a:pt x="575433" y="2265372"/>
                </a:lnTo>
                <a:lnTo>
                  <a:pt x="575433" y="2248585"/>
                </a:lnTo>
                <a:lnTo>
                  <a:pt x="568631" y="2241786"/>
                </a:lnTo>
                <a:close/>
              </a:path>
              <a:path w="5621655" h="3489960">
                <a:moveTo>
                  <a:pt x="662362" y="2241402"/>
                </a:moveTo>
                <a:lnTo>
                  <a:pt x="645140" y="2241402"/>
                </a:lnTo>
                <a:lnTo>
                  <a:pt x="638165" y="2248363"/>
                </a:lnTo>
                <a:lnTo>
                  <a:pt x="638165" y="2265594"/>
                </a:lnTo>
                <a:lnTo>
                  <a:pt x="645140" y="2272555"/>
                </a:lnTo>
                <a:lnTo>
                  <a:pt x="662362" y="2272555"/>
                </a:lnTo>
                <a:lnTo>
                  <a:pt x="669337" y="2265594"/>
                </a:lnTo>
                <a:lnTo>
                  <a:pt x="669337" y="2248363"/>
                </a:lnTo>
                <a:lnTo>
                  <a:pt x="662362" y="2241402"/>
                </a:lnTo>
                <a:close/>
              </a:path>
              <a:path w="5621655" h="3489960">
                <a:moveTo>
                  <a:pt x="756046" y="2241080"/>
                </a:moveTo>
                <a:lnTo>
                  <a:pt x="738484" y="2241080"/>
                </a:lnTo>
                <a:lnTo>
                  <a:pt x="731367" y="2248202"/>
                </a:lnTo>
                <a:lnTo>
                  <a:pt x="731367" y="2265756"/>
                </a:lnTo>
                <a:lnTo>
                  <a:pt x="738484" y="2272878"/>
                </a:lnTo>
                <a:lnTo>
                  <a:pt x="756046" y="2272878"/>
                </a:lnTo>
                <a:lnTo>
                  <a:pt x="763163" y="2265756"/>
                </a:lnTo>
                <a:lnTo>
                  <a:pt x="763163" y="2248202"/>
                </a:lnTo>
                <a:lnTo>
                  <a:pt x="756046" y="2241080"/>
                </a:lnTo>
                <a:close/>
              </a:path>
              <a:path w="5621655" h="3489960">
                <a:moveTo>
                  <a:pt x="849777" y="2240696"/>
                </a:moveTo>
                <a:lnTo>
                  <a:pt x="831782" y="2240696"/>
                </a:lnTo>
                <a:lnTo>
                  <a:pt x="824490" y="2247980"/>
                </a:lnTo>
                <a:lnTo>
                  <a:pt x="824490" y="2265978"/>
                </a:lnTo>
                <a:lnTo>
                  <a:pt x="831782" y="2273261"/>
                </a:lnTo>
                <a:lnTo>
                  <a:pt x="849777" y="2273261"/>
                </a:lnTo>
                <a:lnTo>
                  <a:pt x="857067" y="2265978"/>
                </a:lnTo>
                <a:lnTo>
                  <a:pt x="857067" y="2247980"/>
                </a:lnTo>
                <a:lnTo>
                  <a:pt x="849777" y="2240696"/>
                </a:lnTo>
                <a:close/>
              </a:path>
              <a:path w="5621655" h="3489960">
                <a:moveTo>
                  <a:pt x="943499" y="2240292"/>
                </a:moveTo>
                <a:lnTo>
                  <a:pt x="925079" y="2240292"/>
                </a:lnTo>
                <a:lnTo>
                  <a:pt x="917615" y="2247759"/>
                </a:lnTo>
                <a:lnTo>
                  <a:pt x="917615" y="2266180"/>
                </a:lnTo>
                <a:lnTo>
                  <a:pt x="925079" y="2273645"/>
                </a:lnTo>
                <a:lnTo>
                  <a:pt x="943499" y="2273645"/>
                </a:lnTo>
                <a:lnTo>
                  <a:pt x="950963" y="2266180"/>
                </a:lnTo>
                <a:lnTo>
                  <a:pt x="950963" y="2247759"/>
                </a:lnTo>
                <a:lnTo>
                  <a:pt x="943499" y="2240292"/>
                </a:lnTo>
                <a:close/>
              </a:path>
              <a:path w="5621655" h="3489960">
                <a:moveTo>
                  <a:pt x="1037230" y="2239909"/>
                </a:moveTo>
                <a:lnTo>
                  <a:pt x="1018376" y="2239909"/>
                </a:lnTo>
                <a:lnTo>
                  <a:pt x="1010739" y="2247557"/>
                </a:lnTo>
                <a:lnTo>
                  <a:pt x="1010739" y="2266402"/>
                </a:lnTo>
                <a:lnTo>
                  <a:pt x="1018376" y="2274049"/>
                </a:lnTo>
                <a:lnTo>
                  <a:pt x="1037230" y="2274049"/>
                </a:lnTo>
                <a:lnTo>
                  <a:pt x="1044867" y="2266402"/>
                </a:lnTo>
                <a:lnTo>
                  <a:pt x="1044867" y="2247557"/>
                </a:lnTo>
                <a:lnTo>
                  <a:pt x="1037230" y="2239909"/>
                </a:lnTo>
                <a:close/>
              </a:path>
              <a:path w="5621655" h="3489960">
                <a:moveTo>
                  <a:pt x="1130913" y="2239606"/>
                </a:moveTo>
                <a:lnTo>
                  <a:pt x="1111721" y="2239606"/>
                </a:lnTo>
                <a:lnTo>
                  <a:pt x="1103942" y="2247375"/>
                </a:lnTo>
                <a:lnTo>
                  <a:pt x="1103942" y="2266584"/>
                </a:lnTo>
                <a:lnTo>
                  <a:pt x="1111721" y="2274351"/>
                </a:lnTo>
                <a:lnTo>
                  <a:pt x="1130913" y="2274351"/>
                </a:lnTo>
                <a:lnTo>
                  <a:pt x="1138692" y="2266584"/>
                </a:lnTo>
                <a:lnTo>
                  <a:pt x="1138692" y="2247375"/>
                </a:lnTo>
                <a:lnTo>
                  <a:pt x="1130913" y="2239606"/>
                </a:lnTo>
                <a:close/>
              </a:path>
              <a:path w="5621655" h="3489960">
                <a:moveTo>
                  <a:pt x="1224644" y="2239203"/>
                </a:moveTo>
                <a:lnTo>
                  <a:pt x="1205018" y="2239203"/>
                </a:lnTo>
                <a:lnTo>
                  <a:pt x="1197066" y="2247173"/>
                </a:lnTo>
                <a:lnTo>
                  <a:pt x="1197066" y="2266784"/>
                </a:lnTo>
                <a:lnTo>
                  <a:pt x="1205018" y="2274735"/>
                </a:lnTo>
                <a:lnTo>
                  <a:pt x="1224644" y="2274735"/>
                </a:lnTo>
                <a:lnTo>
                  <a:pt x="1232596" y="2266784"/>
                </a:lnTo>
                <a:lnTo>
                  <a:pt x="1232596" y="2247173"/>
                </a:lnTo>
                <a:lnTo>
                  <a:pt x="1224644" y="2239203"/>
                </a:lnTo>
                <a:close/>
              </a:path>
              <a:path w="5621655" h="3489960">
                <a:moveTo>
                  <a:pt x="1308341" y="2238820"/>
                </a:moveTo>
                <a:lnTo>
                  <a:pt x="1301276" y="2240247"/>
                </a:lnTo>
                <a:lnTo>
                  <a:pt x="1295506" y="2244139"/>
                </a:lnTo>
                <a:lnTo>
                  <a:pt x="1291616" y="2249911"/>
                </a:lnTo>
                <a:lnTo>
                  <a:pt x="1290189" y="2256979"/>
                </a:lnTo>
                <a:lnTo>
                  <a:pt x="1291616" y="2264047"/>
                </a:lnTo>
                <a:lnTo>
                  <a:pt x="1295506" y="2269819"/>
                </a:lnTo>
                <a:lnTo>
                  <a:pt x="1301276" y="2273711"/>
                </a:lnTo>
                <a:lnTo>
                  <a:pt x="1308341" y="2275138"/>
                </a:lnTo>
                <a:lnTo>
                  <a:pt x="1315412" y="2273711"/>
                </a:lnTo>
                <a:lnTo>
                  <a:pt x="1321184" y="2269819"/>
                </a:lnTo>
                <a:lnTo>
                  <a:pt x="1325074" y="2264047"/>
                </a:lnTo>
                <a:lnTo>
                  <a:pt x="1326501" y="2256979"/>
                </a:lnTo>
                <a:lnTo>
                  <a:pt x="1325074" y="2249911"/>
                </a:lnTo>
                <a:lnTo>
                  <a:pt x="1321184" y="2244139"/>
                </a:lnTo>
                <a:lnTo>
                  <a:pt x="1315412" y="2240247"/>
                </a:lnTo>
                <a:lnTo>
                  <a:pt x="1308341" y="2238820"/>
                </a:lnTo>
                <a:close/>
              </a:path>
              <a:path w="5621655" h="3489960">
                <a:moveTo>
                  <a:pt x="1401859" y="2238517"/>
                </a:moveTo>
                <a:lnTo>
                  <a:pt x="1394671" y="2239966"/>
                </a:lnTo>
                <a:lnTo>
                  <a:pt x="1388801" y="2243919"/>
                </a:lnTo>
                <a:lnTo>
                  <a:pt x="1384844" y="2249787"/>
                </a:lnTo>
                <a:lnTo>
                  <a:pt x="1383393" y="2256979"/>
                </a:lnTo>
                <a:lnTo>
                  <a:pt x="1384844" y="2264162"/>
                </a:lnTo>
                <a:lnTo>
                  <a:pt x="1388801" y="2270031"/>
                </a:lnTo>
                <a:lnTo>
                  <a:pt x="1394671" y="2273989"/>
                </a:lnTo>
                <a:lnTo>
                  <a:pt x="1401859" y="2275441"/>
                </a:lnTo>
                <a:lnTo>
                  <a:pt x="1409048" y="2273989"/>
                </a:lnTo>
                <a:lnTo>
                  <a:pt x="1414918" y="2270031"/>
                </a:lnTo>
                <a:lnTo>
                  <a:pt x="1418875" y="2264162"/>
                </a:lnTo>
                <a:lnTo>
                  <a:pt x="1420326" y="2256979"/>
                </a:lnTo>
                <a:lnTo>
                  <a:pt x="1418875" y="2249787"/>
                </a:lnTo>
                <a:lnTo>
                  <a:pt x="1414918" y="2243919"/>
                </a:lnTo>
                <a:lnTo>
                  <a:pt x="1409048" y="2239966"/>
                </a:lnTo>
                <a:lnTo>
                  <a:pt x="1401859" y="2238517"/>
                </a:lnTo>
                <a:close/>
              </a:path>
              <a:path w="5621655" h="3489960">
                <a:moveTo>
                  <a:pt x="1495370" y="2238113"/>
                </a:moveTo>
                <a:lnTo>
                  <a:pt x="1488032" y="2239597"/>
                </a:lnTo>
                <a:lnTo>
                  <a:pt x="1482039" y="2243642"/>
                </a:lnTo>
                <a:lnTo>
                  <a:pt x="1477998" y="2249639"/>
                </a:lnTo>
                <a:lnTo>
                  <a:pt x="1476516" y="2256979"/>
                </a:lnTo>
                <a:lnTo>
                  <a:pt x="1477998" y="2264319"/>
                </a:lnTo>
                <a:lnTo>
                  <a:pt x="1482039" y="2270316"/>
                </a:lnTo>
                <a:lnTo>
                  <a:pt x="1488032" y="2274361"/>
                </a:lnTo>
                <a:lnTo>
                  <a:pt x="1495370" y="2275845"/>
                </a:lnTo>
                <a:lnTo>
                  <a:pt x="1502711" y="2274361"/>
                </a:lnTo>
                <a:lnTo>
                  <a:pt x="1508708" y="2270316"/>
                </a:lnTo>
                <a:lnTo>
                  <a:pt x="1512754" y="2264319"/>
                </a:lnTo>
                <a:lnTo>
                  <a:pt x="1514237" y="2256979"/>
                </a:lnTo>
                <a:lnTo>
                  <a:pt x="1512754" y="2249639"/>
                </a:lnTo>
                <a:lnTo>
                  <a:pt x="1508708" y="2243642"/>
                </a:lnTo>
                <a:lnTo>
                  <a:pt x="1502711" y="2239597"/>
                </a:lnTo>
                <a:lnTo>
                  <a:pt x="1495370" y="2238113"/>
                </a:lnTo>
                <a:close/>
              </a:path>
              <a:path w="5621655" h="3489960">
                <a:moveTo>
                  <a:pt x="1588894" y="2237811"/>
                </a:moveTo>
                <a:lnTo>
                  <a:pt x="1581430" y="2239316"/>
                </a:lnTo>
                <a:lnTo>
                  <a:pt x="1575338" y="2243422"/>
                </a:lnTo>
                <a:lnTo>
                  <a:pt x="1571231" y="2249515"/>
                </a:lnTo>
                <a:lnTo>
                  <a:pt x="1569726" y="2256979"/>
                </a:lnTo>
                <a:lnTo>
                  <a:pt x="1571231" y="2264443"/>
                </a:lnTo>
                <a:lnTo>
                  <a:pt x="1575338" y="2270535"/>
                </a:lnTo>
                <a:lnTo>
                  <a:pt x="1581430" y="2274641"/>
                </a:lnTo>
                <a:lnTo>
                  <a:pt x="1588894" y="2276147"/>
                </a:lnTo>
                <a:lnTo>
                  <a:pt x="1596350" y="2274641"/>
                </a:lnTo>
                <a:lnTo>
                  <a:pt x="1602444" y="2270535"/>
                </a:lnTo>
                <a:lnTo>
                  <a:pt x="1606555" y="2264443"/>
                </a:lnTo>
                <a:lnTo>
                  <a:pt x="1608064" y="2256979"/>
                </a:lnTo>
                <a:lnTo>
                  <a:pt x="1606555" y="2249515"/>
                </a:lnTo>
                <a:lnTo>
                  <a:pt x="1602444" y="2243422"/>
                </a:lnTo>
                <a:lnTo>
                  <a:pt x="1596350" y="2239316"/>
                </a:lnTo>
                <a:lnTo>
                  <a:pt x="1588894" y="2237811"/>
                </a:lnTo>
                <a:close/>
              </a:path>
              <a:path w="5621655" h="3489960">
                <a:moveTo>
                  <a:pt x="1682397" y="2237427"/>
                </a:moveTo>
                <a:lnTo>
                  <a:pt x="1674788" y="2238964"/>
                </a:lnTo>
                <a:lnTo>
                  <a:pt x="1668573" y="2243155"/>
                </a:lnTo>
                <a:lnTo>
                  <a:pt x="1664382" y="2249370"/>
                </a:lnTo>
                <a:lnTo>
                  <a:pt x="1662845" y="2256979"/>
                </a:lnTo>
                <a:lnTo>
                  <a:pt x="1664382" y="2264588"/>
                </a:lnTo>
                <a:lnTo>
                  <a:pt x="1668573" y="2270803"/>
                </a:lnTo>
                <a:lnTo>
                  <a:pt x="1674788" y="2274993"/>
                </a:lnTo>
                <a:lnTo>
                  <a:pt x="1682397" y="2276530"/>
                </a:lnTo>
                <a:lnTo>
                  <a:pt x="1690018" y="2274993"/>
                </a:lnTo>
                <a:lnTo>
                  <a:pt x="1696239" y="2270803"/>
                </a:lnTo>
                <a:lnTo>
                  <a:pt x="1700433" y="2264588"/>
                </a:lnTo>
                <a:lnTo>
                  <a:pt x="1701970" y="2256979"/>
                </a:lnTo>
                <a:lnTo>
                  <a:pt x="1700433" y="2249370"/>
                </a:lnTo>
                <a:lnTo>
                  <a:pt x="1696239" y="2243155"/>
                </a:lnTo>
                <a:lnTo>
                  <a:pt x="1690018" y="2238964"/>
                </a:lnTo>
                <a:lnTo>
                  <a:pt x="1682397" y="2237427"/>
                </a:lnTo>
                <a:close/>
              </a:path>
              <a:path w="5621655" h="3489960">
                <a:moveTo>
                  <a:pt x="1775919" y="2237105"/>
                </a:moveTo>
                <a:lnTo>
                  <a:pt x="1768183" y="2238666"/>
                </a:lnTo>
                <a:lnTo>
                  <a:pt x="1761866" y="2242925"/>
                </a:lnTo>
                <a:lnTo>
                  <a:pt x="1757607" y="2249243"/>
                </a:lnTo>
                <a:lnTo>
                  <a:pt x="1756045" y="2256979"/>
                </a:lnTo>
                <a:lnTo>
                  <a:pt x="1757607" y="2264715"/>
                </a:lnTo>
                <a:lnTo>
                  <a:pt x="1761866" y="2271032"/>
                </a:lnTo>
                <a:lnTo>
                  <a:pt x="1768183" y="2275291"/>
                </a:lnTo>
                <a:lnTo>
                  <a:pt x="1775919" y="2276853"/>
                </a:lnTo>
                <a:lnTo>
                  <a:pt x="1783656" y="2275291"/>
                </a:lnTo>
                <a:lnTo>
                  <a:pt x="1789973" y="2271032"/>
                </a:lnTo>
                <a:lnTo>
                  <a:pt x="1794233" y="2264715"/>
                </a:lnTo>
                <a:lnTo>
                  <a:pt x="1795795" y="2256979"/>
                </a:lnTo>
                <a:lnTo>
                  <a:pt x="1794233" y="2249243"/>
                </a:lnTo>
                <a:lnTo>
                  <a:pt x="1789973" y="2242925"/>
                </a:lnTo>
                <a:lnTo>
                  <a:pt x="1783656" y="2238666"/>
                </a:lnTo>
                <a:lnTo>
                  <a:pt x="1775919" y="2237105"/>
                </a:lnTo>
                <a:close/>
              </a:path>
              <a:path w="5621655" h="3489960">
                <a:moveTo>
                  <a:pt x="1869422" y="2236802"/>
                </a:moveTo>
                <a:lnTo>
                  <a:pt x="1861571" y="2238386"/>
                </a:lnTo>
                <a:lnTo>
                  <a:pt x="1855157" y="2242706"/>
                </a:lnTo>
                <a:lnTo>
                  <a:pt x="1850832" y="2249119"/>
                </a:lnTo>
                <a:lnTo>
                  <a:pt x="1849245" y="2256979"/>
                </a:lnTo>
                <a:lnTo>
                  <a:pt x="1850832" y="2264830"/>
                </a:lnTo>
                <a:lnTo>
                  <a:pt x="1855157" y="2271244"/>
                </a:lnTo>
                <a:lnTo>
                  <a:pt x="1861571" y="2275570"/>
                </a:lnTo>
                <a:lnTo>
                  <a:pt x="1869422" y="2277156"/>
                </a:lnTo>
                <a:lnTo>
                  <a:pt x="1877285" y="2275570"/>
                </a:lnTo>
                <a:lnTo>
                  <a:pt x="1883705" y="2271244"/>
                </a:lnTo>
                <a:lnTo>
                  <a:pt x="1888033" y="2264830"/>
                </a:lnTo>
                <a:lnTo>
                  <a:pt x="1889620" y="2256979"/>
                </a:lnTo>
                <a:lnTo>
                  <a:pt x="1888033" y="2249119"/>
                </a:lnTo>
                <a:lnTo>
                  <a:pt x="1883705" y="2242706"/>
                </a:lnTo>
                <a:lnTo>
                  <a:pt x="1877285" y="2238386"/>
                </a:lnTo>
                <a:lnTo>
                  <a:pt x="1869422" y="2236802"/>
                </a:lnTo>
                <a:close/>
              </a:path>
              <a:path w="5621655" h="3489960">
                <a:moveTo>
                  <a:pt x="1962945" y="2236480"/>
                </a:moveTo>
                <a:lnTo>
                  <a:pt x="1954966" y="2238091"/>
                </a:lnTo>
                <a:lnTo>
                  <a:pt x="1948450" y="2242484"/>
                </a:lnTo>
                <a:lnTo>
                  <a:pt x="1944056" y="2249000"/>
                </a:lnTo>
                <a:lnTo>
                  <a:pt x="1942444" y="2256979"/>
                </a:lnTo>
                <a:lnTo>
                  <a:pt x="1944056" y="2264957"/>
                </a:lnTo>
                <a:lnTo>
                  <a:pt x="1948450" y="2271474"/>
                </a:lnTo>
                <a:lnTo>
                  <a:pt x="1954966" y="2275868"/>
                </a:lnTo>
                <a:lnTo>
                  <a:pt x="1962945" y="2277479"/>
                </a:lnTo>
                <a:lnTo>
                  <a:pt x="1970923" y="2275868"/>
                </a:lnTo>
                <a:lnTo>
                  <a:pt x="1977440" y="2271474"/>
                </a:lnTo>
                <a:lnTo>
                  <a:pt x="1981834" y="2264957"/>
                </a:lnTo>
                <a:lnTo>
                  <a:pt x="1983445" y="2256979"/>
                </a:lnTo>
                <a:lnTo>
                  <a:pt x="1981834" y="2249000"/>
                </a:lnTo>
                <a:lnTo>
                  <a:pt x="1977440" y="2242484"/>
                </a:lnTo>
                <a:lnTo>
                  <a:pt x="1970923" y="2238091"/>
                </a:lnTo>
                <a:lnTo>
                  <a:pt x="1962945" y="2236480"/>
                </a:lnTo>
                <a:close/>
              </a:path>
              <a:path w="5621655" h="3489960">
                <a:moveTo>
                  <a:pt x="2056447" y="2236176"/>
                </a:moveTo>
                <a:lnTo>
                  <a:pt x="2048353" y="2237809"/>
                </a:lnTo>
                <a:lnTo>
                  <a:pt x="2041741" y="2242265"/>
                </a:lnTo>
                <a:lnTo>
                  <a:pt x="2037281" y="2248876"/>
                </a:lnTo>
                <a:lnTo>
                  <a:pt x="2035645" y="2256979"/>
                </a:lnTo>
                <a:lnTo>
                  <a:pt x="2037281" y="2265073"/>
                </a:lnTo>
                <a:lnTo>
                  <a:pt x="2041741" y="2271685"/>
                </a:lnTo>
                <a:lnTo>
                  <a:pt x="2048353" y="2276145"/>
                </a:lnTo>
                <a:lnTo>
                  <a:pt x="2056447" y="2277781"/>
                </a:lnTo>
                <a:lnTo>
                  <a:pt x="2064553" y="2276145"/>
                </a:lnTo>
                <a:lnTo>
                  <a:pt x="2071172" y="2271685"/>
                </a:lnTo>
                <a:lnTo>
                  <a:pt x="2075635" y="2265073"/>
                </a:lnTo>
                <a:lnTo>
                  <a:pt x="2077271" y="2256979"/>
                </a:lnTo>
                <a:lnTo>
                  <a:pt x="2075635" y="2248876"/>
                </a:lnTo>
                <a:lnTo>
                  <a:pt x="2071172" y="2242265"/>
                </a:lnTo>
                <a:lnTo>
                  <a:pt x="2064553" y="2237809"/>
                </a:lnTo>
                <a:lnTo>
                  <a:pt x="2056447" y="2236176"/>
                </a:lnTo>
                <a:close/>
              </a:path>
              <a:path w="5621655" h="3489960">
                <a:moveTo>
                  <a:pt x="2149970" y="2235854"/>
                </a:moveTo>
                <a:lnTo>
                  <a:pt x="2141749" y="2237514"/>
                </a:lnTo>
                <a:lnTo>
                  <a:pt x="2135034" y="2242043"/>
                </a:lnTo>
                <a:lnTo>
                  <a:pt x="2130506" y="2248758"/>
                </a:lnTo>
                <a:lnTo>
                  <a:pt x="2128845" y="2256979"/>
                </a:lnTo>
                <a:lnTo>
                  <a:pt x="2130506" y="2265200"/>
                </a:lnTo>
                <a:lnTo>
                  <a:pt x="2135034" y="2271915"/>
                </a:lnTo>
                <a:lnTo>
                  <a:pt x="2141749" y="2276443"/>
                </a:lnTo>
                <a:lnTo>
                  <a:pt x="2149970" y="2278104"/>
                </a:lnTo>
                <a:lnTo>
                  <a:pt x="2158191" y="2276443"/>
                </a:lnTo>
                <a:lnTo>
                  <a:pt x="2164907" y="2271915"/>
                </a:lnTo>
                <a:lnTo>
                  <a:pt x="2169436" y="2265200"/>
                </a:lnTo>
                <a:lnTo>
                  <a:pt x="2171097" y="2256979"/>
                </a:lnTo>
                <a:lnTo>
                  <a:pt x="2169436" y="2248758"/>
                </a:lnTo>
                <a:lnTo>
                  <a:pt x="2164907" y="2242043"/>
                </a:lnTo>
                <a:lnTo>
                  <a:pt x="2158191" y="2237514"/>
                </a:lnTo>
                <a:lnTo>
                  <a:pt x="2149970" y="2235854"/>
                </a:lnTo>
                <a:close/>
              </a:path>
              <a:path w="5621655" h="3489960">
                <a:moveTo>
                  <a:pt x="2243493" y="2235631"/>
                </a:moveTo>
                <a:lnTo>
                  <a:pt x="2235175" y="2237310"/>
                </a:lnTo>
                <a:lnTo>
                  <a:pt x="2228383" y="2241886"/>
                </a:lnTo>
                <a:lnTo>
                  <a:pt x="2223804" y="2248672"/>
                </a:lnTo>
                <a:lnTo>
                  <a:pt x="2222125" y="2256979"/>
                </a:lnTo>
                <a:lnTo>
                  <a:pt x="2223804" y="2265285"/>
                </a:lnTo>
                <a:lnTo>
                  <a:pt x="2228383" y="2272071"/>
                </a:lnTo>
                <a:lnTo>
                  <a:pt x="2235175" y="2276648"/>
                </a:lnTo>
                <a:lnTo>
                  <a:pt x="2243493" y="2278326"/>
                </a:lnTo>
                <a:lnTo>
                  <a:pt x="2251800" y="2276648"/>
                </a:lnTo>
                <a:lnTo>
                  <a:pt x="2258586" y="2272071"/>
                </a:lnTo>
                <a:lnTo>
                  <a:pt x="2263163" y="2265285"/>
                </a:lnTo>
                <a:lnTo>
                  <a:pt x="2264842" y="2256979"/>
                </a:lnTo>
                <a:lnTo>
                  <a:pt x="2263163" y="2248672"/>
                </a:lnTo>
                <a:lnTo>
                  <a:pt x="2258586" y="2241886"/>
                </a:lnTo>
                <a:lnTo>
                  <a:pt x="2251800" y="2237310"/>
                </a:lnTo>
                <a:lnTo>
                  <a:pt x="2243493" y="2235631"/>
                </a:lnTo>
                <a:close/>
              </a:path>
              <a:path w="5621655" h="3489960">
                <a:moveTo>
                  <a:pt x="2336995" y="2235390"/>
                </a:moveTo>
                <a:lnTo>
                  <a:pt x="2328591" y="2237086"/>
                </a:lnTo>
                <a:lnTo>
                  <a:pt x="2321729" y="2241713"/>
                </a:lnTo>
                <a:lnTo>
                  <a:pt x="2317102" y="2248575"/>
                </a:lnTo>
                <a:lnTo>
                  <a:pt x="2315405" y="2256979"/>
                </a:lnTo>
                <a:lnTo>
                  <a:pt x="2317102" y="2265383"/>
                </a:lnTo>
                <a:lnTo>
                  <a:pt x="2321729" y="2272246"/>
                </a:lnTo>
                <a:lnTo>
                  <a:pt x="2328591" y="2276872"/>
                </a:lnTo>
                <a:lnTo>
                  <a:pt x="2336995" y="2278569"/>
                </a:lnTo>
                <a:lnTo>
                  <a:pt x="2345400" y="2276872"/>
                </a:lnTo>
                <a:lnTo>
                  <a:pt x="2352262" y="2272246"/>
                </a:lnTo>
                <a:lnTo>
                  <a:pt x="2356889" y="2265383"/>
                </a:lnTo>
                <a:lnTo>
                  <a:pt x="2358585" y="2256979"/>
                </a:lnTo>
                <a:lnTo>
                  <a:pt x="2356889" y="2248575"/>
                </a:lnTo>
                <a:lnTo>
                  <a:pt x="2352262" y="2241713"/>
                </a:lnTo>
                <a:lnTo>
                  <a:pt x="2345400" y="2237086"/>
                </a:lnTo>
                <a:lnTo>
                  <a:pt x="2336995" y="2235390"/>
                </a:lnTo>
                <a:close/>
              </a:path>
              <a:path w="5621655" h="3489960">
                <a:moveTo>
                  <a:pt x="2430518" y="2235168"/>
                </a:moveTo>
                <a:lnTo>
                  <a:pt x="2422017" y="2236882"/>
                </a:lnTo>
                <a:lnTo>
                  <a:pt x="2415078" y="2241556"/>
                </a:lnTo>
                <a:lnTo>
                  <a:pt x="2410401" y="2248489"/>
                </a:lnTo>
                <a:lnTo>
                  <a:pt x="2408687" y="2256979"/>
                </a:lnTo>
                <a:lnTo>
                  <a:pt x="2410401" y="2265469"/>
                </a:lnTo>
                <a:lnTo>
                  <a:pt x="2415078" y="2272401"/>
                </a:lnTo>
                <a:lnTo>
                  <a:pt x="2422017" y="2277076"/>
                </a:lnTo>
                <a:lnTo>
                  <a:pt x="2430518" y="2278790"/>
                </a:lnTo>
                <a:lnTo>
                  <a:pt x="2439008" y="2277076"/>
                </a:lnTo>
                <a:lnTo>
                  <a:pt x="2445941" y="2272401"/>
                </a:lnTo>
                <a:lnTo>
                  <a:pt x="2450616" y="2265469"/>
                </a:lnTo>
                <a:lnTo>
                  <a:pt x="2452330" y="2256979"/>
                </a:lnTo>
                <a:lnTo>
                  <a:pt x="2450616" y="2248489"/>
                </a:lnTo>
                <a:lnTo>
                  <a:pt x="2445941" y="2241556"/>
                </a:lnTo>
                <a:lnTo>
                  <a:pt x="2439008" y="2236882"/>
                </a:lnTo>
                <a:lnTo>
                  <a:pt x="2430518" y="2235168"/>
                </a:lnTo>
                <a:close/>
              </a:path>
              <a:path w="5621655" h="3489960">
                <a:moveTo>
                  <a:pt x="2524021" y="2235086"/>
                </a:moveTo>
                <a:lnTo>
                  <a:pt x="2515501" y="2236808"/>
                </a:lnTo>
                <a:lnTo>
                  <a:pt x="2508542" y="2241501"/>
                </a:lnTo>
                <a:lnTo>
                  <a:pt x="2503850" y="2248460"/>
                </a:lnTo>
                <a:lnTo>
                  <a:pt x="2502128" y="2256979"/>
                </a:lnTo>
                <a:lnTo>
                  <a:pt x="2503850" y="2265498"/>
                </a:lnTo>
                <a:lnTo>
                  <a:pt x="2508542" y="2272457"/>
                </a:lnTo>
                <a:lnTo>
                  <a:pt x="2515501" y="2277150"/>
                </a:lnTo>
                <a:lnTo>
                  <a:pt x="2524021" y="2278871"/>
                </a:lnTo>
                <a:lnTo>
                  <a:pt x="2532552" y="2277150"/>
                </a:lnTo>
                <a:lnTo>
                  <a:pt x="2539517" y="2272457"/>
                </a:lnTo>
                <a:lnTo>
                  <a:pt x="2544212" y="2265498"/>
                </a:lnTo>
                <a:lnTo>
                  <a:pt x="2545933" y="2256979"/>
                </a:lnTo>
                <a:lnTo>
                  <a:pt x="2544212" y="2248460"/>
                </a:lnTo>
                <a:lnTo>
                  <a:pt x="2539517" y="2241501"/>
                </a:lnTo>
                <a:lnTo>
                  <a:pt x="2532552" y="2236808"/>
                </a:lnTo>
                <a:lnTo>
                  <a:pt x="2524021" y="2235086"/>
                </a:lnTo>
                <a:close/>
              </a:path>
              <a:path w="5621655" h="3489960">
                <a:moveTo>
                  <a:pt x="2617543" y="2234925"/>
                </a:moveTo>
                <a:lnTo>
                  <a:pt x="2608956" y="2236657"/>
                </a:lnTo>
                <a:lnTo>
                  <a:pt x="2601947" y="2241382"/>
                </a:lnTo>
                <a:lnTo>
                  <a:pt x="2597222" y="2248392"/>
                </a:lnTo>
                <a:lnTo>
                  <a:pt x="2595490" y="2256979"/>
                </a:lnTo>
                <a:lnTo>
                  <a:pt x="2597222" y="2265566"/>
                </a:lnTo>
                <a:lnTo>
                  <a:pt x="2601947" y="2272576"/>
                </a:lnTo>
                <a:lnTo>
                  <a:pt x="2608956" y="2277300"/>
                </a:lnTo>
                <a:lnTo>
                  <a:pt x="2617543" y="2279032"/>
                </a:lnTo>
                <a:lnTo>
                  <a:pt x="2626123" y="2277300"/>
                </a:lnTo>
                <a:lnTo>
                  <a:pt x="2633134" y="2272576"/>
                </a:lnTo>
                <a:lnTo>
                  <a:pt x="2637863" y="2265566"/>
                </a:lnTo>
                <a:lnTo>
                  <a:pt x="2639598" y="2256979"/>
                </a:lnTo>
                <a:lnTo>
                  <a:pt x="2637863" y="2248392"/>
                </a:lnTo>
                <a:lnTo>
                  <a:pt x="2633134" y="2241382"/>
                </a:lnTo>
                <a:lnTo>
                  <a:pt x="2626123" y="2236657"/>
                </a:lnTo>
                <a:lnTo>
                  <a:pt x="2617543" y="2234925"/>
                </a:lnTo>
                <a:close/>
              </a:path>
              <a:path w="5621655" h="3489960">
                <a:moveTo>
                  <a:pt x="2711046" y="2234925"/>
                </a:moveTo>
                <a:lnTo>
                  <a:pt x="2702467" y="2236657"/>
                </a:lnTo>
                <a:lnTo>
                  <a:pt x="2695457" y="2241382"/>
                </a:lnTo>
                <a:lnTo>
                  <a:pt x="2690727" y="2248392"/>
                </a:lnTo>
                <a:lnTo>
                  <a:pt x="2688992" y="2256979"/>
                </a:lnTo>
                <a:lnTo>
                  <a:pt x="2690727" y="2265566"/>
                </a:lnTo>
                <a:lnTo>
                  <a:pt x="2695457" y="2272576"/>
                </a:lnTo>
                <a:lnTo>
                  <a:pt x="2702467" y="2277300"/>
                </a:lnTo>
                <a:lnTo>
                  <a:pt x="2711046" y="2279032"/>
                </a:lnTo>
                <a:lnTo>
                  <a:pt x="2719634" y="2277300"/>
                </a:lnTo>
                <a:lnTo>
                  <a:pt x="2726644" y="2272576"/>
                </a:lnTo>
                <a:lnTo>
                  <a:pt x="2731369" y="2265566"/>
                </a:lnTo>
                <a:lnTo>
                  <a:pt x="2733101" y="2256979"/>
                </a:lnTo>
                <a:lnTo>
                  <a:pt x="2731369" y="2248392"/>
                </a:lnTo>
                <a:lnTo>
                  <a:pt x="2726644" y="2241382"/>
                </a:lnTo>
                <a:lnTo>
                  <a:pt x="2719634" y="2236657"/>
                </a:lnTo>
                <a:lnTo>
                  <a:pt x="2711046" y="2234925"/>
                </a:lnTo>
                <a:close/>
              </a:path>
              <a:path w="5621655" h="3489960">
                <a:moveTo>
                  <a:pt x="2804569" y="2235006"/>
                </a:moveTo>
                <a:lnTo>
                  <a:pt x="2796011" y="2236732"/>
                </a:lnTo>
                <a:lnTo>
                  <a:pt x="2789027" y="2241438"/>
                </a:lnTo>
                <a:lnTo>
                  <a:pt x="2784320" y="2248421"/>
                </a:lnTo>
                <a:lnTo>
                  <a:pt x="2782595" y="2256979"/>
                </a:lnTo>
                <a:lnTo>
                  <a:pt x="2784320" y="2265528"/>
                </a:lnTo>
                <a:lnTo>
                  <a:pt x="2789027" y="2272513"/>
                </a:lnTo>
                <a:lnTo>
                  <a:pt x="2796011" y="2277224"/>
                </a:lnTo>
                <a:lnTo>
                  <a:pt x="2804569" y="2278952"/>
                </a:lnTo>
                <a:lnTo>
                  <a:pt x="2813118" y="2277224"/>
                </a:lnTo>
                <a:lnTo>
                  <a:pt x="2820103" y="2272513"/>
                </a:lnTo>
                <a:lnTo>
                  <a:pt x="2824814" y="2265528"/>
                </a:lnTo>
                <a:lnTo>
                  <a:pt x="2826542" y="2256979"/>
                </a:lnTo>
                <a:lnTo>
                  <a:pt x="2824814" y="2248421"/>
                </a:lnTo>
                <a:lnTo>
                  <a:pt x="2820103" y="2241438"/>
                </a:lnTo>
                <a:lnTo>
                  <a:pt x="2813118" y="2236732"/>
                </a:lnTo>
                <a:lnTo>
                  <a:pt x="2804569" y="2235006"/>
                </a:lnTo>
                <a:close/>
              </a:path>
              <a:path w="5621655" h="3489960">
                <a:moveTo>
                  <a:pt x="2898071" y="2235086"/>
                </a:moveTo>
                <a:lnTo>
                  <a:pt x="2889551" y="2236808"/>
                </a:lnTo>
                <a:lnTo>
                  <a:pt x="2882593" y="2241501"/>
                </a:lnTo>
                <a:lnTo>
                  <a:pt x="2877900" y="2248460"/>
                </a:lnTo>
                <a:lnTo>
                  <a:pt x="2876179" y="2256979"/>
                </a:lnTo>
                <a:lnTo>
                  <a:pt x="2877900" y="2265498"/>
                </a:lnTo>
                <a:lnTo>
                  <a:pt x="2882593" y="2272457"/>
                </a:lnTo>
                <a:lnTo>
                  <a:pt x="2889551" y="2277150"/>
                </a:lnTo>
                <a:lnTo>
                  <a:pt x="2898071" y="2278871"/>
                </a:lnTo>
                <a:lnTo>
                  <a:pt x="2906603" y="2277150"/>
                </a:lnTo>
                <a:lnTo>
                  <a:pt x="2913568" y="2272457"/>
                </a:lnTo>
                <a:lnTo>
                  <a:pt x="2918262" y="2265498"/>
                </a:lnTo>
                <a:lnTo>
                  <a:pt x="2919984" y="2256979"/>
                </a:lnTo>
                <a:lnTo>
                  <a:pt x="2918262" y="2248460"/>
                </a:lnTo>
                <a:lnTo>
                  <a:pt x="2913568" y="2241501"/>
                </a:lnTo>
                <a:lnTo>
                  <a:pt x="2906603" y="2236808"/>
                </a:lnTo>
                <a:lnTo>
                  <a:pt x="2898071" y="2235086"/>
                </a:lnTo>
                <a:close/>
              </a:path>
              <a:path w="5621655" h="3489960">
                <a:moveTo>
                  <a:pt x="2991594" y="2235229"/>
                </a:moveTo>
                <a:lnTo>
                  <a:pt x="2983131" y="2236939"/>
                </a:lnTo>
                <a:lnTo>
                  <a:pt x="2976216" y="2241602"/>
                </a:lnTo>
                <a:lnTo>
                  <a:pt x="2971553" y="2248516"/>
                </a:lnTo>
                <a:lnTo>
                  <a:pt x="2969843" y="2256979"/>
                </a:lnTo>
                <a:lnTo>
                  <a:pt x="2971553" y="2265439"/>
                </a:lnTo>
                <a:lnTo>
                  <a:pt x="2976216" y="2272346"/>
                </a:lnTo>
                <a:lnTo>
                  <a:pt x="2983131" y="2277002"/>
                </a:lnTo>
                <a:lnTo>
                  <a:pt x="2991594" y="2278710"/>
                </a:lnTo>
                <a:lnTo>
                  <a:pt x="3000054" y="2277002"/>
                </a:lnTo>
                <a:lnTo>
                  <a:pt x="3006961" y="2272346"/>
                </a:lnTo>
                <a:lnTo>
                  <a:pt x="3011618" y="2265439"/>
                </a:lnTo>
                <a:lnTo>
                  <a:pt x="3013325" y="2256979"/>
                </a:lnTo>
                <a:lnTo>
                  <a:pt x="3011618" y="2248516"/>
                </a:lnTo>
                <a:lnTo>
                  <a:pt x="3006961" y="2241602"/>
                </a:lnTo>
                <a:lnTo>
                  <a:pt x="3000054" y="2236939"/>
                </a:lnTo>
                <a:lnTo>
                  <a:pt x="2991594" y="2235229"/>
                </a:lnTo>
                <a:close/>
              </a:path>
              <a:path w="5621655" h="3489960">
                <a:moveTo>
                  <a:pt x="3085117" y="2235470"/>
                </a:moveTo>
                <a:lnTo>
                  <a:pt x="3076742" y="2237159"/>
                </a:lnTo>
                <a:lnTo>
                  <a:pt x="3069906" y="2241768"/>
                </a:lnTo>
                <a:lnTo>
                  <a:pt x="3065298" y="2248604"/>
                </a:lnTo>
                <a:lnTo>
                  <a:pt x="3063608" y="2256979"/>
                </a:lnTo>
                <a:lnTo>
                  <a:pt x="3065298" y="2265353"/>
                </a:lnTo>
                <a:lnTo>
                  <a:pt x="3069906" y="2272190"/>
                </a:lnTo>
                <a:lnTo>
                  <a:pt x="3076742" y="2276798"/>
                </a:lnTo>
                <a:lnTo>
                  <a:pt x="3085117" y="2278487"/>
                </a:lnTo>
                <a:lnTo>
                  <a:pt x="3093480" y="2276798"/>
                </a:lnTo>
                <a:lnTo>
                  <a:pt x="3100311" y="2272190"/>
                </a:lnTo>
                <a:lnTo>
                  <a:pt x="3104917" y="2265353"/>
                </a:lnTo>
                <a:lnTo>
                  <a:pt x="3106606" y="2256979"/>
                </a:lnTo>
                <a:lnTo>
                  <a:pt x="3104917" y="2248604"/>
                </a:lnTo>
                <a:lnTo>
                  <a:pt x="3100311" y="2241768"/>
                </a:lnTo>
                <a:lnTo>
                  <a:pt x="3093480" y="2237159"/>
                </a:lnTo>
                <a:lnTo>
                  <a:pt x="3085117" y="2235470"/>
                </a:lnTo>
                <a:close/>
              </a:path>
              <a:path w="5621655" h="3489960">
                <a:moveTo>
                  <a:pt x="3178619" y="2235713"/>
                </a:moveTo>
                <a:lnTo>
                  <a:pt x="3170342" y="2237384"/>
                </a:lnTo>
                <a:lnTo>
                  <a:pt x="3163582" y="2241942"/>
                </a:lnTo>
                <a:lnTo>
                  <a:pt x="3159024" y="2248702"/>
                </a:lnTo>
                <a:lnTo>
                  <a:pt x="3157352" y="2256979"/>
                </a:lnTo>
                <a:lnTo>
                  <a:pt x="3159024" y="2265256"/>
                </a:lnTo>
                <a:lnTo>
                  <a:pt x="3163582" y="2272016"/>
                </a:lnTo>
                <a:lnTo>
                  <a:pt x="3170342" y="2276574"/>
                </a:lnTo>
                <a:lnTo>
                  <a:pt x="3178619" y="2278245"/>
                </a:lnTo>
                <a:lnTo>
                  <a:pt x="3186897" y="2276574"/>
                </a:lnTo>
                <a:lnTo>
                  <a:pt x="3193657" y="2272016"/>
                </a:lnTo>
                <a:lnTo>
                  <a:pt x="3198215" y="2265256"/>
                </a:lnTo>
                <a:lnTo>
                  <a:pt x="3199887" y="2256979"/>
                </a:lnTo>
                <a:lnTo>
                  <a:pt x="3198215" y="2248702"/>
                </a:lnTo>
                <a:lnTo>
                  <a:pt x="3193657" y="2241942"/>
                </a:lnTo>
                <a:lnTo>
                  <a:pt x="3186897" y="2237384"/>
                </a:lnTo>
                <a:lnTo>
                  <a:pt x="3178619" y="2235713"/>
                </a:lnTo>
                <a:close/>
              </a:path>
              <a:path w="5621655" h="3489960">
                <a:moveTo>
                  <a:pt x="3272142" y="2235935"/>
                </a:moveTo>
                <a:lnTo>
                  <a:pt x="3263956" y="2237589"/>
                </a:lnTo>
                <a:lnTo>
                  <a:pt x="3257259" y="2242099"/>
                </a:lnTo>
                <a:lnTo>
                  <a:pt x="3252737" y="2248788"/>
                </a:lnTo>
                <a:lnTo>
                  <a:pt x="3251077" y="2256979"/>
                </a:lnTo>
                <a:lnTo>
                  <a:pt x="3252737" y="2265170"/>
                </a:lnTo>
                <a:lnTo>
                  <a:pt x="3257259" y="2271859"/>
                </a:lnTo>
                <a:lnTo>
                  <a:pt x="3263956" y="2276370"/>
                </a:lnTo>
                <a:lnTo>
                  <a:pt x="3272142" y="2278024"/>
                </a:lnTo>
                <a:lnTo>
                  <a:pt x="3280331" y="2276370"/>
                </a:lnTo>
                <a:lnTo>
                  <a:pt x="3287013" y="2271859"/>
                </a:lnTo>
                <a:lnTo>
                  <a:pt x="3291516" y="2265170"/>
                </a:lnTo>
                <a:lnTo>
                  <a:pt x="3293167" y="2256979"/>
                </a:lnTo>
                <a:lnTo>
                  <a:pt x="3291516" y="2248788"/>
                </a:lnTo>
                <a:lnTo>
                  <a:pt x="3287013" y="2242099"/>
                </a:lnTo>
                <a:lnTo>
                  <a:pt x="3280331" y="2237589"/>
                </a:lnTo>
                <a:lnTo>
                  <a:pt x="3272142" y="2235935"/>
                </a:lnTo>
                <a:close/>
              </a:path>
              <a:path w="5621655" h="3489960">
                <a:moveTo>
                  <a:pt x="3365624" y="2236257"/>
                </a:moveTo>
                <a:lnTo>
                  <a:pt x="3357580" y="2237886"/>
                </a:lnTo>
                <a:lnTo>
                  <a:pt x="3350998" y="2242328"/>
                </a:lnTo>
                <a:lnTo>
                  <a:pt x="3346554" y="2248915"/>
                </a:lnTo>
                <a:lnTo>
                  <a:pt x="3344922" y="2256979"/>
                </a:lnTo>
                <a:lnTo>
                  <a:pt x="3346554" y="2265043"/>
                </a:lnTo>
                <a:lnTo>
                  <a:pt x="3350998" y="2271630"/>
                </a:lnTo>
                <a:lnTo>
                  <a:pt x="3357580" y="2276072"/>
                </a:lnTo>
                <a:lnTo>
                  <a:pt x="3365624" y="2277701"/>
                </a:lnTo>
                <a:lnTo>
                  <a:pt x="3373721" y="2276072"/>
                </a:lnTo>
                <a:lnTo>
                  <a:pt x="3380319" y="2271630"/>
                </a:lnTo>
                <a:lnTo>
                  <a:pt x="3384761" y="2265043"/>
                </a:lnTo>
                <a:lnTo>
                  <a:pt x="3386387" y="2256979"/>
                </a:lnTo>
                <a:lnTo>
                  <a:pt x="3384761" y="2248915"/>
                </a:lnTo>
                <a:lnTo>
                  <a:pt x="3380319" y="2242328"/>
                </a:lnTo>
                <a:lnTo>
                  <a:pt x="3373721" y="2237886"/>
                </a:lnTo>
                <a:lnTo>
                  <a:pt x="3365624" y="2236257"/>
                </a:lnTo>
                <a:close/>
              </a:path>
              <a:path w="5621655" h="3489960">
                <a:moveTo>
                  <a:pt x="3459167" y="2236560"/>
                </a:moveTo>
                <a:lnTo>
                  <a:pt x="3451210" y="2238164"/>
                </a:lnTo>
                <a:lnTo>
                  <a:pt x="3444721" y="2242540"/>
                </a:lnTo>
                <a:lnTo>
                  <a:pt x="3440350" y="2249030"/>
                </a:lnTo>
                <a:lnTo>
                  <a:pt x="3438748" y="2256979"/>
                </a:lnTo>
                <a:lnTo>
                  <a:pt x="3440350" y="2264927"/>
                </a:lnTo>
                <a:lnTo>
                  <a:pt x="3444721" y="2271418"/>
                </a:lnTo>
                <a:lnTo>
                  <a:pt x="3451210" y="2275793"/>
                </a:lnTo>
                <a:lnTo>
                  <a:pt x="3459167" y="2277398"/>
                </a:lnTo>
                <a:lnTo>
                  <a:pt x="3467105" y="2275793"/>
                </a:lnTo>
                <a:lnTo>
                  <a:pt x="3473590" y="2271418"/>
                </a:lnTo>
                <a:lnTo>
                  <a:pt x="3477963" y="2264927"/>
                </a:lnTo>
                <a:lnTo>
                  <a:pt x="3479567" y="2256979"/>
                </a:lnTo>
                <a:lnTo>
                  <a:pt x="3477963" y="2249030"/>
                </a:lnTo>
                <a:lnTo>
                  <a:pt x="3473590" y="2242540"/>
                </a:lnTo>
                <a:lnTo>
                  <a:pt x="3467105" y="2238164"/>
                </a:lnTo>
                <a:lnTo>
                  <a:pt x="3459167" y="2236560"/>
                </a:lnTo>
                <a:close/>
              </a:path>
              <a:path w="5621655" h="3489960">
                <a:moveTo>
                  <a:pt x="3552670" y="2236882"/>
                </a:moveTo>
                <a:lnTo>
                  <a:pt x="3544836" y="2238462"/>
                </a:lnTo>
                <a:lnTo>
                  <a:pt x="3538442" y="2242769"/>
                </a:lnTo>
                <a:lnTo>
                  <a:pt x="3534133" y="2249157"/>
                </a:lnTo>
                <a:lnTo>
                  <a:pt x="3532553" y="2256979"/>
                </a:lnTo>
                <a:lnTo>
                  <a:pt x="3534133" y="2264800"/>
                </a:lnTo>
                <a:lnTo>
                  <a:pt x="3538442" y="2271188"/>
                </a:lnTo>
                <a:lnTo>
                  <a:pt x="3544836" y="2275496"/>
                </a:lnTo>
                <a:lnTo>
                  <a:pt x="3552670" y="2277075"/>
                </a:lnTo>
                <a:lnTo>
                  <a:pt x="3560495" y="2275496"/>
                </a:lnTo>
                <a:lnTo>
                  <a:pt x="3566890" y="2271188"/>
                </a:lnTo>
                <a:lnTo>
                  <a:pt x="3571204" y="2264800"/>
                </a:lnTo>
                <a:lnTo>
                  <a:pt x="3572787" y="2256979"/>
                </a:lnTo>
                <a:lnTo>
                  <a:pt x="3571204" y="2249157"/>
                </a:lnTo>
                <a:lnTo>
                  <a:pt x="3566890" y="2242769"/>
                </a:lnTo>
                <a:lnTo>
                  <a:pt x="3560495" y="2238462"/>
                </a:lnTo>
                <a:lnTo>
                  <a:pt x="3552670" y="2236882"/>
                </a:lnTo>
                <a:close/>
              </a:path>
              <a:path w="5621655" h="3489960">
                <a:moveTo>
                  <a:pt x="3646213" y="2237186"/>
                </a:moveTo>
                <a:lnTo>
                  <a:pt x="3638495" y="2238741"/>
                </a:lnTo>
                <a:lnTo>
                  <a:pt x="3632197" y="2242981"/>
                </a:lnTo>
                <a:lnTo>
                  <a:pt x="3627954" y="2249272"/>
                </a:lnTo>
                <a:lnTo>
                  <a:pt x="3626398" y="2256979"/>
                </a:lnTo>
                <a:lnTo>
                  <a:pt x="3627954" y="2264685"/>
                </a:lnTo>
                <a:lnTo>
                  <a:pt x="3632197" y="2270977"/>
                </a:lnTo>
                <a:lnTo>
                  <a:pt x="3638495" y="2275218"/>
                </a:lnTo>
                <a:lnTo>
                  <a:pt x="3646213" y="2276773"/>
                </a:lnTo>
                <a:lnTo>
                  <a:pt x="3653904" y="2275218"/>
                </a:lnTo>
                <a:lnTo>
                  <a:pt x="3660183" y="2270977"/>
                </a:lnTo>
                <a:lnTo>
                  <a:pt x="3664415" y="2264685"/>
                </a:lnTo>
                <a:lnTo>
                  <a:pt x="3665967" y="2256979"/>
                </a:lnTo>
                <a:lnTo>
                  <a:pt x="3664415" y="2249272"/>
                </a:lnTo>
                <a:lnTo>
                  <a:pt x="3660183" y="2242981"/>
                </a:lnTo>
                <a:lnTo>
                  <a:pt x="3653904" y="2238741"/>
                </a:lnTo>
                <a:lnTo>
                  <a:pt x="3646213" y="2237186"/>
                </a:lnTo>
                <a:close/>
              </a:path>
              <a:path w="5621655" h="3489960">
                <a:moveTo>
                  <a:pt x="3739715" y="2237568"/>
                </a:moveTo>
                <a:lnTo>
                  <a:pt x="3732157" y="2239094"/>
                </a:lnTo>
                <a:lnTo>
                  <a:pt x="3725995" y="2243256"/>
                </a:lnTo>
                <a:lnTo>
                  <a:pt x="3721845" y="2249426"/>
                </a:lnTo>
                <a:lnTo>
                  <a:pt x="3720325" y="2256979"/>
                </a:lnTo>
                <a:lnTo>
                  <a:pt x="3721845" y="2264531"/>
                </a:lnTo>
                <a:lnTo>
                  <a:pt x="3725995" y="2270702"/>
                </a:lnTo>
                <a:lnTo>
                  <a:pt x="3732157" y="2274863"/>
                </a:lnTo>
                <a:lnTo>
                  <a:pt x="3739715" y="2276389"/>
                </a:lnTo>
                <a:lnTo>
                  <a:pt x="3747254" y="2274863"/>
                </a:lnTo>
                <a:lnTo>
                  <a:pt x="3753411" y="2270702"/>
                </a:lnTo>
                <a:lnTo>
                  <a:pt x="3757563" y="2264531"/>
                </a:lnTo>
                <a:lnTo>
                  <a:pt x="3759085" y="2256979"/>
                </a:lnTo>
                <a:lnTo>
                  <a:pt x="3757563" y="2249426"/>
                </a:lnTo>
                <a:lnTo>
                  <a:pt x="3753411" y="2243256"/>
                </a:lnTo>
                <a:lnTo>
                  <a:pt x="3747254" y="2239094"/>
                </a:lnTo>
                <a:lnTo>
                  <a:pt x="3739715" y="2237568"/>
                </a:lnTo>
                <a:close/>
              </a:path>
              <a:path w="5621655" h="3489960">
                <a:moveTo>
                  <a:pt x="3833218" y="2237892"/>
                </a:moveTo>
                <a:lnTo>
                  <a:pt x="3825780" y="2239390"/>
                </a:lnTo>
                <a:lnTo>
                  <a:pt x="3819707" y="2243478"/>
                </a:lnTo>
                <a:lnTo>
                  <a:pt x="3815611" y="2249545"/>
                </a:lnTo>
                <a:lnTo>
                  <a:pt x="3814109" y="2256979"/>
                </a:lnTo>
                <a:lnTo>
                  <a:pt x="3815611" y="2264404"/>
                </a:lnTo>
                <a:lnTo>
                  <a:pt x="3819707" y="2270472"/>
                </a:lnTo>
                <a:lnTo>
                  <a:pt x="3825780" y="2274565"/>
                </a:lnTo>
                <a:lnTo>
                  <a:pt x="3833218" y="2276067"/>
                </a:lnTo>
                <a:lnTo>
                  <a:pt x="3840644" y="2274565"/>
                </a:lnTo>
                <a:lnTo>
                  <a:pt x="3846712" y="2270472"/>
                </a:lnTo>
                <a:lnTo>
                  <a:pt x="3850805" y="2264404"/>
                </a:lnTo>
                <a:lnTo>
                  <a:pt x="3852306" y="2256979"/>
                </a:lnTo>
                <a:lnTo>
                  <a:pt x="3850805" y="2249545"/>
                </a:lnTo>
                <a:lnTo>
                  <a:pt x="3846712" y="2243478"/>
                </a:lnTo>
                <a:lnTo>
                  <a:pt x="3840644" y="2239390"/>
                </a:lnTo>
                <a:lnTo>
                  <a:pt x="3833218" y="2237892"/>
                </a:lnTo>
                <a:close/>
              </a:path>
              <a:path w="5621655" h="3489960">
                <a:moveTo>
                  <a:pt x="3926720" y="2238275"/>
                </a:moveTo>
                <a:lnTo>
                  <a:pt x="3919443" y="2239745"/>
                </a:lnTo>
                <a:lnTo>
                  <a:pt x="3913504" y="2243753"/>
                </a:lnTo>
                <a:lnTo>
                  <a:pt x="3909503" y="2249698"/>
                </a:lnTo>
                <a:lnTo>
                  <a:pt x="3908036" y="2256979"/>
                </a:lnTo>
                <a:lnTo>
                  <a:pt x="3909503" y="2264260"/>
                </a:lnTo>
                <a:lnTo>
                  <a:pt x="3913504" y="2270205"/>
                </a:lnTo>
                <a:lnTo>
                  <a:pt x="3919443" y="2274214"/>
                </a:lnTo>
                <a:lnTo>
                  <a:pt x="3926720" y="2275683"/>
                </a:lnTo>
                <a:lnTo>
                  <a:pt x="3934002" y="2274214"/>
                </a:lnTo>
                <a:lnTo>
                  <a:pt x="3939947" y="2270205"/>
                </a:lnTo>
                <a:lnTo>
                  <a:pt x="3943955" y="2264260"/>
                </a:lnTo>
                <a:lnTo>
                  <a:pt x="3945425" y="2256979"/>
                </a:lnTo>
                <a:lnTo>
                  <a:pt x="3943955" y="2249698"/>
                </a:lnTo>
                <a:lnTo>
                  <a:pt x="3939947" y="2243753"/>
                </a:lnTo>
                <a:lnTo>
                  <a:pt x="3934002" y="2239745"/>
                </a:lnTo>
                <a:lnTo>
                  <a:pt x="3926720" y="2238275"/>
                </a:lnTo>
                <a:close/>
              </a:path>
              <a:path w="5621655" h="3489960">
                <a:moveTo>
                  <a:pt x="4020243" y="2238578"/>
                </a:moveTo>
                <a:lnTo>
                  <a:pt x="4013084" y="2240026"/>
                </a:lnTo>
                <a:lnTo>
                  <a:pt x="4007249" y="2243973"/>
                </a:lnTo>
                <a:lnTo>
                  <a:pt x="4003321" y="2249822"/>
                </a:lnTo>
                <a:lnTo>
                  <a:pt x="4001882" y="2256979"/>
                </a:lnTo>
                <a:lnTo>
                  <a:pt x="4003321" y="2264133"/>
                </a:lnTo>
                <a:lnTo>
                  <a:pt x="4007249" y="2269976"/>
                </a:lnTo>
                <a:lnTo>
                  <a:pt x="4013084" y="2273916"/>
                </a:lnTo>
                <a:lnTo>
                  <a:pt x="4020243" y="2275361"/>
                </a:lnTo>
                <a:lnTo>
                  <a:pt x="4027389" y="2273916"/>
                </a:lnTo>
                <a:lnTo>
                  <a:pt x="4033233" y="2269976"/>
                </a:lnTo>
                <a:lnTo>
                  <a:pt x="4037177" y="2264133"/>
                </a:lnTo>
                <a:lnTo>
                  <a:pt x="4038625" y="2256979"/>
                </a:lnTo>
                <a:lnTo>
                  <a:pt x="4037177" y="2249822"/>
                </a:lnTo>
                <a:lnTo>
                  <a:pt x="4033233" y="2243973"/>
                </a:lnTo>
                <a:lnTo>
                  <a:pt x="4027389" y="2240026"/>
                </a:lnTo>
                <a:lnTo>
                  <a:pt x="4020243" y="2238578"/>
                </a:lnTo>
                <a:close/>
              </a:path>
              <a:path w="5621655" h="3489960">
                <a:moveTo>
                  <a:pt x="4113746" y="2238982"/>
                </a:moveTo>
                <a:lnTo>
                  <a:pt x="4106737" y="2240395"/>
                </a:lnTo>
                <a:lnTo>
                  <a:pt x="4101016" y="2244250"/>
                </a:lnTo>
                <a:lnTo>
                  <a:pt x="4097161" y="2249970"/>
                </a:lnTo>
                <a:lnTo>
                  <a:pt x="4095747" y="2256979"/>
                </a:lnTo>
                <a:lnTo>
                  <a:pt x="4097161" y="2263988"/>
                </a:lnTo>
                <a:lnTo>
                  <a:pt x="4101016" y="2269708"/>
                </a:lnTo>
                <a:lnTo>
                  <a:pt x="4106737" y="2273564"/>
                </a:lnTo>
                <a:lnTo>
                  <a:pt x="4113746" y="2274977"/>
                </a:lnTo>
                <a:lnTo>
                  <a:pt x="4120755" y="2273564"/>
                </a:lnTo>
                <a:lnTo>
                  <a:pt x="4126475" y="2269708"/>
                </a:lnTo>
                <a:lnTo>
                  <a:pt x="4130331" y="2263988"/>
                </a:lnTo>
                <a:lnTo>
                  <a:pt x="4131744" y="2256979"/>
                </a:lnTo>
                <a:lnTo>
                  <a:pt x="4130331" y="2249970"/>
                </a:lnTo>
                <a:lnTo>
                  <a:pt x="4126475" y="2244250"/>
                </a:lnTo>
                <a:lnTo>
                  <a:pt x="4120755" y="2240395"/>
                </a:lnTo>
                <a:lnTo>
                  <a:pt x="4113746" y="2238982"/>
                </a:lnTo>
                <a:close/>
              </a:path>
              <a:path w="5621655" h="3489960">
                <a:moveTo>
                  <a:pt x="4217035" y="2239284"/>
                </a:moveTo>
                <a:lnTo>
                  <a:pt x="4197483" y="2239284"/>
                </a:lnTo>
                <a:lnTo>
                  <a:pt x="4189593" y="2247214"/>
                </a:lnTo>
                <a:lnTo>
                  <a:pt x="4189593" y="2266745"/>
                </a:lnTo>
                <a:lnTo>
                  <a:pt x="4197483" y="2274674"/>
                </a:lnTo>
                <a:lnTo>
                  <a:pt x="4217035" y="2274674"/>
                </a:lnTo>
                <a:lnTo>
                  <a:pt x="4224944" y="2266745"/>
                </a:lnTo>
                <a:lnTo>
                  <a:pt x="4224944" y="2247214"/>
                </a:lnTo>
                <a:lnTo>
                  <a:pt x="4217035" y="2239284"/>
                </a:lnTo>
                <a:close/>
              </a:path>
              <a:path w="5621655" h="3489960">
                <a:moveTo>
                  <a:pt x="4310356" y="2239667"/>
                </a:moveTo>
                <a:lnTo>
                  <a:pt x="4291227" y="2239667"/>
                </a:lnTo>
                <a:lnTo>
                  <a:pt x="4283458" y="2247416"/>
                </a:lnTo>
                <a:lnTo>
                  <a:pt x="4283458" y="2266523"/>
                </a:lnTo>
                <a:lnTo>
                  <a:pt x="4291227" y="2274271"/>
                </a:lnTo>
                <a:lnTo>
                  <a:pt x="4310356" y="2274271"/>
                </a:lnTo>
                <a:lnTo>
                  <a:pt x="4318063" y="2266523"/>
                </a:lnTo>
                <a:lnTo>
                  <a:pt x="4318063" y="2247416"/>
                </a:lnTo>
                <a:lnTo>
                  <a:pt x="4310356" y="2239667"/>
                </a:lnTo>
                <a:close/>
              </a:path>
              <a:path w="5621655" h="3489960">
                <a:moveTo>
                  <a:pt x="4403616" y="2240071"/>
                </a:moveTo>
                <a:lnTo>
                  <a:pt x="4384952" y="2240071"/>
                </a:lnTo>
                <a:lnTo>
                  <a:pt x="4377385" y="2247637"/>
                </a:lnTo>
                <a:lnTo>
                  <a:pt x="4377385" y="2266321"/>
                </a:lnTo>
                <a:lnTo>
                  <a:pt x="4384952" y="2273888"/>
                </a:lnTo>
                <a:lnTo>
                  <a:pt x="4403616" y="2273888"/>
                </a:lnTo>
                <a:lnTo>
                  <a:pt x="4411182" y="2266321"/>
                </a:lnTo>
                <a:lnTo>
                  <a:pt x="4411182" y="2247637"/>
                </a:lnTo>
                <a:lnTo>
                  <a:pt x="4403616" y="2240071"/>
                </a:lnTo>
                <a:close/>
              </a:path>
              <a:path w="5621655" h="3489960">
                <a:moveTo>
                  <a:pt x="4496936" y="2240453"/>
                </a:moveTo>
                <a:lnTo>
                  <a:pt x="4478676" y="2240453"/>
                </a:lnTo>
                <a:lnTo>
                  <a:pt x="4471291" y="2247859"/>
                </a:lnTo>
                <a:lnTo>
                  <a:pt x="4471291" y="2266099"/>
                </a:lnTo>
                <a:lnTo>
                  <a:pt x="4478676" y="2273504"/>
                </a:lnTo>
                <a:lnTo>
                  <a:pt x="4496936" y="2273504"/>
                </a:lnTo>
                <a:lnTo>
                  <a:pt x="4504362" y="2266099"/>
                </a:lnTo>
                <a:lnTo>
                  <a:pt x="4504362" y="2247859"/>
                </a:lnTo>
                <a:lnTo>
                  <a:pt x="4496936" y="2240453"/>
                </a:lnTo>
                <a:close/>
              </a:path>
              <a:path w="5621655" h="3489960">
                <a:moveTo>
                  <a:pt x="4590278" y="2240777"/>
                </a:moveTo>
                <a:lnTo>
                  <a:pt x="4572360" y="2240777"/>
                </a:lnTo>
                <a:lnTo>
                  <a:pt x="4565096" y="2248020"/>
                </a:lnTo>
                <a:lnTo>
                  <a:pt x="4565096" y="2265937"/>
                </a:lnTo>
                <a:lnTo>
                  <a:pt x="4572360" y="2273181"/>
                </a:lnTo>
                <a:lnTo>
                  <a:pt x="4590278" y="2273181"/>
                </a:lnTo>
                <a:lnTo>
                  <a:pt x="4597562" y="2265937"/>
                </a:lnTo>
                <a:lnTo>
                  <a:pt x="4597562" y="2248020"/>
                </a:lnTo>
                <a:lnTo>
                  <a:pt x="4590278" y="2240777"/>
                </a:lnTo>
                <a:close/>
              </a:path>
              <a:path w="5621655" h="3489960">
                <a:moveTo>
                  <a:pt x="4683559" y="2241160"/>
                </a:moveTo>
                <a:lnTo>
                  <a:pt x="4666085" y="2241160"/>
                </a:lnTo>
                <a:lnTo>
                  <a:pt x="4659002" y="2248242"/>
                </a:lnTo>
                <a:lnTo>
                  <a:pt x="4659002" y="2265715"/>
                </a:lnTo>
                <a:lnTo>
                  <a:pt x="4666085" y="2272798"/>
                </a:lnTo>
                <a:lnTo>
                  <a:pt x="4683559" y="2272798"/>
                </a:lnTo>
                <a:lnTo>
                  <a:pt x="4690641" y="2265715"/>
                </a:lnTo>
                <a:lnTo>
                  <a:pt x="4690641" y="2248242"/>
                </a:lnTo>
                <a:lnTo>
                  <a:pt x="4683559" y="2241160"/>
                </a:lnTo>
                <a:close/>
              </a:path>
              <a:path w="5621655" h="3489960">
                <a:moveTo>
                  <a:pt x="4776880" y="2241543"/>
                </a:moveTo>
                <a:lnTo>
                  <a:pt x="4759810" y="2241543"/>
                </a:lnTo>
                <a:lnTo>
                  <a:pt x="4752929" y="2248465"/>
                </a:lnTo>
                <a:lnTo>
                  <a:pt x="4752929" y="2265494"/>
                </a:lnTo>
                <a:lnTo>
                  <a:pt x="4759810" y="2272414"/>
                </a:lnTo>
                <a:lnTo>
                  <a:pt x="4776880" y="2272414"/>
                </a:lnTo>
                <a:lnTo>
                  <a:pt x="4783760" y="2265494"/>
                </a:lnTo>
                <a:lnTo>
                  <a:pt x="4783760" y="2248465"/>
                </a:lnTo>
                <a:lnTo>
                  <a:pt x="4776880" y="2241543"/>
                </a:lnTo>
                <a:close/>
              </a:path>
              <a:path w="5621655" h="3489960">
                <a:moveTo>
                  <a:pt x="521741" y="2288778"/>
                </a:moveTo>
                <a:lnTo>
                  <a:pt x="505213" y="2288778"/>
                </a:lnTo>
                <a:lnTo>
                  <a:pt x="498523" y="2295476"/>
                </a:lnTo>
                <a:lnTo>
                  <a:pt x="498523" y="2312001"/>
                </a:lnTo>
                <a:lnTo>
                  <a:pt x="505213" y="2318701"/>
                </a:lnTo>
                <a:lnTo>
                  <a:pt x="521741" y="2318701"/>
                </a:lnTo>
                <a:lnTo>
                  <a:pt x="528442" y="2312001"/>
                </a:lnTo>
                <a:lnTo>
                  <a:pt x="528442" y="2295476"/>
                </a:lnTo>
                <a:lnTo>
                  <a:pt x="521741" y="2288778"/>
                </a:lnTo>
                <a:close/>
              </a:path>
              <a:path w="5621655" h="3489960">
                <a:moveTo>
                  <a:pt x="615425" y="2288456"/>
                </a:moveTo>
                <a:lnTo>
                  <a:pt x="598559" y="2288456"/>
                </a:lnTo>
                <a:lnTo>
                  <a:pt x="591716" y="2295295"/>
                </a:lnTo>
                <a:lnTo>
                  <a:pt x="591716" y="2312163"/>
                </a:lnTo>
                <a:lnTo>
                  <a:pt x="598559" y="2319003"/>
                </a:lnTo>
                <a:lnTo>
                  <a:pt x="615425" y="2319003"/>
                </a:lnTo>
                <a:lnTo>
                  <a:pt x="622267" y="2312163"/>
                </a:lnTo>
                <a:lnTo>
                  <a:pt x="622267" y="2295295"/>
                </a:lnTo>
                <a:lnTo>
                  <a:pt x="615425" y="2288456"/>
                </a:lnTo>
                <a:close/>
              </a:path>
              <a:path w="5621655" h="3489960">
                <a:moveTo>
                  <a:pt x="709156" y="2288072"/>
                </a:moveTo>
                <a:lnTo>
                  <a:pt x="691855" y="2288072"/>
                </a:lnTo>
                <a:lnTo>
                  <a:pt x="684842" y="2295074"/>
                </a:lnTo>
                <a:lnTo>
                  <a:pt x="684842" y="2312385"/>
                </a:lnTo>
                <a:lnTo>
                  <a:pt x="691855" y="2319387"/>
                </a:lnTo>
                <a:lnTo>
                  <a:pt x="709156" y="2319387"/>
                </a:lnTo>
                <a:lnTo>
                  <a:pt x="716171" y="2312385"/>
                </a:lnTo>
                <a:lnTo>
                  <a:pt x="716171" y="2295074"/>
                </a:lnTo>
                <a:lnTo>
                  <a:pt x="709156" y="2288072"/>
                </a:lnTo>
                <a:close/>
              </a:path>
              <a:path w="5621655" h="3489960">
                <a:moveTo>
                  <a:pt x="802886" y="2287689"/>
                </a:moveTo>
                <a:lnTo>
                  <a:pt x="785152" y="2287689"/>
                </a:lnTo>
                <a:lnTo>
                  <a:pt x="777965" y="2294872"/>
                </a:lnTo>
                <a:lnTo>
                  <a:pt x="777965" y="2312607"/>
                </a:lnTo>
                <a:lnTo>
                  <a:pt x="785152" y="2319790"/>
                </a:lnTo>
                <a:lnTo>
                  <a:pt x="802886" y="2319790"/>
                </a:lnTo>
                <a:lnTo>
                  <a:pt x="810075" y="2312607"/>
                </a:lnTo>
                <a:lnTo>
                  <a:pt x="810075" y="2294872"/>
                </a:lnTo>
                <a:lnTo>
                  <a:pt x="802886" y="2287689"/>
                </a:lnTo>
                <a:close/>
              </a:path>
              <a:path w="5621655" h="3489960">
                <a:moveTo>
                  <a:pt x="896619" y="2287285"/>
                </a:moveTo>
                <a:lnTo>
                  <a:pt x="878451" y="2287285"/>
                </a:lnTo>
                <a:lnTo>
                  <a:pt x="871088" y="2294649"/>
                </a:lnTo>
                <a:lnTo>
                  <a:pt x="871088" y="2312809"/>
                </a:lnTo>
                <a:lnTo>
                  <a:pt x="878451" y="2320174"/>
                </a:lnTo>
                <a:lnTo>
                  <a:pt x="896619" y="2320174"/>
                </a:lnTo>
                <a:lnTo>
                  <a:pt x="903979" y="2312809"/>
                </a:lnTo>
                <a:lnTo>
                  <a:pt x="903979" y="2294649"/>
                </a:lnTo>
                <a:lnTo>
                  <a:pt x="896619" y="2287285"/>
                </a:lnTo>
                <a:close/>
              </a:path>
              <a:path w="5621655" h="3489960">
                <a:moveTo>
                  <a:pt x="990341" y="2286901"/>
                </a:moveTo>
                <a:lnTo>
                  <a:pt x="971747" y="2286901"/>
                </a:lnTo>
                <a:lnTo>
                  <a:pt x="964213" y="2294427"/>
                </a:lnTo>
                <a:lnTo>
                  <a:pt x="964213" y="2313030"/>
                </a:lnTo>
                <a:lnTo>
                  <a:pt x="971747" y="2320556"/>
                </a:lnTo>
                <a:lnTo>
                  <a:pt x="990341" y="2320556"/>
                </a:lnTo>
                <a:lnTo>
                  <a:pt x="997875" y="2313030"/>
                </a:lnTo>
                <a:lnTo>
                  <a:pt x="997875" y="2294427"/>
                </a:lnTo>
                <a:lnTo>
                  <a:pt x="990341" y="2286901"/>
                </a:lnTo>
                <a:close/>
              </a:path>
              <a:path w="5621655" h="3489960">
                <a:moveTo>
                  <a:pt x="1084031" y="2286599"/>
                </a:moveTo>
                <a:lnTo>
                  <a:pt x="1065093" y="2286599"/>
                </a:lnTo>
                <a:lnTo>
                  <a:pt x="1057416" y="2294266"/>
                </a:lnTo>
                <a:lnTo>
                  <a:pt x="1057416" y="2313191"/>
                </a:lnTo>
                <a:lnTo>
                  <a:pt x="1065093" y="2320880"/>
                </a:lnTo>
                <a:lnTo>
                  <a:pt x="1084031" y="2320880"/>
                </a:lnTo>
                <a:lnTo>
                  <a:pt x="1091708" y="2313191"/>
                </a:lnTo>
                <a:lnTo>
                  <a:pt x="1091708" y="2294266"/>
                </a:lnTo>
                <a:lnTo>
                  <a:pt x="1084031" y="2286599"/>
                </a:lnTo>
                <a:close/>
              </a:path>
              <a:path w="5621655" h="3489960">
                <a:moveTo>
                  <a:pt x="1177762" y="2286195"/>
                </a:moveTo>
                <a:lnTo>
                  <a:pt x="1158390" y="2286195"/>
                </a:lnTo>
                <a:lnTo>
                  <a:pt x="1150538" y="2294044"/>
                </a:lnTo>
                <a:lnTo>
                  <a:pt x="1150538" y="2313414"/>
                </a:lnTo>
                <a:lnTo>
                  <a:pt x="1158390" y="2321262"/>
                </a:lnTo>
                <a:lnTo>
                  <a:pt x="1177762" y="2321262"/>
                </a:lnTo>
                <a:lnTo>
                  <a:pt x="1185604" y="2313414"/>
                </a:lnTo>
                <a:lnTo>
                  <a:pt x="1185604" y="2294044"/>
                </a:lnTo>
                <a:lnTo>
                  <a:pt x="1177762" y="2286195"/>
                </a:lnTo>
                <a:close/>
              </a:path>
              <a:path w="5621655" h="3489960">
                <a:moveTo>
                  <a:pt x="1271487" y="2285812"/>
                </a:moveTo>
                <a:lnTo>
                  <a:pt x="1251686" y="2285812"/>
                </a:lnTo>
                <a:lnTo>
                  <a:pt x="1243664" y="2293842"/>
                </a:lnTo>
                <a:lnTo>
                  <a:pt x="1243664" y="2313636"/>
                </a:lnTo>
                <a:lnTo>
                  <a:pt x="1251686" y="2321646"/>
                </a:lnTo>
                <a:lnTo>
                  <a:pt x="1271487" y="2321646"/>
                </a:lnTo>
                <a:lnTo>
                  <a:pt x="1279510" y="2313636"/>
                </a:lnTo>
                <a:lnTo>
                  <a:pt x="1279510" y="2293842"/>
                </a:lnTo>
                <a:lnTo>
                  <a:pt x="1271487" y="2285812"/>
                </a:lnTo>
                <a:close/>
              </a:path>
              <a:path w="5621655" h="3489960">
                <a:moveTo>
                  <a:pt x="1355104" y="2285489"/>
                </a:moveTo>
                <a:lnTo>
                  <a:pt x="1348005" y="2286923"/>
                </a:lnTo>
                <a:lnTo>
                  <a:pt x="1342207" y="2290833"/>
                </a:lnTo>
                <a:lnTo>
                  <a:pt x="1338299" y="2296631"/>
                </a:lnTo>
                <a:lnTo>
                  <a:pt x="1336865" y="2303729"/>
                </a:lnTo>
                <a:lnTo>
                  <a:pt x="1338299" y="2310827"/>
                </a:lnTo>
                <a:lnTo>
                  <a:pt x="1342207" y="2316625"/>
                </a:lnTo>
                <a:lnTo>
                  <a:pt x="1348005" y="2320535"/>
                </a:lnTo>
                <a:lnTo>
                  <a:pt x="1355104" y="2321970"/>
                </a:lnTo>
                <a:lnTo>
                  <a:pt x="1362198" y="2320535"/>
                </a:lnTo>
                <a:lnTo>
                  <a:pt x="1367993" y="2316625"/>
                </a:lnTo>
                <a:lnTo>
                  <a:pt x="1371901" y="2310827"/>
                </a:lnTo>
                <a:lnTo>
                  <a:pt x="1373335" y="2303729"/>
                </a:lnTo>
                <a:lnTo>
                  <a:pt x="1371901" y="2296631"/>
                </a:lnTo>
                <a:lnTo>
                  <a:pt x="1367993" y="2290833"/>
                </a:lnTo>
                <a:lnTo>
                  <a:pt x="1362198" y="2286923"/>
                </a:lnTo>
                <a:lnTo>
                  <a:pt x="1355104" y="2285489"/>
                </a:lnTo>
                <a:close/>
              </a:path>
              <a:path w="5621655" h="3489960">
                <a:moveTo>
                  <a:pt x="1448615" y="2285105"/>
                </a:moveTo>
                <a:lnTo>
                  <a:pt x="1441365" y="2286568"/>
                </a:lnTo>
                <a:lnTo>
                  <a:pt x="1435445" y="2290558"/>
                </a:lnTo>
                <a:lnTo>
                  <a:pt x="1431453" y="2296478"/>
                </a:lnTo>
                <a:lnTo>
                  <a:pt x="1429989" y="2303729"/>
                </a:lnTo>
                <a:lnTo>
                  <a:pt x="1431453" y="2310980"/>
                </a:lnTo>
                <a:lnTo>
                  <a:pt x="1435445" y="2316899"/>
                </a:lnTo>
                <a:lnTo>
                  <a:pt x="1441365" y="2320889"/>
                </a:lnTo>
                <a:lnTo>
                  <a:pt x="1448615" y="2322352"/>
                </a:lnTo>
                <a:lnTo>
                  <a:pt x="1455864" y="2320889"/>
                </a:lnTo>
                <a:lnTo>
                  <a:pt x="1461784" y="2316899"/>
                </a:lnTo>
                <a:lnTo>
                  <a:pt x="1465775" y="2310980"/>
                </a:lnTo>
                <a:lnTo>
                  <a:pt x="1467238" y="2303729"/>
                </a:lnTo>
                <a:lnTo>
                  <a:pt x="1465775" y="2296478"/>
                </a:lnTo>
                <a:lnTo>
                  <a:pt x="1461784" y="2290558"/>
                </a:lnTo>
                <a:lnTo>
                  <a:pt x="1455864" y="2286568"/>
                </a:lnTo>
                <a:lnTo>
                  <a:pt x="1448615" y="2285105"/>
                </a:lnTo>
                <a:close/>
              </a:path>
              <a:path w="5621655" h="3489960">
                <a:moveTo>
                  <a:pt x="1542123" y="2284803"/>
                </a:moveTo>
                <a:lnTo>
                  <a:pt x="1534757" y="2286291"/>
                </a:lnTo>
                <a:lnTo>
                  <a:pt x="1528741" y="2290347"/>
                </a:lnTo>
                <a:lnTo>
                  <a:pt x="1524685" y="2296363"/>
                </a:lnTo>
                <a:lnTo>
                  <a:pt x="1523197" y="2303729"/>
                </a:lnTo>
                <a:lnTo>
                  <a:pt x="1524685" y="2311107"/>
                </a:lnTo>
                <a:lnTo>
                  <a:pt x="1528741" y="2317129"/>
                </a:lnTo>
                <a:lnTo>
                  <a:pt x="1534757" y="2321188"/>
                </a:lnTo>
                <a:lnTo>
                  <a:pt x="1542123" y="2322676"/>
                </a:lnTo>
                <a:lnTo>
                  <a:pt x="1549501" y="2321188"/>
                </a:lnTo>
                <a:lnTo>
                  <a:pt x="1555523" y="2317129"/>
                </a:lnTo>
                <a:lnTo>
                  <a:pt x="1559582" y="2311107"/>
                </a:lnTo>
                <a:lnTo>
                  <a:pt x="1561070" y="2303729"/>
                </a:lnTo>
                <a:lnTo>
                  <a:pt x="1559582" y="2296363"/>
                </a:lnTo>
                <a:lnTo>
                  <a:pt x="1555523" y="2290347"/>
                </a:lnTo>
                <a:lnTo>
                  <a:pt x="1549501" y="2286291"/>
                </a:lnTo>
                <a:lnTo>
                  <a:pt x="1542123" y="2284803"/>
                </a:lnTo>
                <a:close/>
              </a:path>
              <a:path w="5621655" h="3489960">
                <a:moveTo>
                  <a:pt x="1635645" y="2284481"/>
                </a:moveTo>
                <a:lnTo>
                  <a:pt x="1628152" y="2285993"/>
                </a:lnTo>
                <a:lnTo>
                  <a:pt x="1622033" y="2290117"/>
                </a:lnTo>
                <a:lnTo>
                  <a:pt x="1617908" y="2296236"/>
                </a:lnTo>
                <a:lnTo>
                  <a:pt x="1616396" y="2303729"/>
                </a:lnTo>
                <a:lnTo>
                  <a:pt x="1617908" y="2311223"/>
                </a:lnTo>
                <a:lnTo>
                  <a:pt x="1622033" y="2317341"/>
                </a:lnTo>
                <a:lnTo>
                  <a:pt x="1628152" y="2321466"/>
                </a:lnTo>
                <a:lnTo>
                  <a:pt x="1635645" y="2322978"/>
                </a:lnTo>
                <a:lnTo>
                  <a:pt x="1643139" y="2321466"/>
                </a:lnTo>
                <a:lnTo>
                  <a:pt x="1649258" y="2317341"/>
                </a:lnTo>
                <a:lnTo>
                  <a:pt x="1653382" y="2311223"/>
                </a:lnTo>
                <a:lnTo>
                  <a:pt x="1654895" y="2303729"/>
                </a:lnTo>
                <a:lnTo>
                  <a:pt x="1653382" y="2296236"/>
                </a:lnTo>
                <a:lnTo>
                  <a:pt x="1649258" y="2290117"/>
                </a:lnTo>
                <a:lnTo>
                  <a:pt x="1643139" y="2285993"/>
                </a:lnTo>
                <a:lnTo>
                  <a:pt x="1635645" y="2284481"/>
                </a:lnTo>
                <a:close/>
              </a:path>
              <a:path w="5621655" h="3489960">
                <a:moveTo>
                  <a:pt x="1729148" y="2284097"/>
                </a:moveTo>
                <a:lnTo>
                  <a:pt x="1721510" y="2285641"/>
                </a:lnTo>
                <a:lnTo>
                  <a:pt x="1715269" y="2289850"/>
                </a:lnTo>
                <a:lnTo>
                  <a:pt x="1711060" y="2296091"/>
                </a:lnTo>
                <a:lnTo>
                  <a:pt x="1709516" y="2303729"/>
                </a:lnTo>
                <a:lnTo>
                  <a:pt x="1711060" y="2311376"/>
                </a:lnTo>
                <a:lnTo>
                  <a:pt x="1715269" y="2317616"/>
                </a:lnTo>
                <a:lnTo>
                  <a:pt x="1721510" y="2321821"/>
                </a:lnTo>
                <a:lnTo>
                  <a:pt x="1729148" y="2323362"/>
                </a:lnTo>
                <a:lnTo>
                  <a:pt x="1736799" y="2321821"/>
                </a:lnTo>
                <a:lnTo>
                  <a:pt x="1743046" y="2317616"/>
                </a:lnTo>
                <a:lnTo>
                  <a:pt x="1747257" y="2311376"/>
                </a:lnTo>
                <a:lnTo>
                  <a:pt x="1748801" y="2303729"/>
                </a:lnTo>
                <a:lnTo>
                  <a:pt x="1747257" y="2296091"/>
                </a:lnTo>
                <a:lnTo>
                  <a:pt x="1743046" y="2289850"/>
                </a:lnTo>
                <a:lnTo>
                  <a:pt x="1736799" y="2285641"/>
                </a:lnTo>
                <a:lnTo>
                  <a:pt x="1729148" y="2284097"/>
                </a:lnTo>
                <a:close/>
              </a:path>
              <a:path w="5621655" h="3489960">
                <a:moveTo>
                  <a:pt x="1822671" y="2283795"/>
                </a:moveTo>
                <a:lnTo>
                  <a:pt x="1814905" y="2285360"/>
                </a:lnTo>
                <a:lnTo>
                  <a:pt x="1808562" y="2289631"/>
                </a:lnTo>
                <a:lnTo>
                  <a:pt x="1804284" y="2295967"/>
                </a:lnTo>
                <a:lnTo>
                  <a:pt x="1802715" y="2303729"/>
                </a:lnTo>
                <a:lnTo>
                  <a:pt x="1804284" y="2311495"/>
                </a:lnTo>
                <a:lnTo>
                  <a:pt x="1808562" y="2317838"/>
                </a:lnTo>
                <a:lnTo>
                  <a:pt x="1814905" y="2322115"/>
                </a:lnTo>
                <a:lnTo>
                  <a:pt x="1822671" y="2323684"/>
                </a:lnTo>
                <a:lnTo>
                  <a:pt x="1830437" y="2322115"/>
                </a:lnTo>
                <a:lnTo>
                  <a:pt x="1836780" y="2317838"/>
                </a:lnTo>
                <a:lnTo>
                  <a:pt x="1841057" y="2311495"/>
                </a:lnTo>
                <a:lnTo>
                  <a:pt x="1842626" y="2303729"/>
                </a:lnTo>
                <a:lnTo>
                  <a:pt x="1841057" y="2295967"/>
                </a:lnTo>
                <a:lnTo>
                  <a:pt x="1836780" y="2289631"/>
                </a:lnTo>
                <a:lnTo>
                  <a:pt x="1830437" y="2285360"/>
                </a:lnTo>
                <a:lnTo>
                  <a:pt x="1822671" y="2283795"/>
                </a:lnTo>
                <a:close/>
              </a:path>
              <a:path w="5621655" h="3489960">
                <a:moveTo>
                  <a:pt x="1916194" y="2283471"/>
                </a:moveTo>
                <a:lnTo>
                  <a:pt x="1908301" y="2285064"/>
                </a:lnTo>
                <a:lnTo>
                  <a:pt x="1901855" y="2289408"/>
                </a:lnTo>
                <a:lnTo>
                  <a:pt x="1897509" y="2295848"/>
                </a:lnTo>
                <a:lnTo>
                  <a:pt x="1895915" y="2303729"/>
                </a:lnTo>
                <a:lnTo>
                  <a:pt x="1897509" y="2311618"/>
                </a:lnTo>
                <a:lnTo>
                  <a:pt x="1901855" y="2318057"/>
                </a:lnTo>
                <a:lnTo>
                  <a:pt x="1908301" y="2322396"/>
                </a:lnTo>
                <a:lnTo>
                  <a:pt x="1916194" y="2323986"/>
                </a:lnTo>
                <a:lnTo>
                  <a:pt x="1924075" y="2322396"/>
                </a:lnTo>
                <a:lnTo>
                  <a:pt x="1930515" y="2318057"/>
                </a:lnTo>
                <a:lnTo>
                  <a:pt x="1934859" y="2311618"/>
                </a:lnTo>
                <a:lnTo>
                  <a:pt x="1936453" y="2303729"/>
                </a:lnTo>
                <a:lnTo>
                  <a:pt x="1934859" y="2295848"/>
                </a:lnTo>
                <a:lnTo>
                  <a:pt x="1930515" y="2289408"/>
                </a:lnTo>
                <a:lnTo>
                  <a:pt x="1924075" y="2285064"/>
                </a:lnTo>
                <a:lnTo>
                  <a:pt x="1916194" y="2283471"/>
                </a:lnTo>
                <a:close/>
              </a:path>
              <a:path w="5621655" h="3489960">
                <a:moveTo>
                  <a:pt x="2009696" y="2283169"/>
                </a:moveTo>
                <a:lnTo>
                  <a:pt x="2001691" y="2284784"/>
                </a:lnTo>
                <a:lnTo>
                  <a:pt x="1995156" y="2289189"/>
                </a:lnTo>
                <a:lnTo>
                  <a:pt x="1990751" y="2295724"/>
                </a:lnTo>
                <a:lnTo>
                  <a:pt x="1989136" y="2303729"/>
                </a:lnTo>
                <a:lnTo>
                  <a:pt x="1990751" y="2311737"/>
                </a:lnTo>
                <a:lnTo>
                  <a:pt x="1995156" y="2318279"/>
                </a:lnTo>
                <a:lnTo>
                  <a:pt x="2001691" y="2322691"/>
                </a:lnTo>
                <a:lnTo>
                  <a:pt x="2009696" y="2324309"/>
                </a:lnTo>
                <a:lnTo>
                  <a:pt x="2017704" y="2322691"/>
                </a:lnTo>
                <a:lnTo>
                  <a:pt x="2024247" y="2318279"/>
                </a:lnTo>
                <a:lnTo>
                  <a:pt x="2028659" y="2311737"/>
                </a:lnTo>
                <a:lnTo>
                  <a:pt x="2030278" y="2303729"/>
                </a:lnTo>
                <a:lnTo>
                  <a:pt x="2028659" y="2295724"/>
                </a:lnTo>
                <a:lnTo>
                  <a:pt x="2024247" y="2289189"/>
                </a:lnTo>
                <a:lnTo>
                  <a:pt x="2017704" y="2284784"/>
                </a:lnTo>
                <a:lnTo>
                  <a:pt x="2009696" y="2283169"/>
                </a:lnTo>
                <a:close/>
              </a:path>
              <a:path w="5621655" h="3489960">
                <a:moveTo>
                  <a:pt x="2103219" y="2282926"/>
                </a:moveTo>
                <a:lnTo>
                  <a:pt x="2095116" y="2284562"/>
                </a:lnTo>
                <a:lnTo>
                  <a:pt x="2088505" y="2289022"/>
                </a:lnTo>
                <a:lnTo>
                  <a:pt x="2084049" y="2295635"/>
                </a:lnTo>
                <a:lnTo>
                  <a:pt x="2082416" y="2303729"/>
                </a:lnTo>
                <a:lnTo>
                  <a:pt x="2084049" y="2311831"/>
                </a:lnTo>
                <a:lnTo>
                  <a:pt x="2088505" y="2318443"/>
                </a:lnTo>
                <a:lnTo>
                  <a:pt x="2095116" y="2322898"/>
                </a:lnTo>
                <a:lnTo>
                  <a:pt x="2103219" y="2324531"/>
                </a:lnTo>
                <a:lnTo>
                  <a:pt x="2111313" y="2322898"/>
                </a:lnTo>
                <a:lnTo>
                  <a:pt x="2117926" y="2318443"/>
                </a:lnTo>
                <a:lnTo>
                  <a:pt x="2122387" y="2311831"/>
                </a:lnTo>
                <a:lnTo>
                  <a:pt x="2124023" y="2303729"/>
                </a:lnTo>
                <a:lnTo>
                  <a:pt x="2122387" y="2295635"/>
                </a:lnTo>
                <a:lnTo>
                  <a:pt x="2117926" y="2289022"/>
                </a:lnTo>
                <a:lnTo>
                  <a:pt x="2111313" y="2284562"/>
                </a:lnTo>
                <a:lnTo>
                  <a:pt x="2103219" y="2282926"/>
                </a:lnTo>
                <a:close/>
              </a:path>
              <a:path w="5621655" h="3489960">
                <a:moveTo>
                  <a:pt x="2196721" y="2282624"/>
                </a:moveTo>
                <a:lnTo>
                  <a:pt x="2188504" y="2284281"/>
                </a:lnTo>
                <a:lnTo>
                  <a:pt x="2181795" y="2288803"/>
                </a:lnTo>
                <a:lnTo>
                  <a:pt x="2177274" y="2295511"/>
                </a:lnTo>
                <a:lnTo>
                  <a:pt x="2175616" y="2303729"/>
                </a:lnTo>
                <a:lnTo>
                  <a:pt x="2177274" y="2311950"/>
                </a:lnTo>
                <a:lnTo>
                  <a:pt x="2181795" y="2318665"/>
                </a:lnTo>
                <a:lnTo>
                  <a:pt x="2188504" y="2323193"/>
                </a:lnTo>
                <a:lnTo>
                  <a:pt x="2196721" y="2324854"/>
                </a:lnTo>
                <a:lnTo>
                  <a:pt x="2204942" y="2323193"/>
                </a:lnTo>
                <a:lnTo>
                  <a:pt x="2211658" y="2318665"/>
                </a:lnTo>
                <a:lnTo>
                  <a:pt x="2216187" y="2311950"/>
                </a:lnTo>
                <a:lnTo>
                  <a:pt x="2217848" y="2303729"/>
                </a:lnTo>
                <a:lnTo>
                  <a:pt x="2216187" y="2295511"/>
                </a:lnTo>
                <a:lnTo>
                  <a:pt x="2211658" y="2288803"/>
                </a:lnTo>
                <a:lnTo>
                  <a:pt x="2204942" y="2284281"/>
                </a:lnTo>
                <a:lnTo>
                  <a:pt x="2196721" y="2282624"/>
                </a:lnTo>
                <a:close/>
              </a:path>
              <a:path w="5621655" h="3489960">
                <a:moveTo>
                  <a:pt x="2290244" y="2282381"/>
                </a:moveTo>
                <a:lnTo>
                  <a:pt x="2281929" y="2284060"/>
                </a:lnTo>
                <a:lnTo>
                  <a:pt x="2275144" y="2288636"/>
                </a:lnTo>
                <a:lnTo>
                  <a:pt x="2270572" y="2295422"/>
                </a:lnTo>
                <a:lnTo>
                  <a:pt x="2268897" y="2303729"/>
                </a:lnTo>
                <a:lnTo>
                  <a:pt x="2270572" y="2312044"/>
                </a:lnTo>
                <a:lnTo>
                  <a:pt x="2275144" y="2318829"/>
                </a:lnTo>
                <a:lnTo>
                  <a:pt x="2281929" y="2323400"/>
                </a:lnTo>
                <a:lnTo>
                  <a:pt x="2290244" y="2325076"/>
                </a:lnTo>
                <a:lnTo>
                  <a:pt x="2298551" y="2323400"/>
                </a:lnTo>
                <a:lnTo>
                  <a:pt x="2305338" y="2318829"/>
                </a:lnTo>
                <a:lnTo>
                  <a:pt x="2309914" y="2312044"/>
                </a:lnTo>
                <a:lnTo>
                  <a:pt x="2311593" y="2303729"/>
                </a:lnTo>
                <a:lnTo>
                  <a:pt x="2309914" y="2295422"/>
                </a:lnTo>
                <a:lnTo>
                  <a:pt x="2305338" y="2288636"/>
                </a:lnTo>
                <a:lnTo>
                  <a:pt x="2298551" y="2284060"/>
                </a:lnTo>
                <a:lnTo>
                  <a:pt x="2290244" y="2282381"/>
                </a:lnTo>
                <a:close/>
              </a:path>
              <a:path w="5621655" h="3489960">
                <a:moveTo>
                  <a:pt x="2383747" y="2282220"/>
                </a:moveTo>
                <a:lnTo>
                  <a:pt x="2375381" y="2283912"/>
                </a:lnTo>
                <a:lnTo>
                  <a:pt x="2368543" y="2288525"/>
                </a:lnTo>
                <a:lnTo>
                  <a:pt x="2363930" y="2295363"/>
                </a:lnTo>
                <a:lnTo>
                  <a:pt x="2362238" y="2303729"/>
                </a:lnTo>
                <a:lnTo>
                  <a:pt x="2363930" y="2312103"/>
                </a:lnTo>
                <a:lnTo>
                  <a:pt x="2368543" y="2318940"/>
                </a:lnTo>
                <a:lnTo>
                  <a:pt x="2375381" y="2323548"/>
                </a:lnTo>
                <a:lnTo>
                  <a:pt x="2383747" y="2325237"/>
                </a:lnTo>
                <a:lnTo>
                  <a:pt x="2392121" y="2323548"/>
                </a:lnTo>
                <a:lnTo>
                  <a:pt x="2398958" y="2318940"/>
                </a:lnTo>
                <a:lnTo>
                  <a:pt x="2403567" y="2312103"/>
                </a:lnTo>
                <a:lnTo>
                  <a:pt x="2405257" y="2303729"/>
                </a:lnTo>
                <a:lnTo>
                  <a:pt x="2403567" y="2295363"/>
                </a:lnTo>
                <a:lnTo>
                  <a:pt x="2398958" y="2288525"/>
                </a:lnTo>
                <a:lnTo>
                  <a:pt x="2392121" y="2283912"/>
                </a:lnTo>
                <a:lnTo>
                  <a:pt x="2383747" y="2282220"/>
                </a:lnTo>
                <a:close/>
              </a:path>
              <a:path w="5621655" h="3489960">
                <a:moveTo>
                  <a:pt x="2477269" y="2282079"/>
                </a:moveTo>
                <a:lnTo>
                  <a:pt x="2468836" y="2283779"/>
                </a:lnTo>
                <a:lnTo>
                  <a:pt x="2461948" y="2288417"/>
                </a:lnTo>
                <a:lnTo>
                  <a:pt x="2457303" y="2295298"/>
                </a:lnTo>
                <a:lnTo>
                  <a:pt x="2455599" y="2303729"/>
                </a:lnTo>
                <a:lnTo>
                  <a:pt x="2457303" y="2312163"/>
                </a:lnTo>
                <a:lnTo>
                  <a:pt x="2461948" y="2319051"/>
                </a:lnTo>
                <a:lnTo>
                  <a:pt x="2468836" y="2323695"/>
                </a:lnTo>
                <a:lnTo>
                  <a:pt x="2477269" y="2325399"/>
                </a:lnTo>
                <a:lnTo>
                  <a:pt x="2485704" y="2323695"/>
                </a:lnTo>
                <a:lnTo>
                  <a:pt x="2492592" y="2319051"/>
                </a:lnTo>
                <a:lnTo>
                  <a:pt x="2497237" y="2312163"/>
                </a:lnTo>
                <a:lnTo>
                  <a:pt x="2498941" y="2303729"/>
                </a:lnTo>
                <a:lnTo>
                  <a:pt x="2497237" y="2295298"/>
                </a:lnTo>
                <a:lnTo>
                  <a:pt x="2492592" y="2288417"/>
                </a:lnTo>
                <a:lnTo>
                  <a:pt x="2485704" y="2283779"/>
                </a:lnTo>
                <a:lnTo>
                  <a:pt x="2477269" y="2282079"/>
                </a:lnTo>
                <a:close/>
              </a:path>
              <a:path w="5621655" h="3489960">
                <a:moveTo>
                  <a:pt x="2570772" y="2281918"/>
                </a:moveTo>
                <a:lnTo>
                  <a:pt x="2562282" y="2283632"/>
                </a:lnTo>
                <a:lnTo>
                  <a:pt x="2555349" y="2288306"/>
                </a:lnTo>
                <a:lnTo>
                  <a:pt x="2550675" y="2295239"/>
                </a:lnTo>
                <a:lnTo>
                  <a:pt x="2548961" y="2303729"/>
                </a:lnTo>
                <a:lnTo>
                  <a:pt x="2550675" y="2312222"/>
                </a:lnTo>
                <a:lnTo>
                  <a:pt x="2555349" y="2319162"/>
                </a:lnTo>
                <a:lnTo>
                  <a:pt x="2562282" y="2323843"/>
                </a:lnTo>
                <a:lnTo>
                  <a:pt x="2570772" y="2325560"/>
                </a:lnTo>
                <a:lnTo>
                  <a:pt x="2579274" y="2323843"/>
                </a:lnTo>
                <a:lnTo>
                  <a:pt x="2586213" y="2319162"/>
                </a:lnTo>
                <a:lnTo>
                  <a:pt x="2590890" y="2312222"/>
                </a:lnTo>
                <a:lnTo>
                  <a:pt x="2592604" y="2303729"/>
                </a:lnTo>
                <a:lnTo>
                  <a:pt x="2590890" y="2295239"/>
                </a:lnTo>
                <a:lnTo>
                  <a:pt x="2586213" y="2288306"/>
                </a:lnTo>
                <a:lnTo>
                  <a:pt x="2579274" y="2283632"/>
                </a:lnTo>
                <a:lnTo>
                  <a:pt x="2570772" y="2281918"/>
                </a:lnTo>
                <a:close/>
              </a:path>
              <a:path w="5621655" h="3489960">
                <a:moveTo>
                  <a:pt x="2664295" y="2281918"/>
                </a:moveTo>
                <a:lnTo>
                  <a:pt x="2655805" y="2283632"/>
                </a:lnTo>
                <a:lnTo>
                  <a:pt x="2648872" y="2288306"/>
                </a:lnTo>
                <a:lnTo>
                  <a:pt x="2644198" y="2295239"/>
                </a:lnTo>
                <a:lnTo>
                  <a:pt x="2642484" y="2303729"/>
                </a:lnTo>
                <a:lnTo>
                  <a:pt x="2644198" y="2312222"/>
                </a:lnTo>
                <a:lnTo>
                  <a:pt x="2648872" y="2319162"/>
                </a:lnTo>
                <a:lnTo>
                  <a:pt x="2655805" y="2323843"/>
                </a:lnTo>
                <a:lnTo>
                  <a:pt x="2664295" y="2325560"/>
                </a:lnTo>
                <a:lnTo>
                  <a:pt x="2672785" y="2323843"/>
                </a:lnTo>
                <a:lnTo>
                  <a:pt x="2679718" y="2319162"/>
                </a:lnTo>
                <a:lnTo>
                  <a:pt x="2684393" y="2312222"/>
                </a:lnTo>
                <a:lnTo>
                  <a:pt x="2686107" y="2303729"/>
                </a:lnTo>
                <a:lnTo>
                  <a:pt x="2684393" y="2295239"/>
                </a:lnTo>
                <a:lnTo>
                  <a:pt x="2679718" y="2288306"/>
                </a:lnTo>
                <a:lnTo>
                  <a:pt x="2672785" y="2283632"/>
                </a:lnTo>
                <a:lnTo>
                  <a:pt x="2664295" y="2281918"/>
                </a:lnTo>
                <a:close/>
              </a:path>
              <a:path w="5621655" h="3489960">
                <a:moveTo>
                  <a:pt x="2757817" y="2281918"/>
                </a:moveTo>
                <a:lnTo>
                  <a:pt x="2749316" y="2283632"/>
                </a:lnTo>
                <a:lnTo>
                  <a:pt x="2742377" y="2288306"/>
                </a:lnTo>
                <a:lnTo>
                  <a:pt x="2737700" y="2295239"/>
                </a:lnTo>
                <a:lnTo>
                  <a:pt x="2735986" y="2303729"/>
                </a:lnTo>
                <a:lnTo>
                  <a:pt x="2737700" y="2312222"/>
                </a:lnTo>
                <a:lnTo>
                  <a:pt x="2742377" y="2319162"/>
                </a:lnTo>
                <a:lnTo>
                  <a:pt x="2749316" y="2323843"/>
                </a:lnTo>
                <a:lnTo>
                  <a:pt x="2757817" y="2325560"/>
                </a:lnTo>
                <a:lnTo>
                  <a:pt x="2766308" y="2323843"/>
                </a:lnTo>
                <a:lnTo>
                  <a:pt x="2773241" y="2319162"/>
                </a:lnTo>
                <a:lnTo>
                  <a:pt x="2777916" y="2312222"/>
                </a:lnTo>
                <a:lnTo>
                  <a:pt x="2779630" y="2303729"/>
                </a:lnTo>
                <a:lnTo>
                  <a:pt x="2777916" y="2295239"/>
                </a:lnTo>
                <a:lnTo>
                  <a:pt x="2773241" y="2288306"/>
                </a:lnTo>
                <a:lnTo>
                  <a:pt x="2766308" y="2283632"/>
                </a:lnTo>
                <a:lnTo>
                  <a:pt x="2757817" y="2281918"/>
                </a:lnTo>
                <a:close/>
              </a:path>
              <a:path w="5621655" h="3489960">
                <a:moveTo>
                  <a:pt x="2851320" y="2281999"/>
                </a:moveTo>
                <a:lnTo>
                  <a:pt x="2842860" y="2283706"/>
                </a:lnTo>
                <a:lnTo>
                  <a:pt x="2835952" y="2288362"/>
                </a:lnTo>
                <a:lnTo>
                  <a:pt x="2831296" y="2295269"/>
                </a:lnTo>
                <a:lnTo>
                  <a:pt x="2829589" y="2303729"/>
                </a:lnTo>
                <a:lnTo>
                  <a:pt x="2831296" y="2312192"/>
                </a:lnTo>
                <a:lnTo>
                  <a:pt x="2835952" y="2319106"/>
                </a:lnTo>
                <a:lnTo>
                  <a:pt x="2842860" y="2323770"/>
                </a:lnTo>
                <a:lnTo>
                  <a:pt x="2851320" y="2325480"/>
                </a:lnTo>
                <a:lnTo>
                  <a:pt x="2859784" y="2323770"/>
                </a:lnTo>
                <a:lnTo>
                  <a:pt x="2866698" y="2319106"/>
                </a:lnTo>
                <a:lnTo>
                  <a:pt x="2871361" y="2312192"/>
                </a:lnTo>
                <a:lnTo>
                  <a:pt x="2873071" y="2303729"/>
                </a:lnTo>
                <a:lnTo>
                  <a:pt x="2871361" y="2295269"/>
                </a:lnTo>
                <a:lnTo>
                  <a:pt x="2866698" y="2288362"/>
                </a:lnTo>
                <a:lnTo>
                  <a:pt x="2859784" y="2283706"/>
                </a:lnTo>
                <a:lnTo>
                  <a:pt x="2851320" y="2281999"/>
                </a:lnTo>
                <a:close/>
              </a:path>
              <a:path w="5621655" h="3489960">
                <a:moveTo>
                  <a:pt x="2944843" y="2282079"/>
                </a:moveTo>
                <a:lnTo>
                  <a:pt x="2936409" y="2283779"/>
                </a:lnTo>
                <a:lnTo>
                  <a:pt x="2929521" y="2288417"/>
                </a:lnTo>
                <a:lnTo>
                  <a:pt x="2924876" y="2295298"/>
                </a:lnTo>
                <a:lnTo>
                  <a:pt x="2923173" y="2303729"/>
                </a:lnTo>
                <a:lnTo>
                  <a:pt x="2924876" y="2312163"/>
                </a:lnTo>
                <a:lnTo>
                  <a:pt x="2929521" y="2319051"/>
                </a:lnTo>
                <a:lnTo>
                  <a:pt x="2936409" y="2323695"/>
                </a:lnTo>
                <a:lnTo>
                  <a:pt x="2944843" y="2325399"/>
                </a:lnTo>
                <a:lnTo>
                  <a:pt x="2953274" y="2323695"/>
                </a:lnTo>
                <a:lnTo>
                  <a:pt x="2960155" y="2319051"/>
                </a:lnTo>
                <a:lnTo>
                  <a:pt x="2964793" y="2312163"/>
                </a:lnTo>
                <a:lnTo>
                  <a:pt x="2966494" y="2303729"/>
                </a:lnTo>
                <a:lnTo>
                  <a:pt x="2964793" y="2295298"/>
                </a:lnTo>
                <a:lnTo>
                  <a:pt x="2960155" y="2288417"/>
                </a:lnTo>
                <a:lnTo>
                  <a:pt x="2953274" y="2283779"/>
                </a:lnTo>
                <a:lnTo>
                  <a:pt x="2944843" y="2282079"/>
                </a:lnTo>
                <a:close/>
              </a:path>
              <a:path w="5621655" h="3489960">
                <a:moveTo>
                  <a:pt x="3038345" y="2282220"/>
                </a:moveTo>
                <a:lnTo>
                  <a:pt x="3029971" y="2283912"/>
                </a:lnTo>
                <a:lnTo>
                  <a:pt x="3023134" y="2288525"/>
                </a:lnTo>
                <a:lnTo>
                  <a:pt x="3018526" y="2295363"/>
                </a:lnTo>
                <a:lnTo>
                  <a:pt x="3016836" y="2303729"/>
                </a:lnTo>
                <a:lnTo>
                  <a:pt x="3018526" y="2312103"/>
                </a:lnTo>
                <a:lnTo>
                  <a:pt x="3023134" y="2318940"/>
                </a:lnTo>
                <a:lnTo>
                  <a:pt x="3029971" y="2323548"/>
                </a:lnTo>
                <a:lnTo>
                  <a:pt x="3038345" y="2325237"/>
                </a:lnTo>
                <a:lnTo>
                  <a:pt x="3046720" y="2323548"/>
                </a:lnTo>
                <a:lnTo>
                  <a:pt x="3053557" y="2318940"/>
                </a:lnTo>
                <a:lnTo>
                  <a:pt x="3058166" y="2312103"/>
                </a:lnTo>
                <a:lnTo>
                  <a:pt x="3059855" y="2303729"/>
                </a:lnTo>
                <a:lnTo>
                  <a:pt x="3058166" y="2295363"/>
                </a:lnTo>
                <a:lnTo>
                  <a:pt x="3053557" y="2288525"/>
                </a:lnTo>
                <a:lnTo>
                  <a:pt x="3046720" y="2283912"/>
                </a:lnTo>
                <a:lnTo>
                  <a:pt x="3038345" y="2282220"/>
                </a:lnTo>
                <a:close/>
              </a:path>
              <a:path w="5621655" h="3489960">
                <a:moveTo>
                  <a:pt x="3131868" y="2282463"/>
                </a:moveTo>
                <a:lnTo>
                  <a:pt x="3123580" y="2284134"/>
                </a:lnTo>
                <a:lnTo>
                  <a:pt x="3116814" y="2288692"/>
                </a:lnTo>
                <a:lnTo>
                  <a:pt x="3112253" y="2295452"/>
                </a:lnTo>
                <a:lnTo>
                  <a:pt x="3110582" y="2303729"/>
                </a:lnTo>
                <a:lnTo>
                  <a:pt x="3112253" y="2312018"/>
                </a:lnTo>
                <a:lnTo>
                  <a:pt x="3116814" y="2318783"/>
                </a:lnTo>
                <a:lnTo>
                  <a:pt x="3123580" y="2323343"/>
                </a:lnTo>
                <a:lnTo>
                  <a:pt x="3131868" y="2325015"/>
                </a:lnTo>
                <a:lnTo>
                  <a:pt x="3140145" y="2323343"/>
                </a:lnTo>
                <a:lnTo>
                  <a:pt x="3146906" y="2318783"/>
                </a:lnTo>
                <a:lnTo>
                  <a:pt x="3151464" y="2312018"/>
                </a:lnTo>
                <a:lnTo>
                  <a:pt x="3153135" y="2303729"/>
                </a:lnTo>
                <a:lnTo>
                  <a:pt x="3151464" y="2295452"/>
                </a:lnTo>
                <a:lnTo>
                  <a:pt x="3146906" y="2288692"/>
                </a:lnTo>
                <a:lnTo>
                  <a:pt x="3140145" y="2284134"/>
                </a:lnTo>
                <a:lnTo>
                  <a:pt x="3131868" y="2282463"/>
                </a:lnTo>
                <a:close/>
              </a:path>
              <a:path w="5621655" h="3489960">
                <a:moveTo>
                  <a:pt x="3225370" y="2282685"/>
                </a:moveTo>
                <a:lnTo>
                  <a:pt x="3217182" y="2284339"/>
                </a:lnTo>
                <a:lnTo>
                  <a:pt x="3210500" y="2288849"/>
                </a:lnTo>
                <a:lnTo>
                  <a:pt x="3205996" y="2295538"/>
                </a:lnTo>
                <a:lnTo>
                  <a:pt x="3204346" y="2303729"/>
                </a:lnTo>
                <a:lnTo>
                  <a:pt x="3205996" y="2311920"/>
                </a:lnTo>
                <a:lnTo>
                  <a:pt x="3210500" y="2318609"/>
                </a:lnTo>
                <a:lnTo>
                  <a:pt x="3217182" y="2323120"/>
                </a:lnTo>
                <a:lnTo>
                  <a:pt x="3225370" y="2324774"/>
                </a:lnTo>
                <a:lnTo>
                  <a:pt x="3233562" y="2323120"/>
                </a:lnTo>
                <a:lnTo>
                  <a:pt x="3240252" y="2318609"/>
                </a:lnTo>
                <a:lnTo>
                  <a:pt x="3244762" y="2311920"/>
                </a:lnTo>
                <a:lnTo>
                  <a:pt x="3246416" y="2303729"/>
                </a:lnTo>
                <a:lnTo>
                  <a:pt x="3244762" y="2295538"/>
                </a:lnTo>
                <a:lnTo>
                  <a:pt x="3240252" y="2288849"/>
                </a:lnTo>
                <a:lnTo>
                  <a:pt x="3233562" y="2284339"/>
                </a:lnTo>
                <a:lnTo>
                  <a:pt x="3225370" y="2282685"/>
                </a:lnTo>
                <a:close/>
              </a:path>
              <a:path w="5621655" h="3489960">
                <a:moveTo>
                  <a:pt x="3318893" y="2283007"/>
                </a:moveTo>
                <a:lnTo>
                  <a:pt x="3310809" y="2284636"/>
                </a:lnTo>
                <a:lnTo>
                  <a:pt x="3304217" y="2289078"/>
                </a:lnTo>
                <a:lnTo>
                  <a:pt x="3299778" y="2295665"/>
                </a:lnTo>
                <a:lnTo>
                  <a:pt x="3298152" y="2303729"/>
                </a:lnTo>
                <a:lnTo>
                  <a:pt x="3299778" y="2311805"/>
                </a:lnTo>
                <a:lnTo>
                  <a:pt x="3304217" y="2318398"/>
                </a:lnTo>
                <a:lnTo>
                  <a:pt x="3310809" y="2322842"/>
                </a:lnTo>
                <a:lnTo>
                  <a:pt x="3318893" y="2324472"/>
                </a:lnTo>
                <a:lnTo>
                  <a:pt x="3326966" y="2322842"/>
                </a:lnTo>
                <a:lnTo>
                  <a:pt x="3333552" y="2318398"/>
                </a:lnTo>
                <a:lnTo>
                  <a:pt x="3337990" y="2311805"/>
                </a:lnTo>
                <a:lnTo>
                  <a:pt x="3339616" y="2303729"/>
                </a:lnTo>
                <a:lnTo>
                  <a:pt x="3337990" y="2295665"/>
                </a:lnTo>
                <a:lnTo>
                  <a:pt x="3333552" y="2289078"/>
                </a:lnTo>
                <a:lnTo>
                  <a:pt x="3326966" y="2284636"/>
                </a:lnTo>
                <a:lnTo>
                  <a:pt x="3318893" y="2283007"/>
                </a:lnTo>
                <a:close/>
              </a:path>
              <a:path w="5621655" h="3489960">
                <a:moveTo>
                  <a:pt x="3412396" y="2283230"/>
                </a:moveTo>
                <a:lnTo>
                  <a:pt x="3404412" y="2284841"/>
                </a:lnTo>
                <a:lnTo>
                  <a:pt x="3397903" y="2289234"/>
                </a:lnTo>
                <a:lnTo>
                  <a:pt x="3393521" y="2295750"/>
                </a:lnTo>
                <a:lnTo>
                  <a:pt x="3391916" y="2303729"/>
                </a:lnTo>
                <a:lnTo>
                  <a:pt x="3393521" y="2311707"/>
                </a:lnTo>
                <a:lnTo>
                  <a:pt x="3397903" y="2318224"/>
                </a:lnTo>
                <a:lnTo>
                  <a:pt x="3404412" y="2322618"/>
                </a:lnTo>
                <a:lnTo>
                  <a:pt x="3412396" y="2324229"/>
                </a:lnTo>
                <a:lnTo>
                  <a:pt x="3420363" y="2322618"/>
                </a:lnTo>
                <a:lnTo>
                  <a:pt x="3426873" y="2318224"/>
                </a:lnTo>
                <a:lnTo>
                  <a:pt x="3431265" y="2311707"/>
                </a:lnTo>
                <a:lnTo>
                  <a:pt x="3432876" y="2303729"/>
                </a:lnTo>
                <a:lnTo>
                  <a:pt x="3431265" y="2295750"/>
                </a:lnTo>
                <a:lnTo>
                  <a:pt x="3426873" y="2289234"/>
                </a:lnTo>
                <a:lnTo>
                  <a:pt x="3420363" y="2284841"/>
                </a:lnTo>
                <a:lnTo>
                  <a:pt x="3412396" y="2283230"/>
                </a:lnTo>
                <a:close/>
              </a:path>
              <a:path w="5621655" h="3489960">
                <a:moveTo>
                  <a:pt x="3505898" y="2283552"/>
                </a:moveTo>
                <a:lnTo>
                  <a:pt x="3498070" y="2285139"/>
                </a:lnTo>
                <a:lnTo>
                  <a:pt x="3491668" y="2289464"/>
                </a:lnTo>
                <a:lnTo>
                  <a:pt x="3487347" y="2295877"/>
                </a:lnTo>
                <a:lnTo>
                  <a:pt x="3485761" y="2303729"/>
                </a:lnTo>
                <a:lnTo>
                  <a:pt x="3487347" y="2311589"/>
                </a:lnTo>
                <a:lnTo>
                  <a:pt x="3491668" y="2318002"/>
                </a:lnTo>
                <a:lnTo>
                  <a:pt x="3498070" y="2322323"/>
                </a:lnTo>
                <a:lnTo>
                  <a:pt x="3505898" y="2323906"/>
                </a:lnTo>
                <a:lnTo>
                  <a:pt x="3513750" y="2322323"/>
                </a:lnTo>
                <a:lnTo>
                  <a:pt x="3520164" y="2318002"/>
                </a:lnTo>
                <a:lnTo>
                  <a:pt x="3524490" y="2311589"/>
                </a:lnTo>
                <a:lnTo>
                  <a:pt x="3526076" y="2303729"/>
                </a:lnTo>
                <a:lnTo>
                  <a:pt x="3524490" y="2295877"/>
                </a:lnTo>
                <a:lnTo>
                  <a:pt x="3520164" y="2289464"/>
                </a:lnTo>
                <a:lnTo>
                  <a:pt x="3513750" y="2285139"/>
                </a:lnTo>
                <a:lnTo>
                  <a:pt x="3505898" y="2283552"/>
                </a:lnTo>
                <a:close/>
              </a:path>
              <a:path w="5621655" h="3489960">
                <a:moveTo>
                  <a:pt x="3599441" y="2283854"/>
                </a:moveTo>
                <a:lnTo>
                  <a:pt x="3591711" y="2285416"/>
                </a:lnTo>
                <a:lnTo>
                  <a:pt x="3585385" y="2289676"/>
                </a:lnTo>
                <a:lnTo>
                  <a:pt x="3581115" y="2295993"/>
                </a:lnTo>
                <a:lnTo>
                  <a:pt x="3579547" y="2303729"/>
                </a:lnTo>
                <a:lnTo>
                  <a:pt x="3581115" y="2311465"/>
                </a:lnTo>
                <a:lnTo>
                  <a:pt x="3585385" y="2317782"/>
                </a:lnTo>
                <a:lnTo>
                  <a:pt x="3591711" y="2322041"/>
                </a:lnTo>
                <a:lnTo>
                  <a:pt x="3599441" y="2323603"/>
                </a:lnTo>
                <a:lnTo>
                  <a:pt x="3607163" y="2322041"/>
                </a:lnTo>
                <a:lnTo>
                  <a:pt x="3613467" y="2317782"/>
                </a:lnTo>
                <a:lnTo>
                  <a:pt x="3617718" y="2311465"/>
                </a:lnTo>
                <a:lnTo>
                  <a:pt x="3619276" y="2303729"/>
                </a:lnTo>
                <a:lnTo>
                  <a:pt x="3617718" y="2295993"/>
                </a:lnTo>
                <a:lnTo>
                  <a:pt x="3613467" y="2289676"/>
                </a:lnTo>
                <a:lnTo>
                  <a:pt x="3607163" y="2285416"/>
                </a:lnTo>
                <a:lnTo>
                  <a:pt x="3599441" y="2283854"/>
                </a:lnTo>
                <a:close/>
              </a:path>
              <a:path w="5621655" h="3489960">
                <a:moveTo>
                  <a:pt x="3692944" y="2284258"/>
                </a:moveTo>
                <a:lnTo>
                  <a:pt x="3685356" y="2285788"/>
                </a:lnTo>
                <a:lnTo>
                  <a:pt x="3679168" y="2289961"/>
                </a:lnTo>
                <a:lnTo>
                  <a:pt x="3674999" y="2296149"/>
                </a:lnTo>
                <a:lnTo>
                  <a:pt x="3673472" y="2303729"/>
                </a:lnTo>
                <a:lnTo>
                  <a:pt x="3674999" y="2311311"/>
                </a:lnTo>
                <a:lnTo>
                  <a:pt x="3679168" y="2317508"/>
                </a:lnTo>
                <a:lnTo>
                  <a:pt x="3685356" y="2321687"/>
                </a:lnTo>
                <a:lnTo>
                  <a:pt x="3692944" y="2323221"/>
                </a:lnTo>
                <a:lnTo>
                  <a:pt x="3700535" y="2321687"/>
                </a:lnTo>
                <a:lnTo>
                  <a:pt x="3706730" y="2317508"/>
                </a:lnTo>
                <a:lnTo>
                  <a:pt x="3710905" y="2311311"/>
                </a:lnTo>
                <a:lnTo>
                  <a:pt x="3712436" y="2303729"/>
                </a:lnTo>
                <a:lnTo>
                  <a:pt x="3710905" y="2296149"/>
                </a:lnTo>
                <a:lnTo>
                  <a:pt x="3706730" y="2289961"/>
                </a:lnTo>
                <a:lnTo>
                  <a:pt x="3700535" y="2285788"/>
                </a:lnTo>
                <a:lnTo>
                  <a:pt x="3692944" y="2284258"/>
                </a:lnTo>
                <a:close/>
              </a:path>
              <a:path w="5621655" h="3489960">
                <a:moveTo>
                  <a:pt x="3786487" y="2284561"/>
                </a:moveTo>
                <a:lnTo>
                  <a:pt x="3779006" y="2286066"/>
                </a:lnTo>
                <a:lnTo>
                  <a:pt x="3772915" y="2290172"/>
                </a:lnTo>
                <a:lnTo>
                  <a:pt x="3768819" y="2296265"/>
                </a:lnTo>
                <a:lnTo>
                  <a:pt x="3767319" y="2303729"/>
                </a:lnTo>
                <a:lnTo>
                  <a:pt x="3768819" y="2311193"/>
                </a:lnTo>
                <a:lnTo>
                  <a:pt x="3772915" y="2317285"/>
                </a:lnTo>
                <a:lnTo>
                  <a:pt x="3779006" y="2321391"/>
                </a:lnTo>
                <a:lnTo>
                  <a:pt x="3786487" y="2322897"/>
                </a:lnTo>
                <a:lnTo>
                  <a:pt x="3793925" y="2321391"/>
                </a:lnTo>
                <a:lnTo>
                  <a:pt x="3800021" y="2317285"/>
                </a:lnTo>
                <a:lnTo>
                  <a:pt x="3804141" y="2311193"/>
                </a:lnTo>
                <a:lnTo>
                  <a:pt x="3805655" y="2303729"/>
                </a:lnTo>
                <a:lnTo>
                  <a:pt x="3804141" y="2296265"/>
                </a:lnTo>
                <a:lnTo>
                  <a:pt x="3800021" y="2290172"/>
                </a:lnTo>
                <a:lnTo>
                  <a:pt x="3793925" y="2286066"/>
                </a:lnTo>
                <a:lnTo>
                  <a:pt x="3786487" y="2284561"/>
                </a:lnTo>
                <a:close/>
              </a:path>
              <a:path w="5621655" h="3489960">
                <a:moveTo>
                  <a:pt x="3879989" y="2284883"/>
                </a:moveTo>
                <a:lnTo>
                  <a:pt x="3872629" y="2286364"/>
                </a:lnTo>
                <a:lnTo>
                  <a:pt x="3866627" y="2290402"/>
                </a:lnTo>
                <a:lnTo>
                  <a:pt x="3862584" y="2296392"/>
                </a:lnTo>
                <a:lnTo>
                  <a:pt x="3861103" y="2303729"/>
                </a:lnTo>
                <a:lnTo>
                  <a:pt x="3862584" y="2311069"/>
                </a:lnTo>
                <a:lnTo>
                  <a:pt x="3866627" y="2317066"/>
                </a:lnTo>
                <a:lnTo>
                  <a:pt x="3872629" y="2321111"/>
                </a:lnTo>
                <a:lnTo>
                  <a:pt x="3879989" y="2322595"/>
                </a:lnTo>
                <a:lnTo>
                  <a:pt x="3887309" y="2321111"/>
                </a:lnTo>
                <a:lnTo>
                  <a:pt x="3893301" y="2317066"/>
                </a:lnTo>
                <a:lnTo>
                  <a:pt x="3897349" y="2311069"/>
                </a:lnTo>
                <a:lnTo>
                  <a:pt x="3898835" y="2303729"/>
                </a:lnTo>
                <a:lnTo>
                  <a:pt x="3897349" y="2296392"/>
                </a:lnTo>
                <a:lnTo>
                  <a:pt x="3893301" y="2290402"/>
                </a:lnTo>
                <a:lnTo>
                  <a:pt x="3887309" y="2286364"/>
                </a:lnTo>
                <a:lnTo>
                  <a:pt x="3879989" y="2284883"/>
                </a:lnTo>
                <a:close/>
              </a:path>
              <a:path w="5621655" h="3489960">
                <a:moveTo>
                  <a:pt x="3973472" y="2285267"/>
                </a:moveTo>
                <a:lnTo>
                  <a:pt x="3966285" y="2286719"/>
                </a:lnTo>
                <a:lnTo>
                  <a:pt x="3960410" y="2290677"/>
                </a:lnTo>
                <a:lnTo>
                  <a:pt x="3956444" y="2296545"/>
                </a:lnTo>
                <a:lnTo>
                  <a:pt x="3954989" y="2303729"/>
                </a:lnTo>
                <a:lnTo>
                  <a:pt x="3956444" y="2310924"/>
                </a:lnTo>
                <a:lnTo>
                  <a:pt x="3960410" y="2316798"/>
                </a:lnTo>
                <a:lnTo>
                  <a:pt x="3966285" y="2320759"/>
                </a:lnTo>
                <a:lnTo>
                  <a:pt x="3973472" y="2322211"/>
                </a:lnTo>
                <a:lnTo>
                  <a:pt x="3980670" y="2320759"/>
                </a:lnTo>
                <a:lnTo>
                  <a:pt x="3986552" y="2316798"/>
                </a:lnTo>
                <a:lnTo>
                  <a:pt x="3990519" y="2310924"/>
                </a:lnTo>
                <a:lnTo>
                  <a:pt x="3991974" y="2303729"/>
                </a:lnTo>
                <a:lnTo>
                  <a:pt x="3990519" y="2296545"/>
                </a:lnTo>
                <a:lnTo>
                  <a:pt x="3986552" y="2290677"/>
                </a:lnTo>
                <a:lnTo>
                  <a:pt x="3980670" y="2286719"/>
                </a:lnTo>
                <a:lnTo>
                  <a:pt x="3973472" y="2285267"/>
                </a:lnTo>
                <a:close/>
              </a:path>
              <a:path w="5621655" h="3489960">
                <a:moveTo>
                  <a:pt x="4066974" y="2285570"/>
                </a:moveTo>
                <a:lnTo>
                  <a:pt x="4059915" y="2286997"/>
                </a:lnTo>
                <a:lnTo>
                  <a:pt x="4054141" y="2290889"/>
                </a:lnTo>
                <a:lnTo>
                  <a:pt x="4050245" y="2296661"/>
                </a:lnTo>
                <a:lnTo>
                  <a:pt x="4048814" y="2303729"/>
                </a:lnTo>
                <a:lnTo>
                  <a:pt x="4050245" y="2310797"/>
                </a:lnTo>
                <a:lnTo>
                  <a:pt x="4054141" y="2316569"/>
                </a:lnTo>
                <a:lnTo>
                  <a:pt x="4059915" y="2320461"/>
                </a:lnTo>
                <a:lnTo>
                  <a:pt x="4066974" y="2321888"/>
                </a:lnTo>
                <a:lnTo>
                  <a:pt x="4074066" y="2320461"/>
                </a:lnTo>
                <a:lnTo>
                  <a:pt x="4079850" y="2316569"/>
                </a:lnTo>
                <a:lnTo>
                  <a:pt x="4083747" y="2310797"/>
                </a:lnTo>
                <a:lnTo>
                  <a:pt x="4085174" y="2303729"/>
                </a:lnTo>
                <a:lnTo>
                  <a:pt x="4083747" y="2296661"/>
                </a:lnTo>
                <a:lnTo>
                  <a:pt x="4079850" y="2290889"/>
                </a:lnTo>
                <a:lnTo>
                  <a:pt x="4074066" y="2286997"/>
                </a:lnTo>
                <a:lnTo>
                  <a:pt x="4066974" y="2285570"/>
                </a:lnTo>
                <a:close/>
              </a:path>
              <a:path w="5621655" h="3489960">
                <a:moveTo>
                  <a:pt x="4170304" y="2285973"/>
                </a:moveTo>
                <a:lnTo>
                  <a:pt x="4150732" y="2285973"/>
                </a:lnTo>
                <a:lnTo>
                  <a:pt x="4142741" y="2293923"/>
                </a:lnTo>
                <a:lnTo>
                  <a:pt x="4142741" y="2313555"/>
                </a:lnTo>
                <a:lnTo>
                  <a:pt x="4150732" y="2321505"/>
                </a:lnTo>
                <a:lnTo>
                  <a:pt x="4170304" y="2321505"/>
                </a:lnTo>
                <a:lnTo>
                  <a:pt x="4178253" y="2313555"/>
                </a:lnTo>
                <a:lnTo>
                  <a:pt x="4178253" y="2293923"/>
                </a:lnTo>
                <a:lnTo>
                  <a:pt x="4170304" y="2285973"/>
                </a:lnTo>
                <a:close/>
              </a:path>
              <a:path w="5621655" h="3489960">
                <a:moveTo>
                  <a:pt x="4263625" y="2286356"/>
                </a:moveTo>
                <a:lnTo>
                  <a:pt x="4244416" y="2286356"/>
                </a:lnTo>
                <a:lnTo>
                  <a:pt x="4236647" y="2294125"/>
                </a:lnTo>
                <a:lnTo>
                  <a:pt x="4236647" y="2313334"/>
                </a:lnTo>
                <a:lnTo>
                  <a:pt x="4244416" y="2321101"/>
                </a:lnTo>
                <a:lnTo>
                  <a:pt x="4263625" y="2321101"/>
                </a:lnTo>
                <a:lnTo>
                  <a:pt x="4271412" y="2313334"/>
                </a:lnTo>
                <a:lnTo>
                  <a:pt x="4271412" y="2294125"/>
                </a:lnTo>
                <a:lnTo>
                  <a:pt x="4263625" y="2286356"/>
                </a:lnTo>
                <a:close/>
              </a:path>
              <a:path w="5621655" h="3489960">
                <a:moveTo>
                  <a:pt x="4356966" y="2286660"/>
                </a:moveTo>
                <a:lnTo>
                  <a:pt x="4338100" y="2286660"/>
                </a:lnTo>
                <a:lnTo>
                  <a:pt x="4330452" y="2294307"/>
                </a:lnTo>
                <a:lnTo>
                  <a:pt x="4330452" y="2313152"/>
                </a:lnTo>
                <a:lnTo>
                  <a:pt x="4338100" y="2320799"/>
                </a:lnTo>
                <a:lnTo>
                  <a:pt x="4356966" y="2320799"/>
                </a:lnTo>
                <a:lnTo>
                  <a:pt x="4364613" y="2313152"/>
                </a:lnTo>
                <a:lnTo>
                  <a:pt x="4364613" y="2294307"/>
                </a:lnTo>
                <a:lnTo>
                  <a:pt x="4356966" y="2286660"/>
                </a:lnTo>
                <a:close/>
              </a:path>
              <a:path w="5621655" h="3489960">
                <a:moveTo>
                  <a:pt x="4450246" y="2287062"/>
                </a:moveTo>
                <a:lnTo>
                  <a:pt x="4431824" y="2287062"/>
                </a:lnTo>
                <a:lnTo>
                  <a:pt x="4424379" y="2294529"/>
                </a:lnTo>
                <a:lnTo>
                  <a:pt x="4424379" y="2312950"/>
                </a:lnTo>
                <a:lnTo>
                  <a:pt x="4431824" y="2320415"/>
                </a:lnTo>
                <a:lnTo>
                  <a:pt x="4450246" y="2320415"/>
                </a:lnTo>
                <a:lnTo>
                  <a:pt x="4457732" y="2312950"/>
                </a:lnTo>
                <a:lnTo>
                  <a:pt x="4457732" y="2294529"/>
                </a:lnTo>
                <a:lnTo>
                  <a:pt x="4450246" y="2287062"/>
                </a:lnTo>
                <a:close/>
              </a:path>
              <a:path w="5621655" h="3489960">
                <a:moveTo>
                  <a:pt x="4543547" y="2287446"/>
                </a:moveTo>
                <a:lnTo>
                  <a:pt x="4525548" y="2287446"/>
                </a:lnTo>
                <a:lnTo>
                  <a:pt x="4518285" y="2294731"/>
                </a:lnTo>
                <a:lnTo>
                  <a:pt x="4518285" y="2312728"/>
                </a:lnTo>
                <a:lnTo>
                  <a:pt x="4525548" y="2320011"/>
                </a:lnTo>
                <a:lnTo>
                  <a:pt x="4543547" y="2320011"/>
                </a:lnTo>
                <a:lnTo>
                  <a:pt x="4550852" y="2312728"/>
                </a:lnTo>
                <a:lnTo>
                  <a:pt x="4550852" y="2294731"/>
                </a:lnTo>
                <a:lnTo>
                  <a:pt x="4543547" y="2287446"/>
                </a:lnTo>
                <a:close/>
              </a:path>
              <a:path w="5621655" h="3489960">
                <a:moveTo>
                  <a:pt x="4636868" y="2287830"/>
                </a:moveTo>
                <a:lnTo>
                  <a:pt x="4619273" y="2287830"/>
                </a:lnTo>
                <a:lnTo>
                  <a:pt x="4612210" y="2294952"/>
                </a:lnTo>
                <a:lnTo>
                  <a:pt x="4612210" y="2312506"/>
                </a:lnTo>
                <a:lnTo>
                  <a:pt x="4619273" y="2319629"/>
                </a:lnTo>
                <a:lnTo>
                  <a:pt x="4636868" y="2319629"/>
                </a:lnTo>
                <a:lnTo>
                  <a:pt x="4643991" y="2312506"/>
                </a:lnTo>
                <a:lnTo>
                  <a:pt x="4643991" y="2294952"/>
                </a:lnTo>
                <a:lnTo>
                  <a:pt x="4636868" y="2287830"/>
                </a:lnTo>
                <a:close/>
              </a:path>
              <a:path w="5621655" h="3489960">
                <a:moveTo>
                  <a:pt x="4730209" y="2288152"/>
                </a:moveTo>
                <a:lnTo>
                  <a:pt x="4713018" y="2288152"/>
                </a:lnTo>
                <a:lnTo>
                  <a:pt x="4705996" y="2295133"/>
                </a:lnTo>
                <a:lnTo>
                  <a:pt x="4705996" y="2312344"/>
                </a:lnTo>
                <a:lnTo>
                  <a:pt x="4713018" y="2319326"/>
                </a:lnTo>
                <a:lnTo>
                  <a:pt x="4730209" y="2319326"/>
                </a:lnTo>
                <a:lnTo>
                  <a:pt x="4737190" y="2312344"/>
                </a:lnTo>
                <a:lnTo>
                  <a:pt x="4737190" y="2295133"/>
                </a:lnTo>
                <a:lnTo>
                  <a:pt x="4730209" y="2288152"/>
                </a:lnTo>
                <a:close/>
              </a:path>
              <a:path w="5621655" h="3489960">
                <a:moveTo>
                  <a:pt x="568545" y="2335447"/>
                </a:moveTo>
                <a:lnTo>
                  <a:pt x="551928" y="2335447"/>
                </a:lnTo>
                <a:lnTo>
                  <a:pt x="545197" y="2342187"/>
                </a:lnTo>
                <a:lnTo>
                  <a:pt x="545197" y="2358792"/>
                </a:lnTo>
                <a:lnTo>
                  <a:pt x="551928" y="2365531"/>
                </a:lnTo>
                <a:lnTo>
                  <a:pt x="568545" y="2365531"/>
                </a:lnTo>
                <a:lnTo>
                  <a:pt x="575276" y="2358792"/>
                </a:lnTo>
                <a:lnTo>
                  <a:pt x="575276" y="2342187"/>
                </a:lnTo>
                <a:lnTo>
                  <a:pt x="568545" y="2335447"/>
                </a:lnTo>
                <a:close/>
              </a:path>
              <a:path w="5621655" h="3489960">
                <a:moveTo>
                  <a:pt x="662275" y="2335063"/>
                </a:moveTo>
                <a:lnTo>
                  <a:pt x="645227" y="2335063"/>
                </a:lnTo>
                <a:lnTo>
                  <a:pt x="638314" y="2341965"/>
                </a:lnTo>
                <a:lnTo>
                  <a:pt x="638314" y="2359014"/>
                </a:lnTo>
                <a:lnTo>
                  <a:pt x="645227" y="2365914"/>
                </a:lnTo>
                <a:lnTo>
                  <a:pt x="662275" y="2365914"/>
                </a:lnTo>
                <a:lnTo>
                  <a:pt x="669180" y="2359014"/>
                </a:lnTo>
                <a:lnTo>
                  <a:pt x="669180" y="2341965"/>
                </a:lnTo>
                <a:lnTo>
                  <a:pt x="662275" y="2335063"/>
                </a:lnTo>
                <a:close/>
              </a:path>
              <a:path w="5621655" h="3489960">
                <a:moveTo>
                  <a:pt x="755998" y="2334661"/>
                </a:moveTo>
                <a:lnTo>
                  <a:pt x="738524" y="2334661"/>
                </a:lnTo>
                <a:lnTo>
                  <a:pt x="731437" y="2341742"/>
                </a:lnTo>
                <a:lnTo>
                  <a:pt x="731437" y="2359216"/>
                </a:lnTo>
                <a:lnTo>
                  <a:pt x="738524" y="2366298"/>
                </a:lnTo>
                <a:lnTo>
                  <a:pt x="755998" y="2366298"/>
                </a:lnTo>
                <a:lnTo>
                  <a:pt x="763084" y="2359216"/>
                </a:lnTo>
                <a:lnTo>
                  <a:pt x="763084" y="2341742"/>
                </a:lnTo>
                <a:lnTo>
                  <a:pt x="755998" y="2334661"/>
                </a:lnTo>
                <a:close/>
              </a:path>
              <a:path w="5621655" h="3489960">
                <a:moveTo>
                  <a:pt x="849728" y="2334277"/>
                </a:moveTo>
                <a:lnTo>
                  <a:pt x="831821" y="2334277"/>
                </a:lnTo>
                <a:lnTo>
                  <a:pt x="824571" y="2341540"/>
                </a:lnTo>
                <a:lnTo>
                  <a:pt x="824571" y="2359437"/>
                </a:lnTo>
                <a:lnTo>
                  <a:pt x="831821" y="2366702"/>
                </a:lnTo>
                <a:lnTo>
                  <a:pt x="849728" y="2366702"/>
                </a:lnTo>
                <a:lnTo>
                  <a:pt x="856988" y="2359437"/>
                </a:lnTo>
                <a:lnTo>
                  <a:pt x="856988" y="2341540"/>
                </a:lnTo>
                <a:lnTo>
                  <a:pt x="849728" y="2334277"/>
                </a:lnTo>
                <a:close/>
              </a:path>
              <a:path w="5621655" h="3489960">
                <a:moveTo>
                  <a:pt x="943420" y="2333975"/>
                </a:moveTo>
                <a:lnTo>
                  <a:pt x="925166" y="2333975"/>
                </a:lnTo>
                <a:lnTo>
                  <a:pt x="917773" y="2341359"/>
                </a:lnTo>
                <a:lnTo>
                  <a:pt x="917773" y="2359619"/>
                </a:lnTo>
                <a:lnTo>
                  <a:pt x="925166" y="2367004"/>
                </a:lnTo>
                <a:lnTo>
                  <a:pt x="943420" y="2367004"/>
                </a:lnTo>
                <a:lnTo>
                  <a:pt x="950805" y="2359619"/>
                </a:lnTo>
                <a:lnTo>
                  <a:pt x="950805" y="2341359"/>
                </a:lnTo>
                <a:lnTo>
                  <a:pt x="943420" y="2333975"/>
                </a:lnTo>
                <a:close/>
              </a:path>
              <a:path w="5621655" h="3489960">
                <a:moveTo>
                  <a:pt x="1037143" y="2333571"/>
                </a:moveTo>
                <a:lnTo>
                  <a:pt x="1018463" y="2333571"/>
                </a:lnTo>
                <a:lnTo>
                  <a:pt x="1010896" y="2341157"/>
                </a:lnTo>
                <a:lnTo>
                  <a:pt x="1010896" y="2359821"/>
                </a:lnTo>
                <a:lnTo>
                  <a:pt x="1018463" y="2367408"/>
                </a:lnTo>
                <a:lnTo>
                  <a:pt x="1037143" y="2367408"/>
                </a:lnTo>
                <a:lnTo>
                  <a:pt x="1044718" y="2359821"/>
                </a:lnTo>
                <a:lnTo>
                  <a:pt x="1044718" y="2341157"/>
                </a:lnTo>
                <a:lnTo>
                  <a:pt x="1037143" y="2333571"/>
                </a:lnTo>
                <a:close/>
              </a:path>
              <a:path w="5621655" h="3489960">
                <a:moveTo>
                  <a:pt x="1130874" y="2333188"/>
                </a:moveTo>
                <a:lnTo>
                  <a:pt x="1111762" y="2333188"/>
                </a:lnTo>
                <a:lnTo>
                  <a:pt x="1104021" y="2340936"/>
                </a:lnTo>
                <a:lnTo>
                  <a:pt x="1104021" y="2360043"/>
                </a:lnTo>
                <a:lnTo>
                  <a:pt x="1111762" y="2367791"/>
                </a:lnTo>
                <a:lnTo>
                  <a:pt x="1130874" y="2367791"/>
                </a:lnTo>
                <a:lnTo>
                  <a:pt x="1138622" y="2360043"/>
                </a:lnTo>
                <a:lnTo>
                  <a:pt x="1138622" y="2340936"/>
                </a:lnTo>
                <a:lnTo>
                  <a:pt x="1130874" y="2333188"/>
                </a:lnTo>
                <a:close/>
              </a:path>
              <a:path w="5621655" h="3489960">
                <a:moveTo>
                  <a:pt x="1224558" y="2332885"/>
                </a:moveTo>
                <a:lnTo>
                  <a:pt x="1205104" y="2332885"/>
                </a:lnTo>
                <a:lnTo>
                  <a:pt x="1197224" y="2340754"/>
                </a:lnTo>
                <a:lnTo>
                  <a:pt x="1197224" y="2360204"/>
                </a:lnTo>
                <a:lnTo>
                  <a:pt x="1205104" y="2368094"/>
                </a:lnTo>
                <a:lnTo>
                  <a:pt x="1224558" y="2368094"/>
                </a:lnTo>
                <a:lnTo>
                  <a:pt x="1232447" y="2360204"/>
                </a:lnTo>
                <a:lnTo>
                  <a:pt x="1232447" y="2340754"/>
                </a:lnTo>
                <a:lnTo>
                  <a:pt x="1224558" y="2332885"/>
                </a:lnTo>
                <a:close/>
              </a:path>
              <a:path w="5621655" h="3489960">
                <a:moveTo>
                  <a:pt x="1308341" y="2332482"/>
                </a:moveTo>
                <a:lnTo>
                  <a:pt x="1301337" y="2333898"/>
                </a:lnTo>
                <a:lnTo>
                  <a:pt x="1295617" y="2337758"/>
                </a:lnTo>
                <a:lnTo>
                  <a:pt x="1291761" y="2343479"/>
                </a:lnTo>
                <a:lnTo>
                  <a:pt x="1290346" y="2350479"/>
                </a:lnTo>
                <a:lnTo>
                  <a:pt x="1291761" y="2357491"/>
                </a:lnTo>
                <a:lnTo>
                  <a:pt x="1295617" y="2363219"/>
                </a:lnTo>
                <a:lnTo>
                  <a:pt x="1301337" y="2367081"/>
                </a:lnTo>
                <a:lnTo>
                  <a:pt x="1308341" y="2368497"/>
                </a:lnTo>
                <a:lnTo>
                  <a:pt x="1315350" y="2367081"/>
                </a:lnTo>
                <a:lnTo>
                  <a:pt x="1321072" y="2363219"/>
                </a:lnTo>
                <a:lnTo>
                  <a:pt x="1324929" y="2357491"/>
                </a:lnTo>
                <a:lnTo>
                  <a:pt x="1326343" y="2350479"/>
                </a:lnTo>
                <a:lnTo>
                  <a:pt x="1324929" y="2343479"/>
                </a:lnTo>
                <a:lnTo>
                  <a:pt x="1321072" y="2337758"/>
                </a:lnTo>
                <a:lnTo>
                  <a:pt x="1315350" y="2333898"/>
                </a:lnTo>
                <a:lnTo>
                  <a:pt x="1308341" y="2332482"/>
                </a:lnTo>
                <a:close/>
              </a:path>
              <a:path w="5621655" h="3489960">
                <a:moveTo>
                  <a:pt x="1401859" y="2332179"/>
                </a:moveTo>
                <a:lnTo>
                  <a:pt x="1394732" y="2333617"/>
                </a:lnTo>
                <a:lnTo>
                  <a:pt x="1388912" y="2337538"/>
                </a:lnTo>
                <a:lnTo>
                  <a:pt x="1384989" y="2343355"/>
                </a:lnTo>
                <a:lnTo>
                  <a:pt x="1383550" y="2350479"/>
                </a:lnTo>
                <a:lnTo>
                  <a:pt x="1384989" y="2357615"/>
                </a:lnTo>
                <a:lnTo>
                  <a:pt x="1388912" y="2363438"/>
                </a:lnTo>
                <a:lnTo>
                  <a:pt x="1394732" y="2367361"/>
                </a:lnTo>
                <a:lnTo>
                  <a:pt x="1401859" y="2368800"/>
                </a:lnTo>
                <a:lnTo>
                  <a:pt x="1408986" y="2367361"/>
                </a:lnTo>
                <a:lnTo>
                  <a:pt x="1414806" y="2363438"/>
                </a:lnTo>
                <a:lnTo>
                  <a:pt x="1418730" y="2357615"/>
                </a:lnTo>
                <a:lnTo>
                  <a:pt x="1420168" y="2350479"/>
                </a:lnTo>
                <a:lnTo>
                  <a:pt x="1418730" y="2343355"/>
                </a:lnTo>
                <a:lnTo>
                  <a:pt x="1414806" y="2337538"/>
                </a:lnTo>
                <a:lnTo>
                  <a:pt x="1408986" y="2333617"/>
                </a:lnTo>
                <a:lnTo>
                  <a:pt x="1401859" y="2332179"/>
                </a:lnTo>
                <a:close/>
              </a:path>
              <a:path w="5621655" h="3489960">
                <a:moveTo>
                  <a:pt x="1495370" y="2331796"/>
                </a:moveTo>
                <a:lnTo>
                  <a:pt x="1488093" y="2333265"/>
                </a:lnTo>
                <a:lnTo>
                  <a:pt x="1482150" y="2337271"/>
                </a:lnTo>
                <a:lnTo>
                  <a:pt x="1478143" y="2343210"/>
                </a:lnTo>
                <a:lnTo>
                  <a:pt x="1476673" y="2350479"/>
                </a:lnTo>
                <a:lnTo>
                  <a:pt x="1478143" y="2357760"/>
                </a:lnTo>
                <a:lnTo>
                  <a:pt x="1482150" y="2363705"/>
                </a:lnTo>
                <a:lnTo>
                  <a:pt x="1488093" y="2367714"/>
                </a:lnTo>
                <a:lnTo>
                  <a:pt x="1495370" y="2369183"/>
                </a:lnTo>
                <a:lnTo>
                  <a:pt x="1502652" y="2367714"/>
                </a:lnTo>
                <a:lnTo>
                  <a:pt x="1508598" y="2363705"/>
                </a:lnTo>
                <a:lnTo>
                  <a:pt x="1512606" y="2357760"/>
                </a:lnTo>
                <a:lnTo>
                  <a:pt x="1514076" y="2350479"/>
                </a:lnTo>
                <a:lnTo>
                  <a:pt x="1512606" y="2343210"/>
                </a:lnTo>
                <a:lnTo>
                  <a:pt x="1508598" y="2337271"/>
                </a:lnTo>
                <a:lnTo>
                  <a:pt x="1502652" y="2333265"/>
                </a:lnTo>
                <a:lnTo>
                  <a:pt x="1495370" y="2331796"/>
                </a:lnTo>
                <a:close/>
              </a:path>
              <a:path w="5621655" h="3489960">
                <a:moveTo>
                  <a:pt x="1588894" y="2331472"/>
                </a:moveTo>
                <a:lnTo>
                  <a:pt x="1581487" y="2332966"/>
                </a:lnTo>
                <a:lnTo>
                  <a:pt x="1575439" y="2337041"/>
                </a:lnTo>
                <a:lnTo>
                  <a:pt x="1571362" y="2343083"/>
                </a:lnTo>
                <a:lnTo>
                  <a:pt x="1569867" y="2350479"/>
                </a:lnTo>
                <a:lnTo>
                  <a:pt x="1571362" y="2357887"/>
                </a:lnTo>
                <a:lnTo>
                  <a:pt x="1575439" y="2363935"/>
                </a:lnTo>
                <a:lnTo>
                  <a:pt x="1581487" y="2368011"/>
                </a:lnTo>
                <a:lnTo>
                  <a:pt x="1588894" y="2369506"/>
                </a:lnTo>
                <a:lnTo>
                  <a:pt x="1596291" y="2368011"/>
                </a:lnTo>
                <a:lnTo>
                  <a:pt x="1602333" y="2363935"/>
                </a:lnTo>
                <a:lnTo>
                  <a:pt x="1606408" y="2357887"/>
                </a:lnTo>
                <a:lnTo>
                  <a:pt x="1607902" y="2350479"/>
                </a:lnTo>
                <a:lnTo>
                  <a:pt x="1606408" y="2343083"/>
                </a:lnTo>
                <a:lnTo>
                  <a:pt x="1602333" y="2337041"/>
                </a:lnTo>
                <a:lnTo>
                  <a:pt x="1596291" y="2332966"/>
                </a:lnTo>
                <a:lnTo>
                  <a:pt x="1588894" y="2331472"/>
                </a:lnTo>
                <a:close/>
              </a:path>
              <a:path w="5621655" h="3489960">
                <a:moveTo>
                  <a:pt x="1682397" y="2331170"/>
                </a:moveTo>
                <a:lnTo>
                  <a:pt x="1674874" y="2332686"/>
                </a:lnTo>
                <a:lnTo>
                  <a:pt x="1668730" y="2336822"/>
                </a:lnTo>
                <a:lnTo>
                  <a:pt x="1664587" y="2342959"/>
                </a:lnTo>
                <a:lnTo>
                  <a:pt x="1663067" y="2350479"/>
                </a:lnTo>
                <a:lnTo>
                  <a:pt x="1664587" y="2358002"/>
                </a:lnTo>
                <a:lnTo>
                  <a:pt x="1668730" y="2364147"/>
                </a:lnTo>
                <a:lnTo>
                  <a:pt x="1674874" y="2368290"/>
                </a:lnTo>
                <a:lnTo>
                  <a:pt x="1682397" y="2369809"/>
                </a:lnTo>
                <a:lnTo>
                  <a:pt x="1689920" y="2368290"/>
                </a:lnTo>
                <a:lnTo>
                  <a:pt x="1696065" y="2364147"/>
                </a:lnTo>
                <a:lnTo>
                  <a:pt x="1700208" y="2358002"/>
                </a:lnTo>
                <a:lnTo>
                  <a:pt x="1701727" y="2350479"/>
                </a:lnTo>
                <a:lnTo>
                  <a:pt x="1700208" y="2342959"/>
                </a:lnTo>
                <a:lnTo>
                  <a:pt x="1696065" y="2336822"/>
                </a:lnTo>
                <a:lnTo>
                  <a:pt x="1689920" y="2332686"/>
                </a:lnTo>
                <a:lnTo>
                  <a:pt x="1682397" y="2331170"/>
                </a:lnTo>
                <a:close/>
              </a:path>
              <a:path w="5621655" h="3489960">
                <a:moveTo>
                  <a:pt x="1775919" y="2330847"/>
                </a:moveTo>
                <a:lnTo>
                  <a:pt x="1768273" y="2332391"/>
                </a:lnTo>
                <a:lnTo>
                  <a:pt x="1762033" y="2336600"/>
                </a:lnTo>
                <a:lnTo>
                  <a:pt x="1757828" y="2342840"/>
                </a:lnTo>
                <a:lnTo>
                  <a:pt x="1756287" y="2350479"/>
                </a:lnTo>
                <a:lnTo>
                  <a:pt x="1757828" y="2358129"/>
                </a:lnTo>
                <a:lnTo>
                  <a:pt x="1762033" y="2364376"/>
                </a:lnTo>
                <a:lnTo>
                  <a:pt x="1768273" y="2368588"/>
                </a:lnTo>
                <a:lnTo>
                  <a:pt x="1775919" y="2370132"/>
                </a:lnTo>
                <a:lnTo>
                  <a:pt x="1783558" y="2368588"/>
                </a:lnTo>
                <a:lnTo>
                  <a:pt x="1789799" y="2364376"/>
                </a:lnTo>
                <a:lnTo>
                  <a:pt x="1794009" y="2358129"/>
                </a:lnTo>
                <a:lnTo>
                  <a:pt x="1795552" y="2350479"/>
                </a:lnTo>
                <a:lnTo>
                  <a:pt x="1794009" y="2342840"/>
                </a:lnTo>
                <a:lnTo>
                  <a:pt x="1789799" y="2336600"/>
                </a:lnTo>
                <a:lnTo>
                  <a:pt x="1783558" y="2332391"/>
                </a:lnTo>
                <a:lnTo>
                  <a:pt x="1775919" y="2330847"/>
                </a:lnTo>
                <a:close/>
              </a:path>
              <a:path w="5621655" h="3489960">
                <a:moveTo>
                  <a:pt x="1869422" y="2330545"/>
                </a:moveTo>
                <a:lnTo>
                  <a:pt x="1861660" y="2332110"/>
                </a:lnTo>
                <a:lnTo>
                  <a:pt x="1855323" y="2336381"/>
                </a:lnTo>
                <a:lnTo>
                  <a:pt x="1851053" y="2342717"/>
                </a:lnTo>
                <a:lnTo>
                  <a:pt x="1849487" y="2350479"/>
                </a:lnTo>
                <a:lnTo>
                  <a:pt x="1851053" y="2358253"/>
                </a:lnTo>
                <a:lnTo>
                  <a:pt x="1855323" y="2364596"/>
                </a:lnTo>
                <a:lnTo>
                  <a:pt x="1861660" y="2368868"/>
                </a:lnTo>
                <a:lnTo>
                  <a:pt x="1869422" y="2370434"/>
                </a:lnTo>
                <a:lnTo>
                  <a:pt x="1877188" y="2368868"/>
                </a:lnTo>
                <a:lnTo>
                  <a:pt x="1883531" y="2364596"/>
                </a:lnTo>
                <a:lnTo>
                  <a:pt x="1887809" y="2358253"/>
                </a:lnTo>
                <a:lnTo>
                  <a:pt x="1889377" y="2350479"/>
                </a:lnTo>
                <a:lnTo>
                  <a:pt x="1887809" y="2342717"/>
                </a:lnTo>
                <a:lnTo>
                  <a:pt x="1883531" y="2336381"/>
                </a:lnTo>
                <a:lnTo>
                  <a:pt x="1877188" y="2332110"/>
                </a:lnTo>
                <a:lnTo>
                  <a:pt x="1869422" y="2330545"/>
                </a:lnTo>
                <a:close/>
              </a:path>
              <a:path w="5621655" h="3489960">
                <a:moveTo>
                  <a:pt x="1962945" y="2330221"/>
                </a:moveTo>
                <a:lnTo>
                  <a:pt x="1955056" y="2331814"/>
                </a:lnTo>
                <a:lnTo>
                  <a:pt x="1948617" y="2336158"/>
                </a:lnTo>
                <a:lnTo>
                  <a:pt x="1944278" y="2342598"/>
                </a:lnTo>
                <a:lnTo>
                  <a:pt x="1942687" y="2350479"/>
                </a:lnTo>
                <a:lnTo>
                  <a:pt x="1944278" y="2358372"/>
                </a:lnTo>
                <a:lnTo>
                  <a:pt x="1948617" y="2364817"/>
                </a:lnTo>
                <a:lnTo>
                  <a:pt x="1955056" y="2369163"/>
                </a:lnTo>
                <a:lnTo>
                  <a:pt x="1962945" y="2370757"/>
                </a:lnTo>
                <a:lnTo>
                  <a:pt x="1970826" y="2369163"/>
                </a:lnTo>
                <a:lnTo>
                  <a:pt x="1977266" y="2364817"/>
                </a:lnTo>
                <a:lnTo>
                  <a:pt x="1981610" y="2358372"/>
                </a:lnTo>
                <a:lnTo>
                  <a:pt x="1983204" y="2350479"/>
                </a:lnTo>
                <a:lnTo>
                  <a:pt x="1981610" y="2342598"/>
                </a:lnTo>
                <a:lnTo>
                  <a:pt x="1977266" y="2336158"/>
                </a:lnTo>
                <a:lnTo>
                  <a:pt x="1970826" y="2331814"/>
                </a:lnTo>
                <a:lnTo>
                  <a:pt x="1962945" y="2330221"/>
                </a:lnTo>
                <a:close/>
              </a:path>
              <a:path w="5621655" h="3489960">
                <a:moveTo>
                  <a:pt x="2056447" y="2329919"/>
                </a:moveTo>
                <a:lnTo>
                  <a:pt x="2048443" y="2331534"/>
                </a:lnTo>
                <a:lnTo>
                  <a:pt x="2041908" y="2335939"/>
                </a:lnTo>
                <a:lnTo>
                  <a:pt x="2037502" y="2342474"/>
                </a:lnTo>
                <a:lnTo>
                  <a:pt x="2035887" y="2350479"/>
                </a:lnTo>
                <a:lnTo>
                  <a:pt x="2037502" y="2358496"/>
                </a:lnTo>
                <a:lnTo>
                  <a:pt x="2041908" y="2365037"/>
                </a:lnTo>
                <a:lnTo>
                  <a:pt x="2048443" y="2369445"/>
                </a:lnTo>
                <a:lnTo>
                  <a:pt x="2056447" y="2371060"/>
                </a:lnTo>
                <a:lnTo>
                  <a:pt x="2064464" y="2369445"/>
                </a:lnTo>
                <a:lnTo>
                  <a:pt x="2071006" y="2365037"/>
                </a:lnTo>
                <a:lnTo>
                  <a:pt x="2075413" y="2358496"/>
                </a:lnTo>
                <a:lnTo>
                  <a:pt x="2077029" y="2350479"/>
                </a:lnTo>
                <a:lnTo>
                  <a:pt x="2075413" y="2342474"/>
                </a:lnTo>
                <a:lnTo>
                  <a:pt x="2071006" y="2335939"/>
                </a:lnTo>
                <a:lnTo>
                  <a:pt x="2064464" y="2331534"/>
                </a:lnTo>
                <a:lnTo>
                  <a:pt x="2056447" y="2329919"/>
                </a:lnTo>
                <a:close/>
              </a:path>
              <a:path w="5621655" h="3489960">
                <a:moveTo>
                  <a:pt x="2149970" y="2329676"/>
                </a:moveTo>
                <a:lnTo>
                  <a:pt x="2141868" y="2331312"/>
                </a:lnTo>
                <a:lnTo>
                  <a:pt x="2135256" y="2335772"/>
                </a:lnTo>
                <a:lnTo>
                  <a:pt x="2130801" y="2342385"/>
                </a:lnTo>
                <a:lnTo>
                  <a:pt x="2129167" y="2350479"/>
                </a:lnTo>
                <a:lnTo>
                  <a:pt x="2130801" y="2358584"/>
                </a:lnTo>
                <a:lnTo>
                  <a:pt x="2135256" y="2365203"/>
                </a:lnTo>
                <a:lnTo>
                  <a:pt x="2141868" y="2369665"/>
                </a:lnTo>
                <a:lnTo>
                  <a:pt x="2149970" y="2371302"/>
                </a:lnTo>
                <a:lnTo>
                  <a:pt x="2158064" y="2369665"/>
                </a:lnTo>
                <a:lnTo>
                  <a:pt x="2164677" y="2365203"/>
                </a:lnTo>
                <a:lnTo>
                  <a:pt x="2169138" y="2358584"/>
                </a:lnTo>
                <a:lnTo>
                  <a:pt x="2170774" y="2350479"/>
                </a:lnTo>
                <a:lnTo>
                  <a:pt x="2169138" y="2342385"/>
                </a:lnTo>
                <a:lnTo>
                  <a:pt x="2164677" y="2335772"/>
                </a:lnTo>
                <a:lnTo>
                  <a:pt x="2158064" y="2331312"/>
                </a:lnTo>
                <a:lnTo>
                  <a:pt x="2149970" y="2329676"/>
                </a:lnTo>
                <a:close/>
              </a:path>
              <a:path w="5621655" h="3489960">
                <a:moveTo>
                  <a:pt x="2243493" y="2329455"/>
                </a:moveTo>
                <a:lnTo>
                  <a:pt x="2235302" y="2331109"/>
                </a:lnTo>
                <a:lnTo>
                  <a:pt x="2228612" y="2335616"/>
                </a:lnTo>
                <a:lnTo>
                  <a:pt x="2224102" y="2342299"/>
                </a:lnTo>
                <a:lnTo>
                  <a:pt x="2222448" y="2350479"/>
                </a:lnTo>
                <a:lnTo>
                  <a:pt x="2224102" y="2358670"/>
                </a:lnTo>
                <a:lnTo>
                  <a:pt x="2228612" y="2365360"/>
                </a:lnTo>
                <a:lnTo>
                  <a:pt x="2235302" y="2369870"/>
                </a:lnTo>
                <a:lnTo>
                  <a:pt x="2243493" y="2371524"/>
                </a:lnTo>
                <a:lnTo>
                  <a:pt x="2251673" y="2369870"/>
                </a:lnTo>
                <a:lnTo>
                  <a:pt x="2258356" y="2365360"/>
                </a:lnTo>
                <a:lnTo>
                  <a:pt x="2262864" y="2358670"/>
                </a:lnTo>
                <a:lnTo>
                  <a:pt x="2264518" y="2350479"/>
                </a:lnTo>
                <a:lnTo>
                  <a:pt x="2262864" y="2342299"/>
                </a:lnTo>
                <a:lnTo>
                  <a:pt x="2258356" y="2335616"/>
                </a:lnTo>
                <a:lnTo>
                  <a:pt x="2251673" y="2331109"/>
                </a:lnTo>
                <a:lnTo>
                  <a:pt x="2243493" y="2329455"/>
                </a:lnTo>
                <a:close/>
              </a:path>
              <a:path w="5621655" h="3489960">
                <a:moveTo>
                  <a:pt x="2336995" y="2329213"/>
                </a:moveTo>
                <a:lnTo>
                  <a:pt x="2328719" y="2330884"/>
                </a:lnTo>
                <a:lnTo>
                  <a:pt x="2321959" y="2335442"/>
                </a:lnTo>
                <a:lnTo>
                  <a:pt x="2317401" y="2342202"/>
                </a:lnTo>
                <a:lnTo>
                  <a:pt x="2315729" y="2350479"/>
                </a:lnTo>
                <a:lnTo>
                  <a:pt x="2317401" y="2358768"/>
                </a:lnTo>
                <a:lnTo>
                  <a:pt x="2321959" y="2365534"/>
                </a:lnTo>
                <a:lnTo>
                  <a:pt x="2328719" y="2370095"/>
                </a:lnTo>
                <a:lnTo>
                  <a:pt x="2336995" y="2371766"/>
                </a:lnTo>
                <a:lnTo>
                  <a:pt x="2345273" y="2370095"/>
                </a:lnTo>
                <a:lnTo>
                  <a:pt x="2352033" y="2365534"/>
                </a:lnTo>
                <a:lnTo>
                  <a:pt x="2356591" y="2358768"/>
                </a:lnTo>
                <a:lnTo>
                  <a:pt x="2358263" y="2350479"/>
                </a:lnTo>
                <a:lnTo>
                  <a:pt x="2356591" y="2342202"/>
                </a:lnTo>
                <a:lnTo>
                  <a:pt x="2352033" y="2335442"/>
                </a:lnTo>
                <a:lnTo>
                  <a:pt x="2345273" y="2330884"/>
                </a:lnTo>
                <a:lnTo>
                  <a:pt x="2336995" y="2329213"/>
                </a:lnTo>
                <a:close/>
              </a:path>
              <a:path w="5621655" h="3489960">
                <a:moveTo>
                  <a:pt x="2430518" y="2329051"/>
                </a:moveTo>
                <a:lnTo>
                  <a:pt x="2422173" y="2330737"/>
                </a:lnTo>
                <a:lnTo>
                  <a:pt x="2415362" y="2335331"/>
                </a:lnTo>
                <a:lnTo>
                  <a:pt x="2410772" y="2342143"/>
                </a:lnTo>
                <a:lnTo>
                  <a:pt x="2409089" y="2350479"/>
                </a:lnTo>
                <a:lnTo>
                  <a:pt x="2410772" y="2358827"/>
                </a:lnTo>
                <a:lnTo>
                  <a:pt x="2415362" y="2365645"/>
                </a:lnTo>
                <a:lnTo>
                  <a:pt x="2422173" y="2370242"/>
                </a:lnTo>
                <a:lnTo>
                  <a:pt x="2430518" y="2371928"/>
                </a:lnTo>
                <a:lnTo>
                  <a:pt x="2438854" y="2370242"/>
                </a:lnTo>
                <a:lnTo>
                  <a:pt x="2445666" y="2365645"/>
                </a:lnTo>
                <a:lnTo>
                  <a:pt x="2450261" y="2358827"/>
                </a:lnTo>
                <a:lnTo>
                  <a:pt x="2451947" y="2350479"/>
                </a:lnTo>
                <a:lnTo>
                  <a:pt x="2450261" y="2342143"/>
                </a:lnTo>
                <a:lnTo>
                  <a:pt x="2445666" y="2335331"/>
                </a:lnTo>
                <a:lnTo>
                  <a:pt x="2438854" y="2330737"/>
                </a:lnTo>
                <a:lnTo>
                  <a:pt x="2430518" y="2329051"/>
                </a:lnTo>
                <a:close/>
              </a:path>
              <a:path w="5621655" h="3489960">
                <a:moveTo>
                  <a:pt x="2524021" y="2328910"/>
                </a:moveTo>
                <a:lnTo>
                  <a:pt x="2515617" y="2330606"/>
                </a:lnTo>
                <a:lnTo>
                  <a:pt x="2508754" y="2335231"/>
                </a:lnTo>
                <a:lnTo>
                  <a:pt x="2504127" y="2342087"/>
                </a:lnTo>
                <a:lnTo>
                  <a:pt x="2502431" y="2350479"/>
                </a:lnTo>
                <a:lnTo>
                  <a:pt x="2504127" y="2358883"/>
                </a:lnTo>
                <a:lnTo>
                  <a:pt x="2508754" y="2365746"/>
                </a:lnTo>
                <a:lnTo>
                  <a:pt x="2515617" y="2370372"/>
                </a:lnTo>
                <a:lnTo>
                  <a:pt x="2524021" y="2372069"/>
                </a:lnTo>
                <a:lnTo>
                  <a:pt x="2532425" y="2370372"/>
                </a:lnTo>
                <a:lnTo>
                  <a:pt x="2539288" y="2365746"/>
                </a:lnTo>
                <a:lnTo>
                  <a:pt x="2543914" y="2358883"/>
                </a:lnTo>
                <a:lnTo>
                  <a:pt x="2545611" y="2350479"/>
                </a:lnTo>
                <a:lnTo>
                  <a:pt x="2543914" y="2342087"/>
                </a:lnTo>
                <a:lnTo>
                  <a:pt x="2539288" y="2335231"/>
                </a:lnTo>
                <a:lnTo>
                  <a:pt x="2532425" y="2330606"/>
                </a:lnTo>
                <a:lnTo>
                  <a:pt x="2524021" y="2328910"/>
                </a:lnTo>
                <a:close/>
              </a:path>
              <a:path w="5621655" h="3489960">
                <a:moveTo>
                  <a:pt x="2617543" y="2328829"/>
                </a:moveTo>
                <a:lnTo>
                  <a:pt x="2609110" y="2330529"/>
                </a:lnTo>
                <a:lnTo>
                  <a:pt x="2602222" y="2335167"/>
                </a:lnTo>
                <a:lnTo>
                  <a:pt x="2597577" y="2342048"/>
                </a:lnTo>
                <a:lnTo>
                  <a:pt x="2595873" y="2350479"/>
                </a:lnTo>
                <a:lnTo>
                  <a:pt x="2597577" y="2358913"/>
                </a:lnTo>
                <a:lnTo>
                  <a:pt x="2602222" y="2365801"/>
                </a:lnTo>
                <a:lnTo>
                  <a:pt x="2609110" y="2370445"/>
                </a:lnTo>
                <a:lnTo>
                  <a:pt x="2617543" y="2372149"/>
                </a:lnTo>
                <a:lnTo>
                  <a:pt x="2625975" y="2370445"/>
                </a:lnTo>
                <a:lnTo>
                  <a:pt x="2632856" y="2365801"/>
                </a:lnTo>
                <a:lnTo>
                  <a:pt x="2637494" y="2358913"/>
                </a:lnTo>
                <a:lnTo>
                  <a:pt x="2639194" y="2350479"/>
                </a:lnTo>
                <a:lnTo>
                  <a:pt x="2637494" y="2342048"/>
                </a:lnTo>
                <a:lnTo>
                  <a:pt x="2632856" y="2335167"/>
                </a:lnTo>
                <a:lnTo>
                  <a:pt x="2625975" y="2330529"/>
                </a:lnTo>
                <a:lnTo>
                  <a:pt x="2617543" y="2328829"/>
                </a:lnTo>
                <a:close/>
              </a:path>
              <a:path w="5621655" h="3489960">
                <a:moveTo>
                  <a:pt x="2711046" y="2328829"/>
                </a:moveTo>
                <a:lnTo>
                  <a:pt x="2702616" y="2330529"/>
                </a:lnTo>
                <a:lnTo>
                  <a:pt x="2695734" y="2335167"/>
                </a:lnTo>
                <a:lnTo>
                  <a:pt x="2691096" y="2342048"/>
                </a:lnTo>
                <a:lnTo>
                  <a:pt x="2689396" y="2350479"/>
                </a:lnTo>
                <a:lnTo>
                  <a:pt x="2691096" y="2358913"/>
                </a:lnTo>
                <a:lnTo>
                  <a:pt x="2695734" y="2365801"/>
                </a:lnTo>
                <a:lnTo>
                  <a:pt x="2702616" y="2370445"/>
                </a:lnTo>
                <a:lnTo>
                  <a:pt x="2711046" y="2372149"/>
                </a:lnTo>
                <a:lnTo>
                  <a:pt x="2719480" y="2370445"/>
                </a:lnTo>
                <a:lnTo>
                  <a:pt x="2726369" y="2365801"/>
                </a:lnTo>
                <a:lnTo>
                  <a:pt x="2731014" y="2358913"/>
                </a:lnTo>
                <a:lnTo>
                  <a:pt x="2732717" y="2350479"/>
                </a:lnTo>
                <a:lnTo>
                  <a:pt x="2731014" y="2342048"/>
                </a:lnTo>
                <a:lnTo>
                  <a:pt x="2726369" y="2335167"/>
                </a:lnTo>
                <a:lnTo>
                  <a:pt x="2719480" y="2330529"/>
                </a:lnTo>
                <a:lnTo>
                  <a:pt x="2711046" y="2328829"/>
                </a:lnTo>
                <a:close/>
              </a:path>
              <a:path w="5621655" h="3489960">
                <a:moveTo>
                  <a:pt x="2804569" y="2328910"/>
                </a:moveTo>
                <a:lnTo>
                  <a:pt x="2796165" y="2330606"/>
                </a:lnTo>
                <a:lnTo>
                  <a:pt x="2789302" y="2335231"/>
                </a:lnTo>
                <a:lnTo>
                  <a:pt x="2784675" y="2342087"/>
                </a:lnTo>
                <a:lnTo>
                  <a:pt x="2782979" y="2350479"/>
                </a:lnTo>
                <a:lnTo>
                  <a:pt x="2784675" y="2358883"/>
                </a:lnTo>
                <a:lnTo>
                  <a:pt x="2789302" y="2365746"/>
                </a:lnTo>
                <a:lnTo>
                  <a:pt x="2796165" y="2370372"/>
                </a:lnTo>
                <a:lnTo>
                  <a:pt x="2804569" y="2372069"/>
                </a:lnTo>
                <a:lnTo>
                  <a:pt x="2812973" y="2370372"/>
                </a:lnTo>
                <a:lnTo>
                  <a:pt x="2819836" y="2365746"/>
                </a:lnTo>
                <a:lnTo>
                  <a:pt x="2824462" y="2358883"/>
                </a:lnTo>
                <a:lnTo>
                  <a:pt x="2826159" y="2350479"/>
                </a:lnTo>
                <a:lnTo>
                  <a:pt x="2824462" y="2342087"/>
                </a:lnTo>
                <a:lnTo>
                  <a:pt x="2819836" y="2335231"/>
                </a:lnTo>
                <a:lnTo>
                  <a:pt x="2812973" y="2330606"/>
                </a:lnTo>
                <a:lnTo>
                  <a:pt x="2804569" y="2328910"/>
                </a:lnTo>
                <a:close/>
              </a:path>
              <a:path w="5621655" h="3489960">
                <a:moveTo>
                  <a:pt x="2898071" y="2328990"/>
                </a:moveTo>
                <a:lnTo>
                  <a:pt x="2889705" y="2330680"/>
                </a:lnTo>
                <a:lnTo>
                  <a:pt x="2882868" y="2335286"/>
                </a:lnTo>
                <a:lnTo>
                  <a:pt x="2878255" y="2342116"/>
                </a:lnTo>
                <a:lnTo>
                  <a:pt x="2876562" y="2350479"/>
                </a:lnTo>
                <a:lnTo>
                  <a:pt x="2878255" y="2358853"/>
                </a:lnTo>
                <a:lnTo>
                  <a:pt x="2882868" y="2365690"/>
                </a:lnTo>
                <a:lnTo>
                  <a:pt x="2889705" y="2370298"/>
                </a:lnTo>
                <a:lnTo>
                  <a:pt x="2898071" y="2371987"/>
                </a:lnTo>
                <a:lnTo>
                  <a:pt x="2906446" y="2370298"/>
                </a:lnTo>
                <a:lnTo>
                  <a:pt x="2913283" y="2365690"/>
                </a:lnTo>
                <a:lnTo>
                  <a:pt x="2917892" y="2358853"/>
                </a:lnTo>
                <a:lnTo>
                  <a:pt x="2919581" y="2350479"/>
                </a:lnTo>
                <a:lnTo>
                  <a:pt x="2917892" y="2342116"/>
                </a:lnTo>
                <a:lnTo>
                  <a:pt x="2913283" y="2335286"/>
                </a:lnTo>
                <a:lnTo>
                  <a:pt x="2906446" y="2330680"/>
                </a:lnTo>
                <a:lnTo>
                  <a:pt x="2898071" y="2328990"/>
                </a:lnTo>
                <a:close/>
              </a:path>
              <a:path w="5621655" h="3489960">
                <a:moveTo>
                  <a:pt x="2991594" y="2329133"/>
                </a:moveTo>
                <a:lnTo>
                  <a:pt x="2983279" y="2330811"/>
                </a:lnTo>
                <a:lnTo>
                  <a:pt x="2976494" y="2335387"/>
                </a:lnTo>
                <a:lnTo>
                  <a:pt x="2971922" y="2342172"/>
                </a:lnTo>
                <a:lnTo>
                  <a:pt x="2970247" y="2350479"/>
                </a:lnTo>
                <a:lnTo>
                  <a:pt x="2971922" y="2358797"/>
                </a:lnTo>
                <a:lnTo>
                  <a:pt x="2976494" y="2365589"/>
                </a:lnTo>
                <a:lnTo>
                  <a:pt x="2983279" y="2370168"/>
                </a:lnTo>
                <a:lnTo>
                  <a:pt x="2991594" y="2371846"/>
                </a:lnTo>
                <a:lnTo>
                  <a:pt x="2999901" y="2370168"/>
                </a:lnTo>
                <a:lnTo>
                  <a:pt x="3006687" y="2365589"/>
                </a:lnTo>
                <a:lnTo>
                  <a:pt x="3011264" y="2358797"/>
                </a:lnTo>
                <a:lnTo>
                  <a:pt x="3012943" y="2350479"/>
                </a:lnTo>
                <a:lnTo>
                  <a:pt x="3011264" y="2342172"/>
                </a:lnTo>
                <a:lnTo>
                  <a:pt x="3006687" y="2335387"/>
                </a:lnTo>
                <a:lnTo>
                  <a:pt x="2999901" y="2330811"/>
                </a:lnTo>
                <a:lnTo>
                  <a:pt x="2991594" y="2329133"/>
                </a:lnTo>
                <a:close/>
              </a:path>
              <a:path w="5621655" h="3489960">
                <a:moveTo>
                  <a:pt x="3085117" y="2329294"/>
                </a:moveTo>
                <a:lnTo>
                  <a:pt x="3076857" y="2330958"/>
                </a:lnTo>
                <a:lnTo>
                  <a:pt x="3070117" y="2335498"/>
                </a:lnTo>
                <a:lnTo>
                  <a:pt x="3065575" y="2342232"/>
                </a:lnTo>
                <a:lnTo>
                  <a:pt x="3063910" y="2350479"/>
                </a:lnTo>
                <a:lnTo>
                  <a:pt x="3065575" y="2358738"/>
                </a:lnTo>
                <a:lnTo>
                  <a:pt x="3070117" y="2365478"/>
                </a:lnTo>
                <a:lnTo>
                  <a:pt x="3076857" y="2370020"/>
                </a:lnTo>
                <a:lnTo>
                  <a:pt x="3085117" y="2371685"/>
                </a:lnTo>
                <a:lnTo>
                  <a:pt x="3093364" y="2370020"/>
                </a:lnTo>
                <a:lnTo>
                  <a:pt x="3100098" y="2365478"/>
                </a:lnTo>
                <a:lnTo>
                  <a:pt x="3104638" y="2358738"/>
                </a:lnTo>
                <a:lnTo>
                  <a:pt x="3106303" y="2350479"/>
                </a:lnTo>
                <a:lnTo>
                  <a:pt x="3104638" y="2342232"/>
                </a:lnTo>
                <a:lnTo>
                  <a:pt x="3100098" y="2335498"/>
                </a:lnTo>
                <a:lnTo>
                  <a:pt x="3093364" y="2330958"/>
                </a:lnTo>
                <a:lnTo>
                  <a:pt x="3085117" y="2329294"/>
                </a:lnTo>
                <a:close/>
              </a:path>
              <a:path w="5621655" h="3489960">
                <a:moveTo>
                  <a:pt x="3178619" y="2329535"/>
                </a:moveTo>
                <a:lnTo>
                  <a:pt x="3170458" y="2331182"/>
                </a:lnTo>
                <a:lnTo>
                  <a:pt x="3163794" y="2335672"/>
                </a:lnTo>
                <a:lnTo>
                  <a:pt x="3159302" y="2342329"/>
                </a:lnTo>
                <a:lnTo>
                  <a:pt x="3157655" y="2350479"/>
                </a:lnTo>
                <a:lnTo>
                  <a:pt x="3159302" y="2358641"/>
                </a:lnTo>
                <a:lnTo>
                  <a:pt x="3163794" y="2365304"/>
                </a:lnTo>
                <a:lnTo>
                  <a:pt x="3170458" y="2369796"/>
                </a:lnTo>
                <a:lnTo>
                  <a:pt x="3178619" y="2371443"/>
                </a:lnTo>
                <a:lnTo>
                  <a:pt x="3186781" y="2369796"/>
                </a:lnTo>
                <a:lnTo>
                  <a:pt x="3193445" y="2365304"/>
                </a:lnTo>
                <a:lnTo>
                  <a:pt x="3197937" y="2358641"/>
                </a:lnTo>
                <a:lnTo>
                  <a:pt x="3199584" y="2350479"/>
                </a:lnTo>
                <a:lnTo>
                  <a:pt x="3197937" y="2342329"/>
                </a:lnTo>
                <a:lnTo>
                  <a:pt x="3193445" y="2335672"/>
                </a:lnTo>
                <a:lnTo>
                  <a:pt x="3186781" y="2331182"/>
                </a:lnTo>
                <a:lnTo>
                  <a:pt x="3178619" y="2329535"/>
                </a:lnTo>
                <a:close/>
              </a:path>
              <a:path w="5621655" h="3489960">
                <a:moveTo>
                  <a:pt x="3272142" y="2329757"/>
                </a:moveTo>
                <a:lnTo>
                  <a:pt x="3264063" y="2331386"/>
                </a:lnTo>
                <a:lnTo>
                  <a:pt x="3257463" y="2335828"/>
                </a:lnTo>
                <a:lnTo>
                  <a:pt x="3253013" y="2342415"/>
                </a:lnTo>
                <a:lnTo>
                  <a:pt x="3251380" y="2350479"/>
                </a:lnTo>
                <a:lnTo>
                  <a:pt x="3253013" y="2358555"/>
                </a:lnTo>
                <a:lnTo>
                  <a:pt x="3257463" y="2365148"/>
                </a:lnTo>
                <a:lnTo>
                  <a:pt x="3264063" y="2369592"/>
                </a:lnTo>
                <a:lnTo>
                  <a:pt x="3272142" y="2371222"/>
                </a:lnTo>
                <a:lnTo>
                  <a:pt x="3280210" y="2369592"/>
                </a:lnTo>
                <a:lnTo>
                  <a:pt x="3286804" y="2365148"/>
                </a:lnTo>
                <a:lnTo>
                  <a:pt x="3291253" y="2358555"/>
                </a:lnTo>
                <a:lnTo>
                  <a:pt x="3292885" y="2350479"/>
                </a:lnTo>
                <a:lnTo>
                  <a:pt x="3291253" y="2342415"/>
                </a:lnTo>
                <a:lnTo>
                  <a:pt x="3286804" y="2335828"/>
                </a:lnTo>
                <a:lnTo>
                  <a:pt x="3280210" y="2331386"/>
                </a:lnTo>
                <a:lnTo>
                  <a:pt x="3272142" y="2329757"/>
                </a:lnTo>
                <a:close/>
              </a:path>
              <a:path w="5621655" h="3489960">
                <a:moveTo>
                  <a:pt x="3365624" y="2330000"/>
                </a:moveTo>
                <a:lnTo>
                  <a:pt x="3357657" y="2331611"/>
                </a:lnTo>
                <a:lnTo>
                  <a:pt x="3351147" y="2336002"/>
                </a:lnTo>
                <a:lnTo>
                  <a:pt x="3346755" y="2342512"/>
                </a:lnTo>
                <a:lnTo>
                  <a:pt x="3345144" y="2350479"/>
                </a:lnTo>
                <a:lnTo>
                  <a:pt x="3346755" y="2358457"/>
                </a:lnTo>
                <a:lnTo>
                  <a:pt x="3351147" y="2364974"/>
                </a:lnTo>
                <a:lnTo>
                  <a:pt x="3357657" y="2369368"/>
                </a:lnTo>
                <a:lnTo>
                  <a:pt x="3365624" y="2370979"/>
                </a:lnTo>
                <a:lnTo>
                  <a:pt x="3373615" y="2369368"/>
                </a:lnTo>
                <a:lnTo>
                  <a:pt x="3380137" y="2364974"/>
                </a:lnTo>
                <a:lnTo>
                  <a:pt x="3384533" y="2358457"/>
                </a:lnTo>
                <a:lnTo>
                  <a:pt x="3386145" y="2350479"/>
                </a:lnTo>
                <a:lnTo>
                  <a:pt x="3384533" y="2342512"/>
                </a:lnTo>
                <a:lnTo>
                  <a:pt x="3380137" y="2336002"/>
                </a:lnTo>
                <a:lnTo>
                  <a:pt x="3373615" y="2331611"/>
                </a:lnTo>
                <a:lnTo>
                  <a:pt x="3365624" y="2330000"/>
                </a:lnTo>
                <a:close/>
              </a:path>
              <a:path w="5621655" h="3489960">
                <a:moveTo>
                  <a:pt x="3459167" y="2330302"/>
                </a:moveTo>
                <a:lnTo>
                  <a:pt x="3451316" y="2331889"/>
                </a:lnTo>
                <a:lnTo>
                  <a:pt x="3444902" y="2336214"/>
                </a:lnTo>
                <a:lnTo>
                  <a:pt x="3440576" y="2342628"/>
                </a:lnTo>
                <a:lnTo>
                  <a:pt x="3438990" y="2350479"/>
                </a:lnTo>
                <a:lnTo>
                  <a:pt x="3440576" y="2358342"/>
                </a:lnTo>
                <a:lnTo>
                  <a:pt x="3444902" y="2364762"/>
                </a:lnTo>
                <a:lnTo>
                  <a:pt x="3451316" y="2369090"/>
                </a:lnTo>
                <a:lnTo>
                  <a:pt x="3459167" y="2370677"/>
                </a:lnTo>
                <a:lnTo>
                  <a:pt x="3467019" y="2369090"/>
                </a:lnTo>
                <a:lnTo>
                  <a:pt x="3473433" y="2364762"/>
                </a:lnTo>
                <a:lnTo>
                  <a:pt x="3477759" y="2358342"/>
                </a:lnTo>
                <a:lnTo>
                  <a:pt x="3479345" y="2350479"/>
                </a:lnTo>
                <a:lnTo>
                  <a:pt x="3477759" y="2342628"/>
                </a:lnTo>
                <a:lnTo>
                  <a:pt x="3473433" y="2336214"/>
                </a:lnTo>
                <a:lnTo>
                  <a:pt x="3467019" y="2331889"/>
                </a:lnTo>
                <a:lnTo>
                  <a:pt x="3459167" y="2330302"/>
                </a:lnTo>
                <a:close/>
              </a:path>
              <a:path w="5621655" h="3489960">
                <a:moveTo>
                  <a:pt x="3552670" y="2330625"/>
                </a:moveTo>
                <a:lnTo>
                  <a:pt x="3544922" y="2332186"/>
                </a:lnTo>
                <a:lnTo>
                  <a:pt x="3538599" y="2336444"/>
                </a:lnTo>
                <a:lnTo>
                  <a:pt x="3534337" y="2342755"/>
                </a:lnTo>
                <a:lnTo>
                  <a:pt x="3532775" y="2350479"/>
                </a:lnTo>
                <a:lnTo>
                  <a:pt x="3534337" y="2358215"/>
                </a:lnTo>
                <a:lnTo>
                  <a:pt x="3538599" y="2364533"/>
                </a:lnTo>
                <a:lnTo>
                  <a:pt x="3544922" y="2368792"/>
                </a:lnTo>
                <a:lnTo>
                  <a:pt x="3552670" y="2370354"/>
                </a:lnTo>
                <a:lnTo>
                  <a:pt x="3560398" y="2368792"/>
                </a:lnTo>
                <a:lnTo>
                  <a:pt x="3566716" y="2364533"/>
                </a:lnTo>
                <a:lnTo>
                  <a:pt x="3570980" y="2358215"/>
                </a:lnTo>
                <a:lnTo>
                  <a:pt x="3572545" y="2350479"/>
                </a:lnTo>
                <a:lnTo>
                  <a:pt x="3570980" y="2342755"/>
                </a:lnTo>
                <a:lnTo>
                  <a:pt x="3566716" y="2336444"/>
                </a:lnTo>
                <a:lnTo>
                  <a:pt x="3560398" y="2332186"/>
                </a:lnTo>
                <a:lnTo>
                  <a:pt x="3552670" y="2330625"/>
                </a:lnTo>
                <a:close/>
              </a:path>
              <a:path w="5621655" h="3489960">
                <a:moveTo>
                  <a:pt x="3646213" y="2330928"/>
                </a:moveTo>
                <a:lnTo>
                  <a:pt x="3638572" y="2332465"/>
                </a:lnTo>
                <a:lnTo>
                  <a:pt x="3632346" y="2336656"/>
                </a:lnTo>
                <a:lnTo>
                  <a:pt x="3628155" y="2342870"/>
                </a:lnTo>
                <a:lnTo>
                  <a:pt x="3626621" y="2350479"/>
                </a:lnTo>
                <a:lnTo>
                  <a:pt x="3628155" y="2358100"/>
                </a:lnTo>
                <a:lnTo>
                  <a:pt x="3632346" y="2364320"/>
                </a:lnTo>
                <a:lnTo>
                  <a:pt x="3638572" y="2368513"/>
                </a:lnTo>
                <a:lnTo>
                  <a:pt x="3646213" y="2370051"/>
                </a:lnTo>
                <a:lnTo>
                  <a:pt x="3653810" y="2368513"/>
                </a:lnTo>
                <a:lnTo>
                  <a:pt x="3660019" y="2364320"/>
                </a:lnTo>
                <a:lnTo>
                  <a:pt x="3664208" y="2358100"/>
                </a:lnTo>
                <a:lnTo>
                  <a:pt x="3665744" y="2350479"/>
                </a:lnTo>
                <a:lnTo>
                  <a:pt x="3664208" y="2342870"/>
                </a:lnTo>
                <a:lnTo>
                  <a:pt x="3660019" y="2336656"/>
                </a:lnTo>
                <a:lnTo>
                  <a:pt x="3653810" y="2332465"/>
                </a:lnTo>
                <a:lnTo>
                  <a:pt x="3646213" y="2330928"/>
                </a:lnTo>
                <a:close/>
              </a:path>
              <a:path w="5621655" h="3489960">
                <a:moveTo>
                  <a:pt x="3739715" y="2331251"/>
                </a:moveTo>
                <a:lnTo>
                  <a:pt x="3732198" y="2332763"/>
                </a:lnTo>
                <a:lnTo>
                  <a:pt x="3726068" y="2336885"/>
                </a:lnTo>
                <a:lnTo>
                  <a:pt x="3721938" y="2342997"/>
                </a:lnTo>
                <a:lnTo>
                  <a:pt x="3720425" y="2350479"/>
                </a:lnTo>
                <a:lnTo>
                  <a:pt x="3721938" y="2357972"/>
                </a:lnTo>
                <a:lnTo>
                  <a:pt x="3726068" y="2364091"/>
                </a:lnTo>
                <a:lnTo>
                  <a:pt x="3732198" y="2368216"/>
                </a:lnTo>
                <a:lnTo>
                  <a:pt x="3739715" y="2369728"/>
                </a:lnTo>
                <a:lnTo>
                  <a:pt x="3747197" y="2368216"/>
                </a:lnTo>
                <a:lnTo>
                  <a:pt x="3753310" y="2364091"/>
                </a:lnTo>
                <a:lnTo>
                  <a:pt x="3757432" y="2357972"/>
                </a:lnTo>
                <a:lnTo>
                  <a:pt x="3758944" y="2350479"/>
                </a:lnTo>
                <a:lnTo>
                  <a:pt x="3757432" y="2342997"/>
                </a:lnTo>
                <a:lnTo>
                  <a:pt x="3753310" y="2336885"/>
                </a:lnTo>
                <a:lnTo>
                  <a:pt x="3747197" y="2332763"/>
                </a:lnTo>
                <a:lnTo>
                  <a:pt x="3739715" y="2331251"/>
                </a:lnTo>
                <a:close/>
              </a:path>
              <a:path w="5621655" h="3489960">
                <a:moveTo>
                  <a:pt x="3833218" y="2331553"/>
                </a:moveTo>
                <a:lnTo>
                  <a:pt x="3825848" y="2333041"/>
                </a:lnTo>
                <a:lnTo>
                  <a:pt x="3819825" y="2337097"/>
                </a:lnTo>
                <a:lnTo>
                  <a:pt x="3815762" y="2343113"/>
                </a:lnTo>
                <a:lnTo>
                  <a:pt x="3814272" y="2350479"/>
                </a:lnTo>
                <a:lnTo>
                  <a:pt x="3815762" y="2357857"/>
                </a:lnTo>
                <a:lnTo>
                  <a:pt x="3819825" y="2363879"/>
                </a:lnTo>
                <a:lnTo>
                  <a:pt x="3825848" y="2367938"/>
                </a:lnTo>
                <a:lnTo>
                  <a:pt x="3833218" y="2369426"/>
                </a:lnTo>
                <a:lnTo>
                  <a:pt x="3840585" y="2367938"/>
                </a:lnTo>
                <a:lnTo>
                  <a:pt x="3846601" y="2363879"/>
                </a:lnTo>
                <a:lnTo>
                  <a:pt x="3850657" y="2357857"/>
                </a:lnTo>
                <a:lnTo>
                  <a:pt x="3852145" y="2350479"/>
                </a:lnTo>
                <a:lnTo>
                  <a:pt x="3850657" y="2343113"/>
                </a:lnTo>
                <a:lnTo>
                  <a:pt x="3846601" y="2337097"/>
                </a:lnTo>
                <a:lnTo>
                  <a:pt x="3840585" y="2333041"/>
                </a:lnTo>
                <a:lnTo>
                  <a:pt x="3833218" y="2331553"/>
                </a:lnTo>
                <a:close/>
              </a:path>
              <a:path w="5621655" h="3489960">
                <a:moveTo>
                  <a:pt x="3926720" y="2331937"/>
                </a:moveTo>
                <a:lnTo>
                  <a:pt x="3919516" y="2333395"/>
                </a:lnTo>
                <a:lnTo>
                  <a:pt x="3913620" y="2337371"/>
                </a:lnTo>
                <a:lnTo>
                  <a:pt x="3909639" y="2343266"/>
                </a:lnTo>
                <a:lnTo>
                  <a:pt x="3908177" y="2350479"/>
                </a:lnTo>
                <a:lnTo>
                  <a:pt x="3909639" y="2357704"/>
                </a:lnTo>
                <a:lnTo>
                  <a:pt x="3913620" y="2363604"/>
                </a:lnTo>
                <a:lnTo>
                  <a:pt x="3919516" y="2367583"/>
                </a:lnTo>
                <a:lnTo>
                  <a:pt x="3926720" y="2369042"/>
                </a:lnTo>
                <a:lnTo>
                  <a:pt x="3933933" y="2367583"/>
                </a:lnTo>
                <a:lnTo>
                  <a:pt x="3939828" y="2363604"/>
                </a:lnTo>
                <a:lnTo>
                  <a:pt x="3943805" y="2357704"/>
                </a:lnTo>
                <a:lnTo>
                  <a:pt x="3945264" y="2350479"/>
                </a:lnTo>
                <a:lnTo>
                  <a:pt x="3943805" y="2343266"/>
                </a:lnTo>
                <a:lnTo>
                  <a:pt x="3939828" y="2337371"/>
                </a:lnTo>
                <a:lnTo>
                  <a:pt x="3933933" y="2333395"/>
                </a:lnTo>
                <a:lnTo>
                  <a:pt x="3926720" y="2331937"/>
                </a:lnTo>
                <a:close/>
              </a:path>
              <a:path w="5621655" h="3489960">
                <a:moveTo>
                  <a:pt x="4020243" y="2332259"/>
                </a:moveTo>
                <a:lnTo>
                  <a:pt x="4013134" y="2333690"/>
                </a:lnTo>
                <a:lnTo>
                  <a:pt x="4007330" y="2337594"/>
                </a:lnTo>
                <a:lnTo>
                  <a:pt x="4003417" y="2343385"/>
                </a:lnTo>
                <a:lnTo>
                  <a:pt x="4001983" y="2350479"/>
                </a:lnTo>
                <a:lnTo>
                  <a:pt x="4003417" y="2357585"/>
                </a:lnTo>
                <a:lnTo>
                  <a:pt x="4007330" y="2363383"/>
                </a:lnTo>
                <a:lnTo>
                  <a:pt x="4013134" y="2367288"/>
                </a:lnTo>
                <a:lnTo>
                  <a:pt x="4020243" y="2368720"/>
                </a:lnTo>
                <a:lnTo>
                  <a:pt x="4027338" y="2367288"/>
                </a:lnTo>
                <a:lnTo>
                  <a:pt x="4033129" y="2363383"/>
                </a:lnTo>
                <a:lnTo>
                  <a:pt x="4037033" y="2357585"/>
                </a:lnTo>
                <a:lnTo>
                  <a:pt x="4038464" y="2350479"/>
                </a:lnTo>
                <a:lnTo>
                  <a:pt x="4037033" y="2343385"/>
                </a:lnTo>
                <a:lnTo>
                  <a:pt x="4033129" y="2337594"/>
                </a:lnTo>
                <a:lnTo>
                  <a:pt x="4027338" y="2333690"/>
                </a:lnTo>
                <a:lnTo>
                  <a:pt x="4020243" y="2332259"/>
                </a:lnTo>
                <a:close/>
              </a:path>
              <a:path w="5621655" h="3489960">
                <a:moveTo>
                  <a:pt x="4123612" y="2332643"/>
                </a:moveTo>
                <a:lnTo>
                  <a:pt x="4103879" y="2332643"/>
                </a:lnTo>
                <a:lnTo>
                  <a:pt x="4095888" y="2340632"/>
                </a:lnTo>
                <a:lnTo>
                  <a:pt x="4095888" y="2360345"/>
                </a:lnTo>
                <a:lnTo>
                  <a:pt x="4103879" y="2368336"/>
                </a:lnTo>
                <a:lnTo>
                  <a:pt x="4123612" y="2368336"/>
                </a:lnTo>
                <a:lnTo>
                  <a:pt x="4131583" y="2360345"/>
                </a:lnTo>
                <a:lnTo>
                  <a:pt x="4131583" y="2340632"/>
                </a:lnTo>
                <a:lnTo>
                  <a:pt x="4123612" y="2332643"/>
                </a:lnTo>
                <a:close/>
              </a:path>
              <a:path w="5621655" h="3489960">
                <a:moveTo>
                  <a:pt x="4216953" y="2332965"/>
                </a:moveTo>
                <a:lnTo>
                  <a:pt x="4197563" y="2332965"/>
                </a:lnTo>
                <a:lnTo>
                  <a:pt x="4189735" y="2340814"/>
                </a:lnTo>
                <a:lnTo>
                  <a:pt x="4189735" y="2360164"/>
                </a:lnTo>
                <a:lnTo>
                  <a:pt x="4197563" y="2368014"/>
                </a:lnTo>
                <a:lnTo>
                  <a:pt x="4216953" y="2368014"/>
                </a:lnTo>
                <a:lnTo>
                  <a:pt x="4224803" y="2360164"/>
                </a:lnTo>
                <a:lnTo>
                  <a:pt x="4224803" y="2340814"/>
                </a:lnTo>
                <a:lnTo>
                  <a:pt x="4216953" y="2332965"/>
                </a:lnTo>
                <a:close/>
              </a:path>
              <a:path w="5621655" h="3489960">
                <a:moveTo>
                  <a:pt x="4310235" y="2333349"/>
                </a:moveTo>
                <a:lnTo>
                  <a:pt x="4291288" y="2333349"/>
                </a:lnTo>
                <a:lnTo>
                  <a:pt x="4283640" y="2341016"/>
                </a:lnTo>
                <a:lnTo>
                  <a:pt x="4283640" y="2359962"/>
                </a:lnTo>
                <a:lnTo>
                  <a:pt x="4291288" y="2367630"/>
                </a:lnTo>
                <a:lnTo>
                  <a:pt x="4310235" y="2367630"/>
                </a:lnTo>
                <a:lnTo>
                  <a:pt x="4317922" y="2359962"/>
                </a:lnTo>
                <a:lnTo>
                  <a:pt x="4317922" y="2341016"/>
                </a:lnTo>
                <a:lnTo>
                  <a:pt x="4310235" y="2333349"/>
                </a:lnTo>
                <a:close/>
              </a:path>
              <a:path w="5621655" h="3489960">
                <a:moveTo>
                  <a:pt x="4403556" y="2333732"/>
                </a:moveTo>
                <a:lnTo>
                  <a:pt x="4385072" y="2333732"/>
                </a:lnTo>
                <a:lnTo>
                  <a:pt x="4377526" y="2341238"/>
                </a:lnTo>
                <a:lnTo>
                  <a:pt x="4377526" y="2359741"/>
                </a:lnTo>
                <a:lnTo>
                  <a:pt x="4385072" y="2367246"/>
                </a:lnTo>
                <a:lnTo>
                  <a:pt x="4403556" y="2367246"/>
                </a:lnTo>
                <a:lnTo>
                  <a:pt x="4411041" y="2359741"/>
                </a:lnTo>
                <a:lnTo>
                  <a:pt x="4411041" y="2341238"/>
                </a:lnTo>
                <a:lnTo>
                  <a:pt x="4403556" y="2333732"/>
                </a:lnTo>
                <a:close/>
              </a:path>
              <a:path w="5621655" h="3489960">
                <a:moveTo>
                  <a:pt x="4496897" y="2334055"/>
                </a:moveTo>
                <a:lnTo>
                  <a:pt x="4478756" y="2334055"/>
                </a:lnTo>
                <a:lnTo>
                  <a:pt x="4471373" y="2341399"/>
                </a:lnTo>
                <a:lnTo>
                  <a:pt x="4471373" y="2359579"/>
                </a:lnTo>
                <a:lnTo>
                  <a:pt x="4478756" y="2366924"/>
                </a:lnTo>
                <a:lnTo>
                  <a:pt x="4496897" y="2366924"/>
                </a:lnTo>
                <a:lnTo>
                  <a:pt x="4504241" y="2359579"/>
                </a:lnTo>
                <a:lnTo>
                  <a:pt x="4504241" y="2341399"/>
                </a:lnTo>
                <a:lnTo>
                  <a:pt x="4496897" y="2334055"/>
                </a:lnTo>
                <a:close/>
              </a:path>
              <a:path w="5621655" h="3489960">
                <a:moveTo>
                  <a:pt x="4590218" y="2334439"/>
                </a:moveTo>
                <a:lnTo>
                  <a:pt x="4572481" y="2334439"/>
                </a:lnTo>
                <a:lnTo>
                  <a:pt x="4565278" y="2341622"/>
                </a:lnTo>
                <a:lnTo>
                  <a:pt x="4565278" y="2359357"/>
                </a:lnTo>
                <a:lnTo>
                  <a:pt x="4572481" y="2366540"/>
                </a:lnTo>
                <a:lnTo>
                  <a:pt x="4590218" y="2366540"/>
                </a:lnTo>
                <a:lnTo>
                  <a:pt x="4597360" y="2359357"/>
                </a:lnTo>
                <a:lnTo>
                  <a:pt x="4597360" y="2341622"/>
                </a:lnTo>
                <a:lnTo>
                  <a:pt x="4590218" y="2334439"/>
                </a:lnTo>
                <a:close/>
              </a:path>
              <a:path w="5621655" h="3489960">
                <a:moveTo>
                  <a:pt x="4683478" y="2334822"/>
                </a:moveTo>
                <a:lnTo>
                  <a:pt x="4666165" y="2334822"/>
                </a:lnTo>
                <a:lnTo>
                  <a:pt x="4659184" y="2341844"/>
                </a:lnTo>
                <a:lnTo>
                  <a:pt x="4659184" y="2359135"/>
                </a:lnTo>
                <a:lnTo>
                  <a:pt x="4666165" y="2366157"/>
                </a:lnTo>
                <a:lnTo>
                  <a:pt x="4683478" y="2366157"/>
                </a:lnTo>
                <a:lnTo>
                  <a:pt x="4690500" y="2359135"/>
                </a:lnTo>
                <a:lnTo>
                  <a:pt x="4690500" y="2341844"/>
                </a:lnTo>
                <a:lnTo>
                  <a:pt x="4683478" y="2334822"/>
                </a:lnTo>
                <a:close/>
              </a:path>
              <a:path w="5621655" h="3489960">
                <a:moveTo>
                  <a:pt x="4776839" y="2335145"/>
                </a:moveTo>
                <a:lnTo>
                  <a:pt x="4759849" y="2335145"/>
                </a:lnTo>
                <a:lnTo>
                  <a:pt x="4752990" y="2342005"/>
                </a:lnTo>
                <a:lnTo>
                  <a:pt x="4752990" y="2358974"/>
                </a:lnTo>
                <a:lnTo>
                  <a:pt x="4759849" y="2365834"/>
                </a:lnTo>
                <a:lnTo>
                  <a:pt x="4776839" y="2365834"/>
                </a:lnTo>
                <a:lnTo>
                  <a:pt x="4783680" y="2358974"/>
                </a:lnTo>
                <a:lnTo>
                  <a:pt x="4783680" y="2342005"/>
                </a:lnTo>
                <a:lnTo>
                  <a:pt x="4776839" y="2335145"/>
                </a:lnTo>
                <a:close/>
              </a:path>
              <a:path w="5621655" h="3489960">
                <a:moveTo>
                  <a:pt x="802799" y="2381350"/>
                </a:moveTo>
                <a:lnTo>
                  <a:pt x="785239" y="2381350"/>
                </a:lnTo>
                <a:lnTo>
                  <a:pt x="778122" y="2388472"/>
                </a:lnTo>
                <a:lnTo>
                  <a:pt x="778122" y="2406026"/>
                </a:lnTo>
                <a:lnTo>
                  <a:pt x="785239" y="2413149"/>
                </a:lnTo>
                <a:lnTo>
                  <a:pt x="802799" y="2413149"/>
                </a:lnTo>
                <a:lnTo>
                  <a:pt x="809918" y="2406026"/>
                </a:lnTo>
                <a:lnTo>
                  <a:pt x="809918" y="2388472"/>
                </a:lnTo>
                <a:lnTo>
                  <a:pt x="802799" y="2381350"/>
                </a:lnTo>
                <a:close/>
              </a:path>
              <a:path w="5621655" h="3489960">
                <a:moveTo>
                  <a:pt x="896532" y="2380966"/>
                </a:moveTo>
                <a:lnTo>
                  <a:pt x="878538" y="2380966"/>
                </a:lnTo>
                <a:lnTo>
                  <a:pt x="871245" y="2388251"/>
                </a:lnTo>
                <a:lnTo>
                  <a:pt x="871245" y="2406248"/>
                </a:lnTo>
                <a:lnTo>
                  <a:pt x="878538" y="2413533"/>
                </a:lnTo>
                <a:lnTo>
                  <a:pt x="896532" y="2413533"/>
                </a:lnTo>
                <a:lnTo>
                  <a:pt x="903822" y="2406248"/>
                </a:lnTo>
                <a:lnTo>
                  <a:pt x="903822" y="2388251"/>
                </a:lnTo>
                <a:lnTo>
                  <a:pt x="896532" y="2380966"/>
                </a:lnTo>
                <a:close/>
              </a:path>
              <a:path w="5621655" h="3489960">
                <a:moveTo>
                  <a:pt x="990254" y="2380564"/>
                </a:moveTo>
                <a:lnTo>
                  <a:pt x="971834" y="2380564"/>
                </a:lnTo>
                <a:lnTo>
                  <a:pt x="964371" y="2388029"/>
                </a:lnTo>
                <a:lnTo>
                  <a:pt x="964371" y="2406450"/>
                </a:lnTo>
                <a:lnTo>
                  <a:pt x="971834" y="2413915"/>
                </a:lnTo>
                <a:lnTo>
                  <a:pt x="990254" y="2413915"/>
                </a:lnTo>
                <a:lnTo>
                  <a:pt x="997726" y="2406450"/>
                </a:lnTo>
                <a:lnTo>
                  <a:pt x="997726" y="2388029"/>
                </a:lnTo>
                <a:lnTo>
                  <a:pt x="990254" y="2380564"/>
                </a:lnTo>
                <a:close/>
              </a:path>
              <a:path w="5621655" h="3489960">
                <a:moveTo>
                  <a:pt x="1083945" y="2380260"/>
                </a:moveTo>
                <a:lnTo>
                  <a:pt x="1065179" y="2380260"/>
                </a:lnTo>
                <a:lnTo>
                  <a:pt x="1057572" y="2387867"/>
                </a:lnTo>
                <a:lnTo>
                  <a:pt x="1057572" y="2406632"/>
                </a:lnTo>
                <a:lnTo>
                  <a:pt x="1065179" y="2414239"/>
                </a:lnTo>
                <a:lnTo>
                  <a:pt x="1083945" y="2414239"/>
                </a:lnTo>
                <a:lnTo>
                  <a:pt x="1091552" y="2406632"/>
                </a:lnTo>
                <a:lnTo>
                  <a:pt x="1091552" y="2387867"/>
                </a:lnTo>
                <a:lnTo>
                  <a:pt x="1083945" y="2380260"/>
                </a:lnTo>
                <a:close/>
              </a:path>
              <a:path w="5621655" h="3489960">
                <a:moveTo>
                  <a:pt x="1177677" y="2379877"/>
                </a:moveTo>
                <a:lnTo>
                  <a:pt x="1158476" y="2379877"/>
                </a:lnTo>
                <a:lnTo>
                  <a:pt x="1150696" y="2387645"/>
                </a:lnTo>
                <a:lnTo>
                  <a:pt x="1150696" y="2406834"/>
                </a:lnTo>
                <a:lnTo>
                  <a:pt x="1158476" y="2414621"/>
                </a:lnTo>
                <a:lnTo>
                  <a:pt x="1177677" y="2414621"/>
                </a:lnTo>
                <a:lnTo>
                  <a:pt x="1185456" y="2406834"/>
                </a:lnTo>
                <a:lnTo>
                  <a:pt x="1185456" y="2387645"/>
                </a:lnTo>
                <a:lnTo>
                  <a:pt x="1177677" y="2379877"/>
                </a:lnTo>
                <a:close/>
              </a:path>
              <a:path w="5621655" h="3489960">
                <a:moveTo>
                  <a:pt x="1271359" y="2379554"/>
                </a:moveTo>
                <a:lnTo>
                  <a:pt x="1251821" y="2379554"/>
                </a:lnTo>
                <a:lnTo>
                  <a:pt x="1243900" y="2387484"/>
                </a:lnTo>
                <a:lnTo>
                  <a:pt x="1243900" y="2407015"/>
                </a:lnTo>
                <a:lnTo>
                  <a:pt x="1251821" y="2414925"/>
                </a:lnTo>
                <a:lnTo>
                  <a:pt x="1271359" y="2414925"/>
                </a:lnTo>
                <a:lnTo>
                  <a:pt x="1279273" y="2407015"/>
                </a:lnTo>
                <a:lnTo>
                  <a:pt x="1279273" y="2387484"/>
                </a:lnTo>
                <a:lnTo>
                  <a:pt x="1271359" y="2379554"/>
                </a:lnTo>
                <a:close/>
              </a:path>
              <a:path w="5621655" h="3489960">
                <a:moveTo>
                  <a:pt x="1355104" y="2379171"/>
                </a:moveTo>
                <a:lnTo>
                  <a:pt x="1348066" y="2380591"/>
                </a:lnTo>
                <a:lnTo>
                  <a:pt x="1342318" y="2384465"/>
                </a:lnTo>
                <a:lnTo>
                  <a:pt x="1338444" y="2390211"/>
                </a:lnTo>
                <a:lnTo>
                  <a:pt x="1337023" y="2397249"/>
                </a:lnTo>
                <a:lnTo>
                  <a:pt x="1338444" y="2404288"/>
                </a:lnTo>
                <a:lnTo>
                  <a:pt x="1342318" y="2410035"/>
                </a:lnTo>
                <a:lnTo>
                  <a:pt x="1348066" y="2413908"/>
                </a:lnTo>
                <a:lnTo>
                  <a:pt x="1355104" y="2415329"/>
                </a:lnTo>
                <a:lnTo>
                  <a:pt x="1362141" y="2413908"/>
                </a:lnTo>
                <a:lnTo>
                  <a:pt x="1367885" y="2410035"/>
                </a:lnTo>
                <a:lnTo>
                  <a:pt x="1371757" y="2404288"/>
                </a:lnTo>
                <a:lnTo>
                  <a:pt x="1373177" y="2397249"/>
                </a:lnTo>
                <a:lnTo>
                  <a:pt x="1371757" y="2390211"/>
                </a:lnTo>
                <a:lnTo>
                  <a:pt x="1367885" y="2384465"/>
                </a:lnTo>
                <a:lnTo>
                  <a:pt x="1362141" y="2380591"/>
                </a:lnTo>
                <a:lnTo>
                  <a:pt x="1355104" y="2379171"/>
                </a:lnTo>
                <a:close/>
              </a:path>
              <a:path w="5621655" h="3489960">
                <a:moveTo>
                  <a:pt x="1448615" y="2378848"/>
                </a:moveTo>
                <a:lnTo>
                  <a:pt x="1441459" y="2380293"/>
                </a:lnTo>
                <a:lnTo>
                  <a:pt x="1435614" y="2384235"/>
                </a:lnTo>
                <a:lnTo>
                  <a:pt x="1431672" y="2390084"/>
                </a:lnTo>
                <a:lnTo>
                  <a:pt x="1430227" y="2397249"/>
                </a:lnTo>
                <a:lnTo>
                  <a:pt x="1431672" y="2404403"/>
                </a:lnTo>
                <a:lnTo>
                  <a:pt x="1435614" y="2410246"/>
                </a:lnTo>
                <a:lnTo>
                  <a:pt x="1441459" y="2414186"/>
                </a:lnTo>
                <a:lnTo>
                  <a:pt x="1448615" y="2415631"/>
                </a:lnTo>
                <a:lnTo>
                  <a:pt x="1455775" y="2414186"/>
                </a:lnTo>
                <a:lnTo>
                  <a:pt x="1461622" y="2410246"/>
                </a:lnTo>
                <a:lnTo>
                  <a:pt x="1465564" y="2404403"/>
                </a:lnTo>
                <a:lnTo>
                  <a:pt x="1467010" y="2397249"/>
                </a:lnTo>
                <a:lnTo>
                  <a:pt x="1465564" y="2390084"/>
                </a:lnTo>
                <a:lnTo>
                  <a:pt x="1461622" y="2384235"/>
                </a:lnTo>
                <a:lnTo>
                  <a:pt x="1455775" y="2380293"/>
                </a:lnTo>
                <a:lnTo>
                  <a:pt x="1448615" y="2378848"/>
                </a:lnTo>
                <a:close/>
              </a:path>
              <a:path w="5621655" h="3489960">
                <a:moveTo>
                  <a:pt x="1542123" y="2378464"/>
                </a:moveTo>
                <a:lnTo>
                  <a:pt x="1534816" y="2379941"/>
                </a:lnTo>
                <a:lnTo>
                  <a:pt x="1528851" y="2383968"/>
                </a:lnTo>
                <a:lnTo>
                  <a:pt x="1524832" y="2389939"/>
                </a:lnTo>
                <a:lnTo>
                  <a:pt x="1523358" y="2397249"/>
                </a:lnTo>
                <a:lnTo>
                  <a:pt x="1524832" y="2404560"/>
                </a:lnTo>
                <a:lnTo>
                  <a:pt x="1528851" y="2410531"/>
                </a:lnTo>
                <a:lnTo>
                  <a:pt x="1534816" y="2414558"/>
                </a:lnTo>
                <a:lnTo>
                  <a:pt x="1542123" y="2416035"/>
                </a:lnTo>
                <a:lnTo>
                  <a:pt x="1549434" y="2414558"/>
                </a:lnTo>
                <a:lnTo>
                  <a:pt x="1555405" y="2410531"/>
                </a:lnTo>
                <a:lnTo>
                  <a:pt x="1559432" y="2404560"/>
                </a:lnTo>
                <a:lnTo>
                  <a:pt x="1560908" y="2397249"/>
                </a:lnTo>
                <a:lnTo>
                  <a:pt x="1559432" y="2389939"/>
                </a:lnTo>
                <a:lnTo>
                  <a:pt x="1555405" y="2383968"/>
                </a:lnTo>
                <a:lnTo>
                  <a:pt x="1549434" y="2379941"/>
                </a:lnTo>
                <a:lnTo>
                  <a:pt x="1542123" y="2378464"/>
                </a:lnTo>
                <a:close/>
              </a:path>
              <a:path w="5621655" h="3489960">
                <a:moveTo>
                  <a:pt x="1635645" y="2378162"/>
                </a:moveTo>
                <a:lnTo>
                  <a:pt x="1628211" y="2379661"/>
                </a:lnTo>
                <a:lnTo>
                  <a:pt x="1622144" y="2383748"/>
                </a:lnTo>
                <a:lnTo>
                  <a:pt x="1618056" y="2389815"/>
                </a:lnTo>
                <a:lnTo>
                  <a:pt x="1616557" y="2397249"/>
                </a:lnTo>
                <a:lnTo>
                  <a:pt x="1618056" y="2404675"/>
                </a:lnTo>
                <a:lnTo>
                  <a:pt x="1622144" y="2410743"/>
                </a:lnTo>
                <a:lnTo>
                  <a:pt x="1628211" y="2414836"/>
                </a:lnTo>
                <a:lnTo>
                  <a:pt x="1635645" y="2416337"/>
                </a:lnTo>
                <a:lnTo>
                  <a:pt x="1643072" y="2414836"/>
                </a:lnTo>
                <a:lnTo>
                  <a:pt x="1649140" y="2410743"/>
                </a:lnTo>
                <a:lnTo>
                  <a:pt x="1653232" y="2404675"/>
                </a:lnTo>
                <a:lnTo>
                  <a:pt x="1654734" y="2397249"/>
                </a:lnTo>
                <a:lnTo>
                  <a:pt x="1653232" y="2389815"/>
                </a:lnTo>
                <a:lnTo>
                  <a:pt x="1649140" y="2383748"/>
                </a:lnTo>
                <a:lnTo>
                  <a:pt x="1643072" y="2379661"/>
                </a:lnTo>
                <a:lnTo>
                  <a:pt x="1635645" y="2378162"/>
                </a:lnTo>
                <a:close/>
              </a:path>
              <a:path w="5621655" h="3489960">
                <a:moveTo>
                  <a:pt x="1729148" y="2377840"/>
                </a:moveTo>
                <a:lnTo>
                  <a:pt x="1721598" y="2379366"/>
                </a:lnTo>
                <a:lnTo>
                  <a:pt x="1715435" y="2383527"/>
                </a:lnTo>
                <a:lnTo>
                  <a:pt x="1711281" y="2389696"/>
                </a:lnTo>
                <a:lnTo>
                  <a:pt x="1709758" y="2397249"/>
                </a:lnTo>
                <a:lnTo>
                  <a:pt x="1711281" y="2404799"/>
                </a:lnTo>
                <a:lnTo>
                  <a:pt x="1715435" y="2410962"/>
                </a:lnTo>
                <a:lnTo>
                  <a:pt x="1721598" y="2415116"/>
                </a:lnTo>
                <a:lnTo>
                  <a:pt x="1729148" y="2416639"/>
                </a:lnTo>
                <a:lnTo>
                  <a:pt x="1736710" y="2415116"/>
                </a:lnTo>
                <a:lnTo>
                  <a:pt x="1742879" y="2410962"/>
                </a:lnTo>
                <a:lnTo>
                  <a:pt x="1747035" y="2404799"/>
                </a:lnTo>
                <a:lnTo>
                  <a:pt x="1748559" y="2397249"/>
                </a:lnTo>
                <a:lnTo>
                  <a:pt x="1747035" y="2389696"/>
                </a:lnTo>
                <a:lnTo>
                  <a:pt x="1742879" y="2383527"/>
                </a:lnTo>
                <a:lnTo>
                  <a:pt x="1736710" y="2379366"/>
                </a:lnTo>
                <a:lnTo>
                  <a:pt x="1729148" y="2377840"/>
                </a:lnTo>
                <a:close/>
              </a:path>
              <a:path w="5621655" h="3489960">
                <a:moveTo>
                  <a:pt x="1822671" y="2377536"/>
                </a:moveTo>
                <a:lnTo>
                  <a:pt x="1814994" y="2379084"/>
                </a:lnTo>
                <a:lnTo>
                  <a:pt x="1808729" y="2383307"/>
                </a:lnTo>
                <a:lnTo>
                  <a:pt x="1804506" y="2389572"/>
                </a:lnTo>
                <a:lnTo>
                  <a:pt x="1802958" y="2397249"/>
                </a:lnTo>
                <a:lnTo>
                  <a:pt x="1804506" y="2404918"/>
                </a:lnTo>
                <a:lnTo>
                  <a:pt x="1808729" y="2411184"/>
                </a:lnTo>
                <a:lnTo>
                  <a:pt x="1814994" y="2415411"/>
                </a:lnTo>
                <a:lnTo>
                  <a:pt x="1822671" y="2416962"/>
                </a:lnTo>
                <a:lnTo>
                  <a:pt x="1830348" y="2415411"/>
                </a:lnTo>
                <a:lnTo>
                  <a:pt x="1836614" y="2411184"/>
                </a:lnTo>
                <a:lnTo>
                  <a:pt x="1840837" y="2404918"/>
                </a:lnTo>
                <a:lnTo>
                  <a:pt x="1842385" y="2397249"/>
                </a:lnTo>
                <a:lnTo>
                  <a:pt x="1840837" y="2389572"/>
                </a:lnTo>
                <a:lnTo>
                  <a:pt x="1836614" y="2383307"/>
                </a:lnTo>
                <a:lnTo>
                  <a:pt x="1830348" y="2379084"/>
                </a:lnTo>
                <a:lnTo>
                  <a:pt x="1822671" y="2377536"/>
                </a:lnTo>
                <a:close/>
              </a:path>
              <a:path w="5621655" h="3489960">
                <a:moveTo>
                  <a:pt x="1916194" y="2377213"/>
                </a:moveTo>
                <a:lnTo>
                  <a:pt x="1908390" y="2378789"/>
                </a:lnTo>
                <a:lnTo>
                  <a:pt x="1902022" y="2383085"/>
                </a:lnTo>
                <a:lnTo>
                  <a:pt x="1897731" y="2389454"/>
                </a:lnTo>
                <a:lnTo>
                  <a:pt x="1896158" y="2397249"/>
                </a:lnTo>
                <a:lnTo>
                  <a:pt x="1897731" y="2405042"/>
                </a:lnTo>
                <a:lnTo>
                  <a:pt x="1902022" y="2411404"/>
                </a:lnTo>
                <a:lnTo>
                  <a:pt x="1908390" y="2415693"/>
                </a:lnTo>
                <a:lnTo>
                  <a:pt x="1916194" y="2417265"/>
                </a:lnTo>
                <a:lnTo>
                  <a:pt x="1923986" y="2415693"/>
                </a:lnTo>
                <a:lnTo>
                  <a:pt x="1930348" y="2411404"/>
                </a:lnTo>
                <a:lnTo>
                  <a:pt x="1934637" y="2405042"/>
                </a:lnTo>
                <a:lnTo>
                  <a:pt x="1936210" y="2397249"/>
                </a:lnTo>
                <a:lnTo>
                  <a:pt x="1934637" y="2389454"/>
                </a:lnTo>
                <a:lnTo>
                  <a:pt x="1930348" y="2383085"/>
                </a:lnTo>
                <a:lnTo>
                  <a:pt x="1923986" y="2378789"/>
                </a:lnTo>
                <a:lnTo>
                  <a:pt x="1916194" y="2377213"/>
                </a:lnTo>
                <a:close/>
              </a:path>
              <a:path w="5621655" h="3489960">
                <a:moveTo>
                  <a:pt x="2009696" y="2376991"/>
                </a:moveTo>
                <a:lnTo>
                  <a:pt x="2001815" y="2378582"/>
                </a:lnTo>
                <a:lnTo>
                  <a:pt x="1995376" y="2382921"/>
                </a:lnTo>
                <a:lnTo>
                  <a:pt x="1991032" y="2389360"/>
                </a:lnTo>
                <a:lnTo>
                  <a:pt x="1989438" y="2397249"/>
                </a:lnTo>
                <a:lnTo>
                  <a:pt x="1991032" y="2405130"/>
                </a:lnTo>
                <a:lnTo>
                  <a:pt x="1995376" y="2411570"/>
                </a:lnTo>
                <a:lnTo>
                  <a:pt x="2001815" y="2415913"/>
                </a:lnTo>
                <a:lnTo>
                  <a:pt x="2009696" y="2417507"/>
                </a:lnTo>
                <a:lnTo>
                  <a:pt x="2017586" y="2415913"/>
                </a:lnTo>
                <a:lnTo>
                  <a:pt x="2024025" y="2411570"/>
                </a:lnTo>
                <a:lnTo>
                  <a:pt x="2028364" y="2405130"/>
                </a:lnTo>
                <a:lnTo>
                  <a:pt x="2029955" y="2397249"/>
                </a:lnTo>
                <a:lnTo>
                  <a:pt x="2028364" y="2389360"/>
                </a:lnTo>
                <a:lnTo>
                  <a:pt x="2024025" y="2382921"/>
                </a:lnTo>
                <a:lnTo>
                  <a:pt x="2017586" y="2378582"/>
                </a:lnTo>
                <a:lnTo>
                  <a:pt x="2009696" y="2376991"/>
                </a:lnTo>
                <a:close/>
              </a:path>
              <a:path w="5621655" h="3489960">
                <a:moveTo>
                  <a:pt x="2103219" y="2376669"/>
                </a:moveTo>
                <a:lnTo>
                  <a:pt x="2095211" y="2378287"/>
                </a:lnTo>
                <a:lnTo>
                  <a:pt x="2088669" y="2382699"/>
                </a:lnTo>
                <a:lnTo>
                  <a:pt x="2084257" y="2389241"/>
                </a:lnTo>
                <a:lnTo>
                  <a:pt x="2082638" y="2397249"/>
                </a:lnTo>
                <a:lnTo>
                  <a:pt x="2084257" y="2405254"/>
                </a:lnTo>
                <a:lnTo>
                  <a:pt x="2088669" y="2411790"/>
                </a:lnTo>
                <a:lnTo>
                  <a:pt x="2095211" y="2416195"/>
                </a:lnTo>
                <a:lnTo>
                  <a:pt x="2103219" y="2417810"/>
                </a:lnTo>
                <a:lnTo>
                  <a:pt x="2111224" y="2416195"/>
                </a:lnTo>
                <a:lnTo>
                  <a:pt x="2117760" y="2411790"/>
                </a:lnTo>
                <a:lnTo>
                  <a:pt x="2122165" y="2405254"/>
                </a:lnTo>
                <a:lnTo>
                  <a:pt x="2123780" y="2397249"/>
                </a:lnTo>
                <a:lnTo>
                  <a:pt x="2122165" y="2389241"/>
                </a:lnTo>
                <a:lnTo>
                  <a:pt x="2117760" y="2382699"/>
                </a:lnTo>
                <a:lnTo>
                  <a:pt x="2111224" y="2378287"/>
                </a:lnTo>
                <a:lnTo>
                  <a:pt x="2103219" y="2376669"/>
                </a:lnTo>
                <a:close/>
              </a:path>
              <a:path w="5621655" h="3489960">
                <a:moveTo>
                  <a:pt x="2196721" y="2376446"/>
                </a:moveTo>
                <a:lnTo>
                  <a:pt x="2188627" y="2378080"/>
                </a:lnTo>
                <a:lnTo>
                  <a:pt x="2182015" y="2382535"/>
                </a:lnTo>
                <a:lnTo>
                  <a:pt x="2177555" y="2389147"/>
                </a:lnTo>
                <a:lnTo>
                  <a:pt x="2175919" y="2397249"/>
                </a:lnTo>
                <a:lnTo>
                  <a:pt x="2177555" y="2405343"/>
                </a:lnTo>
                <a:lnTo>
                  <a:pt x="2182015" y="2411956"/>
                </a:lnTo>
                <a:lnTo>
                  <a:pt x="2188627" y="2416416"/>
                </a:lnTo>
                <a:lnTo>
                  <a:pt x="2196721" y="2418052"/>
                </a:lnTo>
                <a:lnTo>
                  <a:pt x="2204824" y="2416416"/>
                </a:lnTo>
                <a:lnTo>
                  <a:pt x="2211436" y="2411956"/>
                </a:lnTo>
                <a:lnTo>
                  <a:pt x="2215892" y="2405343"/>
                </a:lnTo>
                <a:lnTo>
                  <a:pt x="2217525" y="2397249"/>
                </a:lnTo>
                <a:lnTo>
                  <a:pt x="2215892" y="2389147"/>
                </a:lnTo>
                <a:lnTo>
                  <a:pt x="2211436" y="2382535"/>
                </a:lnTo>
                <a:lnTo>
                  <a:pt x="2204824" y="2378080"/>
                </a:lnTo>
                <a:lnTo>
                  <a:pt x="2196721" y="2376446"/>
                </a:lnTo>
                <a:close/>
              </a:path>
              <a:path w="5621655" h="3489960">
                <a:moveTo>
                  <a:pt x="2290244" y="2376205"/>
                </a:moveTo>
                <a:lnTo>
                  <a:pt x="2282053" y="2377859"/>
                </a:lnTo>
                <a:lnTo>
                  <a:pt x="2275363" y="2382369"/>
                </a:lnTo>
                <a:lnTo>
                  <a:pt x="2270853" y="2389058"/>
                </a:lnTo>
                <a:lnTo>
                  <a:pt x="2269199" y="2397249"/>
                </a:lnTo>
                <a:lnTo>
                  <a:pt x="2270853" y="2405441"/>
                </a:lnTo>
                <a:lnTo>
                  <a:pt x="2275363" y="2412130"/>
                </a:lnTo>
                <a:lnTo>
                  <a:pt x="2282053" y="2416640"/>
                </a:lnTo>
                <a:lnTo>
                  <a:pt x="2290244" y="2418294"/>
                </a:lnTo>
                <a:lnTo>
                  <a:pt x="2298436" y="2416640"/>
                </a:lnTo>
                <a:lnTo>
                  <a:pt x="2305125" y="2412130"/>
                </a:lnTo>
                <a:lnTo>
                  <a:pt x="2309635" y="2405441"/>
                </a:lnTo>
                <a:lnTo>
                  <a:pt x="2311289" y="2397249"/>
                </a:lnTo>
                <a:lnTo>
                  <a:pt x="2309635" y="2389058"/>
                </a:lnTo>
                <a:lnTo>
                  <a:pt x="2305125" y="2382369"/>
                </a:lnTo>
                <a:lnTo>
                  <a:pt x="2298436" y="2377859"/>
                </a:lnTo>
                <a:lnTo>
                  <a:pt x="2290244" y="2376205"/>
                </a:lnTo>
                <a:close/>
              </a:path>
              <a:path w="5621655" h="3489960">
                <a:moveTo>
                  <a:pt x="2383747" y="2376044"/>
                </a:moveTo>
                <a:lnTo>
                  <a:pt x="2375499" y="2377712"/>
                </a:lnTo>
                <a:lnTo>
                  <a:pt x="2368765" y="2382258"/>
                </a:lnTo>
                <a:lnTo>
                  <a:pt x="2364225" y="2388999"/>
                </a:lnTo>
                <a:lnTo>
                  <a:pt x="2362560" y="2397249"/>
                </a:lnTo>
                <a:lnTo>
                  <a:pt x="2364225" y="2405497"/>
                </a:lnTo>
                <a:lnTo>
                  <a:pt x="2368765" y="2412231"/>
                </a:lnTo>
                <a:lnTo>
                  <a:pt x="2375499" y="2416771"/>
                </a:lnTo>
                <a:lnTo>
                  <a:pt x="2383747" y="2418435"/>
                </a:lnTo>
                <a:lnTo>
                  <a:pt x="2392006" y="2416771"/>
                </a:lnTo>
                <a:lnTo>
                  <a:pt x="2398746" y="2412231"/>
                </a:lnTo>
                <a:lnTo>
                  <a:pt x="2403288" y="2405497"/>
                </a:lnTo>
                <a:lnTo>
                  <a:pt x="2404953" y="2397249"/>
                </a:lnTo>
                <a:lnTo>
                  <a:pt x="2403288" y="2388999"/>
                </a:lnTo>
                <a:lnTo>
                  <a:pt x="2398746" y="2382258"/>
                </a:lnTo>
                <a:lnTo>
                  <a:pt x="2392006" y="2377712"/>
                </a:lnTo>
                <a:lnTo>
                  <a:pt x="2383747" y="2376044"/>
                </a:lnTo>
                <a:close/>
              </a:path>
              <a:path w="5621655" h="3489960">
                <a:moveTo>
                  <a:pt x="2477269" y="2375903"/>
                </a:moveTo>
                <a:lnTo>
                  <a:pt x="2468954" y="2377578"/>
                </a:lnTo>
                <a:lnTo>
                  <a:pt x="2462169" y="2382150"/>
                </a:lnTo>
                <a:lnTo>
                  <a:pt x="2457598" y="2388934"/>
                </a:lnTo>
                <a:lnTo>
                  <a:pt x="2455922" y="2397249"/>
                </a:lnTo>
                <a:lnTo>
                  <a:pt x="2457598" y="2405556"/>
                </a:lnTo>
                <a:lnTo>
                  <a:pt x="2462169" y="2412342"/>
                </a:lnTo>
                <a:lnTo>
                  <a:pt x="2468954" y="2416918"/>
                </a:lnTo>
                <a:lnTo>
                  <a:pt x="2477269" y="2418596"/>
                </a:lnTo>
                <a:lnTo>
                  <a:pt x="2485577" y="2416918"/>
                </a:lnTo>
                <a:lnTo>
                  <a:pt x="2492363" y="2412342"/>
                </a:lnTo>
                <a:lnTo>
                  <a:pt x="2496940" y="2405556"/>
                </a:lnTo>
                <a:lnTo>
                  <a:pt x="2498618" y="2397249"/>
                </a:lnTo>
                <a:lnTo>
                  <a:pt x="2496940" y="2388934"/>
                </a:lnTo>
                <a:lnTo>
                  <a:pt x="2492363" y="2382150"/>
                </a:lnTo>
                <a:lnTo>
                  <a:pt x="2485577" y="2377578"/>
                </a:lnTo>
                <a:lnTo>
                  <a:pt x="2477269" y="2375903"/>
                </a:lnTo>
                <a:close/>
              </a:path>
              <a:path w="5621655" h="3489960">
                <a:moveTo>
                  <a:pt x="2570772" y="2375822"/>
                </a:moveTo>
                <a:lnTo>
                  <a:pt x="2562435" y="2377504"/>
                </a:lnTo>
                <a:lnTo>
                  <a:pt x="2555624" y="2382094"/>
                </a:lnTo>
                <a:lnTo>
                  <a:pt x="2551029" y="2388905"/>
                </a:lnTo>
                <a:lnTo>
                  <a:pt x="2549343" y="2397249"/>
                </a:lnTo>
                <a:lnTo>
                  <a:pt x="2551029" y="2405585"/>
                </a:lnTo>
                <a:lnTo>
                  <a:pt x="2555624" y="2412397"/>
                </a:lnTo>
                <a:lnTo>
                  <a:pt x="2562435" y="2416992"/>
                </a:lnTo>
                <a:lnTo>
                  <a:pt x="2570772" y="2418678"/>
                </a:lnTo>
                <a:lnTo>
                  <a:pt x="2579120" y="2416992"/>
                </a:lnTo>
                <a:lnTo>
                  <a:pt x="2585938" y="2412397"/>
                </a:lnTo>
                <a:lnTo>
                  <a:pt x="2590535" y="2405585"/>
                </a:lnTo>
                <a:lnTo>
                  <a:pt x="2592221" y="2397249"/>
                </a:lnTo>
                <a:lnTo>
                  <a:pt x="2590535" y="2388905"/>
                </a:lnTo>
                <a:lnTo>
                  <a:pt x="2585938" y="2382094"/>
                </a:lnTo>
                <a:lnTo>
                  <a:pt x="2579120" y="2377504"/>
                </a:lnTo>
                <a:lnTo>
                  <a:pt x="2570772" y="2375822"/>
                </a:lnTo>
                <a:close/>
              </a:path>
              <a:path w="5621655" h="3489960">
                <a:moveTo>
                  <a:pt x="2664295" y="2375822"/>
                </a:moveTo>
                <a:lnTo>
                  <a:pt x="2655950" y="2377504"/>
                </a:lnTo>
                <a:lnTo>
                  <a:pt x="2649139" y="2382094"/>
                </a:lnTo>
                <a:lnTo>
                  <a:pt x="2644549" y="2388905"/>
                </a:lnTo>
                <a:lnTo>
                  <a:pt x="2642866" y="2397249"/>
                </a:lnTo>
                <a:lnTo>
                  <a:pt x="2644549" y="2405585"/>
                </a:lnTo>
                <a:lnTo>
                  <a:pt x="2649139" y="2412397"/>
                </a:lnTo>
                <a:lnTo>
                  <a:pt x="2655950" y="2416992"/>
                </a:lnTo>
                <a:lnTo>
                  <a:pt x="2664295" y="2418678"/>
                </a:lnTo>
                <a:lnTo>
                  <a:pt x="2672640" y="2416992"/>
                </a:lnTo>
                <a:lnTo>
                  <a:pt x="2679451" y="2412397"/>
                </a:lnTo>
                <a:lnTo>
                  <a:pt x="2684041" y="2405585"/>
                </a:lnTo>
                <a:lnTo>
                  <a:pt x="2685723" y="2397249"/>
                </a:lnTo>
                <a:lnTo>
                  <a:pt x="2684041" y="2388905"/>
                </a:lnTo>
                <a:lnTo>
                  <a:pt x="2679451" y="2382094"/>
                </a:lnTo>
                <a:lnTo>
                  <a:pt x="2672640" y="2377504"/>
                </a:lnTo>
                <a:lnTo>
                  <a:pt x="2664295" y="2375822"/>
                </a:lnTo>
                <a:close/>
              </a:path>
              <a:path w="5621655" h="3489960">
                <a:moveTo>
                  <a:pt x="2757817" y="2375822"/>
                </a:moveTo>
                <a:lnTo>
                  <a:pt x="2749469" y="2377504"/>
                </a:lnTo>
                <a:lnTo>
                  <a:pt x="2742651" y="2382094"/>
                </a:lnTo>
                <a:lnTo>
                  <a:pt x="2738054" y="2388905"/>
                </a:lnTo>
                <a:lnTo>
                  <a:pt x="2736368" y="2397249"/>
                </a:lnTo>
                <a:lnTo>
                  <a:pt x="2738054" y="2405585"/>
                </a:lnTo>
                <a:lnTo>
                  <a:pt x="2742651" y="2412397"/>
                </a:lnTo>
                <a:lnTo>
                  <a:pt x="2749469" y="2416992"/>
                </a:lnTo>
                <a:lnTo>
                  <a:pt x="2757817" y="2418678"/>
                </a:lnTo>
                <a:lnTo>
                  <a:pt x="2766154" y="2416992"/>
                </a:lnTo>
                <a:lnTo>
                  <a:pt x="2772966" y="2412397"/>
                </a:lnTo>
                <a:lnTo>
                  <a:pt x="2777561" y="2405585"/>
                </a:lnTo>
                <a:lnTo>
                  <a:pt x="2779246" y="2397249"/>
                </a:lnTo>
                <a:lnTo>
                  <a:pt x="2777561" y="2388905"/>
                </a:lnTo>
                <a:lnTo>
                  <a:pt x="2772966" y="2382094"/>
                </a:lnTo>
                <a:lnTo>
                  <a:pt x="2766154" y="2377504"/>
                </a:lnTo>
                <a:lnTo>
                  <a:pt x="2757817" y="2375822"/>
                </a:lnTo>
                <a:close/>
              </a:path>
              <a:path w="5621655" h="3489960">
                <a:moveTo>
                  <a:pt x="2851320" y="2375903"/>
                </a:moveTo>
                <a:lnTo>
                  <a:pt x="2843013" y="2377578"/>
                </a:lnTo>
                <a:lnTo>
                  <a:pt x="2836228" y="2382150"/>
                </a:lnTo>
                <a:lnTo>
                  <a:pt x="2831651" y="2388934"/>
                </a:lnTo>
                <a:lnTo>
                  <a:pt x="2829973" y="2397249"/>
                </a:lnTo>
                <a:lnTo>
                  <a:pt x="2831651" y="2405556"/>
                </a:lnTo>
                <a:lnTo>
                  <a:pt x="2836228" y="2412342"/>
                </a:lnTo>
                <a:lnTo>
                  <a:pt x="2843013" y="2416918"/>
                </a:lnTo>
                <a:lnTo>
                  <a:pt x="2851320" y="2418596"/>
                </a:lnTo>
                <a:lnTo>
                  <a:pt x="2859636" y="2416918"/>
                </a:lnTo>
                <a:lnTo>
                  <a:pt x="2866421" y="2412342"/>
                </a:lnTo>
                <a:lnTo>
                  <a:pt x="2870993" y="2405556"/>
                </a:lnTo>
                <a:lnTo>
                  <a:pt x="2872669" y="2397249"/>
                </a:lnTo>
                <a:lnTo>
                  <a:pt x="2870993" y="2388934"/>
                </a:lnTo>
                <a:lnTo>
                  <a:pt x="2866421" y="2382150"/>
                </a:lnTo>
                <a:lnTo>
                  <a:pt x="2859636" y="2377578"/>
                </a:lnTo>
                <a:lnTo>
                  <a:pt x="2851320" y="2375903"/>
                </a:lnTo>
                <a:close/>
              </a:path>
              <a:path w="5621655" h="3489960">
                <a:moveTo>
                  <a:pt x="2944843" y="2375962"/>
                </a:moveTo>
                <a:lnTo>
                  <a:pt x="2936554" y="2377634"/>
                </a:lnTo>
                <a:lnTo>
                  <a:pt x="2929788" y="2382195"/>
                </a:lnTo>
                <a:lnTo>
                  <a:pt x="2925228" y="2388961"/>
                </a:lnTo>
                <a:lnTo>
                  <a:pt x="2923556" y="2397249"/>
                </a:lnTo>
                <a:lnTo>
                  <a:pt x="2925228" y="2405526"/>
                </a:lnTo>
                <a:lnTo>
                  <a:pt x="2929788" y="2412287"/>
                </a:lnTo>
                <a:lnTo>
                  <a:pt x="2936554" y="2416845"/>
                </a:lnTo>
                <a:lnTo>
                  <a:pt x="2944843" y="2418516"/>
                </a:lnTo>
                <a:lnTo>
                  <a:pt x="2953120" y="2416845"/>
                </a:lnTo>
                <a:lnTo>
                  <a:pt x="2959880" y="2412287"/>
                </a:lnTo>
                <a:lnTo>
                  <a:pt x="2964439" y="2405526"/>
                </a:lnTo>
                <a:lnTo>
                  <a:pt x="2966110" y="2397249"/>
                </a:lnTo>
                <a:lnTo>
                  <a:pt x="2964439" y="2388961"/>
                </a:lnTo>
                <a:lnTo>
                  <a:pt x="2959880" y="2382195"/>
                </a:lnTo>
                <a:lnTo>
                  <a:pt x="2953120" y="2377634"/>
                </a:lnTo>
                <a:lnTo>
                  <a:pt x="2944843" y="2375962"/>
                </a:lnTo>
                <a:close/>
              </a:path>
              <a:path w="5621655" h="3489960">
                <a:moveTo>
                  <a:pt x="3038345" y="2376124"/>
                </a:moveTo>
                <a:lnTo>
                  <a:pt x="3030128" y="2377785"/>
                </a:lnTo>
                <a:lnTo>
                  <a:pt x="3023419" y="2382313"/>
                </a:lnTo>
                <a:lnTo>
                  <a:pt x="3018898" y="2389028"/>
                </a:lnTo>
                <a:lnTo>
                  <a:pt x="3017240" y="2397249"/>
                </a:lnTo>
                <a:lnTo>
                  <a:pt x="3018898" y="2405467"/>
                </a:lnTo>
                <a:lnTo>
                  <a:pt x="3023419" y="2412175"/>
                </a:lnTo>
                <a:lnTo>
                  <a:pt x="3030128" y="2416697"/>
                </a:lnTo>
                <a:lnTo>
                  <a:pt x="3038345" y="2418355"/>
                </a:lnTo>
                <a:lnTo>
                  <a:pt x="3046566" y="2416697"/>
                </a:lnTo>
                <a:lnTo>
                  <a:pt x="3053282" y="2412175"/>
                </a:lnTo>
                <a:lnTo>
                  <a:pt x="3057811" y="2405467"/>
                </a:lnTo>
                <a:lnTo>
                  <a:pt x="3059472" y="2397249"/>
                </a:lnTo>
                <a:lnTo>
                  <a:pt x="3057811" y="2389028"/>
                </a:lnTo>
                <a:lnTo>
                  <a:pt x="3053282" y="2382313"/>
                </a:lnTo>
                <a:lnTo>
                  <a:pt x="3046566" y="2377785"/>
                </a:lnTo>
                <a:lnTo>
                  <a:pt x="3038345" y="2376124"/>
                </a:lnTo>
                <a:close/>
              </a:path>
              <a:path w="5621655" h="3489960">
                <a:moveTo>
                  <a:pt x="3131868" y="2376285"/>
                </a:moveTo>
                <a:lnTo>
                  <a:pt x="3123707" y="2377932"/>
                </a:lnTo>
                <a:lnTo>
                  <a:pt x="3117043" y="2382424"/>
                </a:lnTo>
                <a:lnTo>
                  <a:pt x="3112551" y="2389088"/>
                </a:lnTo>
                <a:lnTo>
                  <a:pt x="3110904" y="2397249"/>
                </a:lnTo>
                <a:lnTo>
                  <a:pt x="3112551" y="2405402"/>
                </a:lnTo>
                <a:lnTo>
                  <a:pt x="3117043" y="2412067"/>
                </a:lnTo>
                <a:lnTo>
                  <a:pt x="3123707" y="2416563"/>
                </a:lnTo>
                <a:lnTo>
                  <a:pt x="3131868" y="2418213"/>
                </a:lnTo>
                <a:lnTo>
                  <a:pt x="3140030" y="2416563"/>
                </a:lnTo>
                <a:lnTo>
                  <a:pt x="3146694" y="2412067"/>
                </a:lnTo>
                <a:lnTo>
                  <a:pt x="3151186" y="2405402"/>
                </a:lnTo>
                <a:lnTo>
                  <a:pt x="3152833" y="2397249"/>
                </a:lnTo>
                <a:lnTo>
                  <a:pt x="3151186" y="2389088"/>
                </a:lnTo>
                <a:lnTo>
                  <a:pt x="3146694" y="2382424"/>
                </a:lnTo>
                <a:lnTo>
                  <a:pt x="3140030" y="2377932"/>
                </a:lnTo>
                <a:lnTo>
                  <a:pt x="3131868" y="2376285"/>
                </a:lnTo>
                <a:close/>
              </a:path>
              <a:path w="5621655" h="3489960">
                <a:moveTo>
                  <a:pt x="3225370" y="2376507"/>
                </a:moveTo>
                <a:lnTo>
                  <a:pt x="3217306" y="2378137"/>
                </a:lnTo>
                <a:lnTo>
                  <a:pt x="3210719" y="2382580"/>
                </a:lnTo>
                <a:lnTo>
                  <a:pt x="3206277" y="2389173"/>
                </a:lnTo>
                <a:lnTo>
                  <a:pt x="3204648" y="2397249"/>
                </a:lnTo>
                <a:lnTo>
                  <a:pt x="3206277" y="2405314"/>
                </a:lnTo>
                <a:lnTo>
                  <a:pt x="3210719" y="2411901"/>
                </a:lnTo>
                <a:lnTo>
                  <a:pt x="3217306" y="2416343"/>
                </a:lnTo>
                <a:lnTo>
                  <a:pt x="3225370" y="2417972"/>
                </a:lnTo>
                <a:lnTo>
                  <a:pt x="3233447" y="2416343"/>
                </a:lnTo>
                <a:lnTo>
                  <a:pt x="3240040" y="2411901"/>
                </a:lnTo>
                <a:lnTo>
                  <a:pt x="3244484" y="2405314"/>
                </a:lnTo>
                <a:lnTo>
                  <a:pt x="3246113" y="2397249"/>
                </a:lnTo>
                <a:lnTo>
                  <a:pt x="3244484" y="2389173"/>
                </a:lnTo>
                <a:lnTo>
                  <a:pt x="3240040" y="2382580"/>
                </a:lnTo>
                <a:lnTo>
                  <a:pt x="3233447" y="2378137"/>
                </a:lnTo>
                <a:lnTo>
                  <a:pt x="3225370" y="2376507"/>
                </a:lnTo>
                <a:close/>
              </a:path>
              <a:path w="5621655" h="3489960">
                <a:moveTo>
                  <a:pt x="3318893" y="2376750"/>
                </a:moveTo>
                <a:lnTo>
                  <a:pt x="3310903" y="2378361"/>
                </a:lnTo>
                <a:lnTo>
                  <a:pt x="3304381" y="2382755"/>
                </a:lnTo>
                <a:lnTo>
                  <a:pt x="3299984" y="2389271"/>
                </a:lnTo>
                <a:lnTo>
                  <a:pt x="3298373" y="2397249"/>
                </a:lnTo>
                <a:lnTo>
                  <a:pt x="3299984" y="2405224"/>
                </a:lnTo>
                <a:lnTo>
                  <a:pt x="3304381" y="2411734"/>
                </a:lnTo>
                <a:lnTo>
                  <a:pt x="3310903" y="2416121"/>
                </a:lnTo>
                <a:lnTo>
                  <a:pt x="3318893" y="2417729"/>
                </a:lnTo>
                <a:lnTo>
                  <a:pt x="3326860" y="2416121"/>
                </a:lnTo>
                <a:lnTo>
                  <a:pt x="3333371" y="2411734"/>
                </a:lnTo>
                <a:lnTo>
                  <a:pt x="3337762" y="2405224"/>
                </a:lnTo>
                <a:lnTo>
                  <a:pt x="3339373" y="2397249"/>
                </a:lnTo>
                <a:lnTo>
                  <a:pt x="3337762" y="2389271"/>
                </a:lnTo>
                <a:lnTo>
                  <a:pt x="3333371" y="2382755"/>
                </a:lnTo>
                <a:lnTo>
                  <a:pt x="3326860" y="2378361"/>
                </a:lnTo>
                <a:lnTo>
                  <a:pt x="3318893" y="2376750"/>
                </a:lnTo>
                <a:close/>
              </a:path>
              <a:path w="5621655" h="3489960">
                <a:moveTo>
                  <a:pt x="3412396" y="2377052"/>
                </a:moveTo>
                <a:lnTo>
                  <a:pt x="3404544" y="2378639"/>
                </a:lnTo>
                <a:lnTo>
                  <a:pt x="3398130" y="2382967"/>
                </a:lnTo>
                <a:lnTo>
                  <a:pt x="3393805" y="2389386"/>
                </a:lnTo>
                <a:lnTo>
                  <a:pt x="3392218" y="2397249"/>
                </a:lnTo>
                <a:lnTo>
                  <a:pt x="3393805" y="2405101"/>
                </a:lnTo>
                <a:lnTo>
                  <a:pt x="3398130" y="2411515"/>
                </a:lnTo>
                <a:lnTo>
                  <a:pt x="3404544" y="2415840"/>
                </a:lnTo>
                <a:lnTo>
                  <a:pt x="3412396" y="2417427"/>
                </a:lnTo>
                <a:lnTo>
                  <a:pt x="3420247" y="2415840"/>
                </a:lnTo>
                <a:lnTo>
                  <a:pt x="3426661" y="2411515"/>
                </a:lnTo>
                <a:lnTo>
                  <a:pt x="3430987" y="2405101"/>
                </a:lnTo>
                <a:lnTo>
                  <a:pt x="3432574" y="2397249"/>
                </a:lnTo>
                <a:lnTo>
                  <a:pt x="3430987" y="2389386"/>
                </a:lnTo>
                <a:lnTo>
                  <a:pt x="3426661" y="2382967"/>
                </a:lnTo>
                <a:lnTo>
                  <a:pt x="3420247" y="2378639"/>
                </a:lnTo>
                <a:lnTo>
                  <a:pt x="3412396" y="2377052"/>
                </a:lnTo>
                <a:close/>
              </a:path>
              <a:path w="5621655" h="3489960">
                <a:moveTo>
                  <a:pt x="3505898" y="2377295"/>
                </a:moveTo>
                <a:lnTo>
                  <a:pt x="3498141" y="2378863"/>
                </a:lnTo>
                <a:lnTo>
                  <a:pt x="3491797" y="2383141"/>
                </a:lnTo>
                <a:lnTo>
                  <a:pt x="3487514" y="2389484"/>
                </a:lnTo>
                <a:lnTo>
                  <a:pt x="3485943" y="2397249"/>
                </a:lnTo>
                <a:lnTo>
                  <a:pt x="3487514" y="2405012"/>
                </a:lnTo>
                <a:lnTo>
                  <a:pt x="3491797" y="2411348"/>
                </a:lnTo>
                <a:lnTo>
                  <a:pt x="3498141" y="2415619"/>
                </a:lnTo>
                <a:lnTo>
                  <a:pt x="3505898" y="2417184"/>
                </a:lnTo>
                <a:lnTo>
                  <a:pt x="3513673" y="2415619"/>
                </a:lnTo>
                <a:lnTo>
                  <a:pt x="3520015" y="2411348"/>
                </a:lnTo>
                <a:lnTo>
                  <a:pt x="3524288" y="2405012"/>
                </a:lnTo>
                <a:lnTo>
                  <a:pt x="3525854" y="2397249"/>
                </a:lnTo>
                <a:lnTo>
                  <a:pt x="3524288" y="2389484"/>
                </a:lnTo>
                <a:lnTo>
                  <a:pt x="3520015" y="2383141"/>
                </a:lnTo>
                <a:lnTo>
                  <a:pt x="3513673" y="2378863"/>
                </a:lnTo>
                <a:lnTo>
                  <a:pt x="3505898" y="2377295"/>
                </a:lnTo>
                <a:close/>
              </a:path>
              <a:path w="5621655" h="3489960">
                <a:moveTo>
                  <a:pt x="3599441" y="2377617"/>
                </a:moveTo>
                <a:lnTo>
                  <a:pt x="3591791" y="2379158"/>
                </a:lnTo>
                <a:lnTo>
                  <a:pt x="3585544" y="2383363"/>
                </a:lnTo>
                <a:lnTo>
                  <a:pt x="3581332" y="2389602"/>
                </a:lnTo>
                <a:lnTo>
                  <a:pt x="3579788" y="2397249"/>
                </a:lnTo>
                <a:lnTo>
                  <a:pt x="3581332" y="2404888"/>
                </a:lnTo>
                <a:lnTo>
                  <a:pt x="3585544" y="2411129"/>
                </a:lnTo>
                <a:lnTo>
                  <a:pt x="3591791" y="2415338"/>
                </a:lnTo>
                <a:lnTo>
                  <a:pt x="3599441" y="2416882"/>
                </a:lnTo>
                <a:lnTo>
                  <a:pt x="3607077" y="2415338"/>
                </a:lnTo>
                <a:lnTo>
                  <a:pt x="3613311" y="2411129"/>
                </a:lnTo>
                <a:lnTo>
                  <a:pt x="3617513" y="2404888"/>
                </a:lnTo>
                <a:lnTo>
                  <a:pt x="3619054" y="2397249"/>
                </a:lnTo>
                <a:lnTo>
                  <a:pt x="3617513" y="2389602"/>
                </a:lnTo>
                <a:lnTo>
                  <a:pt x="3613311" y="2383363"/>
                </a:lnTo>
                <a:lnTo>
                  <a:pt x="3607077" y="2379158"/>
                </a:lnTo>
                <a:lnTo>
                  <a:pt x="3599441" y="2377617"/>
                </a:lnTo>
                <a:close/>
              </a:path>
              <a:path w="5621655" h="3489960">
                <a:moveTo>
                  <a:pt x="3692944" y="2377920"/>
                </a:moveTo>
                <a:lnTo>
                  <a:pt x="3685421" y="2379439"/>
                </a:lnTo>
                <a:lnTo>
                  <a:pt x="3679277" y="2383582"/>
                </a:lnTo>
                <a:lnTo>
                  <a:pt x="3675134" y="2389726"/>
                </a:lnTo>
                <a:lnTo>
                  <a:pt x="3673614" y="2397249"/>
                </a:lnTo>
                <a:lnTo>
                  <a:pt x="3675134" y="2404773"/>
                </a:lnTo>
                <a:lnTo>
                  <a:pt x="3679277" y="2410917"/>
                </a:lnTo>
                <a:lnTo>
                  <a:pt x="3685421" y="2415060"/>
                </a:lnTo>
                <a:lnTo>
                  <a:pt x="3692944" y="2416580"/>
                </a:lnTo>
                <a:lnTo>
                  <a:pt x="3700473" y="2415060"/>
                </a:lnTo>
                <a:lnTo>
                  <a:pt x="3706610" y="2410917"/>
                </a:lnTo>
                <a:lnTo>
                  <a:pt x="3710741" y="2404773"/>
                </a:lnTo>
                <a:lnTo>
                  <a:pt x="3712254" y="2397249"/>
                </a:lnTo>
                <a:lnTo>
                  <a:pt x="3710741" y="2389726"/>
                </a:lnTo>
                <a:lnTo>
                  <a:pt x="3706610" y="2383582"/>
                </a:lnTo>
                <a:lnTo>
                  <a:pt x="3700473" y="2379439"/>
                </a:lnTo>
                <a:lnTo>
                  <a:pt x="3692944" y="2377920"/>
                </a:lnTo>
                <a:close/>
              </a:path>
              <a:path w="5621655" h="3489960">
                <a:moveTo>
                  <a:pt x="3786487" y="2378303"/>
                </a:moveTo>
                <a:lnTo>
                  <a:pt x="3779108" y="2379791"/>
                </a:lnTo>
                <a:lnTo>
                  <a:pt x="3773086" y="2383849"/>
                </a:lnTo>
                <a:lnTo>
                  <a:pt x="3769028" y="2389871"/>
                </a:lnTo>
                <a:lnTo>
                  <a:pt x="3767540" y="2397249"/>
                </a:lnTo>
                <a:lnTo>
                  <a:pt x="3769028" y="2404616"/>
                </a:lnTo>
                <a:lnTo>
                  <a:pt x="3773086" y="2410632"/>
                </a:lnTo>
                <a:lnTo>
                  <a:pt x="3779108" y="2414688"/>
                </a:lnTo>
                <a:lnTo>
                  <a:pt x="3786487" y="2416176"/>
                </a:lnTo>
                <a:lnTo>
                  <a:pt x="3793830" y="2414688"/>
                </a:lnTo>
                <a:lnTo>
                  <a:pt x="3799834" y="2410632"/>
                </a:lnTo>
                <a:lnTo>
                  <a:pt x="3803886" y="2404616"/>
                </a:lnTo>
                <a:lnTo>
                  <a:pt x="3805373" y="2397249"/>
                </a:lnTo>
                <a:lnTo>
                  <a:pt x="3803886" y="2389871"/>
                </a:lnTo>
                <a:lnTo>
                  <a:pt x="3799834" y="2383849"/>
                </a:lnTo>
                <a:lnTo>
                  <a:pt x="3793830" y="2379791"/>
                </a:lnTo>
                <a:lnTo>
                  <a:pt x="3786487" y="2378303"/>
                </a:lnTo>
                <a:close/>
              </a:path>
              <a:path w="5621655" h="3489960">
                <a:moveTo>
                  <a:pt x="3879989" y="2378626"/>
                </a:moveTo>
                <a:lnTo>
                  <a:pt x="3872718" y="2380089"/>
                </a:lnTo>
                <a:lnTo>
                  <a:pt x="3866794" y="2384079"/>
                </a:lnTo>
                <a:lnTo>
                  <a:pt x="3862806" y="2389998"/>
                </a:lnTo>
                <a:lnTo>
                  <a:pt x="3861346" y="2397249"/>
                </a:lnTo>
                <a:lnTo>
                  <a:pt x="3862806" y="2404500"/>
                </a:lnTo>
                <a:lnTo>
                  <a:pt x="3866794" y="2410420"/>
                </a:lnTo>
                <a:lnTo>
                  <a:pt x="3872718" y="2414409"/>
                </a:lnTo>
                <a:lnTo>
                  <a:pt x="3879989" y="2415872"/>
                </a:lnTo>
                <a:lnTo>
                  <a:pt x="3887226" y="2414409"/>
                </a:lnTo>
                <a:lnTo>
                  <a:pt x="3893133" y="2410420"/>
                </a:lnTo>
                <a:lnTo>
                  <a:pt x="3897114" y="2404500"/>
                </a:lnTo>
                <a:lnTo>
                  <a:pt x="3898573" y="2397249"/>
                </a:lnTo>
                <a:lnTo>
                  <a:pt x="3897114" y="2389998"/>
                </a:lnTo>
                <a:lnTo>
                  <a:pt x="3893133" y="2384079"/>
                </a:lnTo>
                <a:lnTo>
                  <a:pt x="3887226" y="2380089"/>
                </a:lnTo>
                <a:lnTo>
                  <a:pt x="3879989" y="2378626"/>
                </a:lnTo>
                <a:close/>
              </a:path>
              <a:path w="5621655" h="3489960">
                <a:moveTo>
                  <a:pt x="3973472" y="2378929"/>
                </a:moveTo>
                <a:lnTo>
                  <a:pt x="3966339" y="2380367"/>
                </a:lnTo>
                <a:lnTo>
                  <a:pt x="3960523" y="2384291"/>
                </a:lnTo>
                <a:lnTo>
                  <a:pt x="3956606" y="2390114"/>
                </a:lnTo>
                <a:lnTo>
                  <a:pt x="3955171" y="2397249"/>
                </a:lnTo>
                <a:lnTo>
                  <a:pt x="3956606" y="2404373"/>
                </a:lnTo>
                <a:lnTo>
                  <a:pt x="3960523" y="2410190"/>
                </a:lnTo>
                <a:lnTo>
                  <a:pt x="3966339" y="2414112"/>
                </a:lnTo>
                <a:lnTo>
                  <a:pt x="3973472" y="2415550"/>
                </a:lnTo>
                <a:lnTo>
                  <a:pt x="3980604" y="2414112"/>
                </a:lnTo>
                <a:lnTo>
                  <a:pt x="3986421" y="2410190"/>
                </a:lnTo>
                <a:lnTo>
                  <a:pt x="3990337" y="2404373"/>
                </a:lnTo>
                <a:lnTo>
                  <a:pt x="3991772" y="2397249"/>
                </a:lnTo>
                <a:lnTo>
                  <a:pt x="3990337" y="2390114"/>
                </a:lnTo>
                <a:lnTo>
                  <a:pt x="3986421" y="2384291"/>
                </a:lnTo>
                <a:lnTo>
                  <a:pt x="3980604" y="2380367"/>
                </a:lnTo>
                <a:lnTo>
                  <a:pt x="3973472" y="2378929"/>
                </a:lnTo>
                <a:close/>
              </a:path>
              <a:path w="5621655" h="3489960">
                <a:moveTo>
                  <a:pt x="4076881" y="2379313"/>
                </a:moveTo>
                <a:lnTo>
                  <a:pt x="4057107" y="2379313"/>
                </a:lnTo>
                <a:lnTo>
                  <a:pt x="4049098" y="2387343"/>
                </a:lnTo>
                <a:lnTo>
                  <a:pt x="4049098" y="2407136"/>
                </a:lnTo>
                <a:lnTo>
                  <a:pt x="4057107" y="2415166"/>
                </a:lnTo>
                <a:lnTo>
                  <a:pt x="4076881" y="2415166"/>
                </a:lnTo>
                <a:lnTo>
                  <a:pt x="4084932" y="2407136"/>
                </a:lnTo>
                <a:lnTo>
                  <a:pt x="4084932" y="2387343"/>
                </a:lnTo>
                <a:lnTo>
                  <a:pt x="4076881" y="2379313"/>
                </a:lnTo>
                <a:close/>
              </a:path>
              <a:path w="5621655" h="3489960">
                <a:moveTo>
                  <a:pt x="4170223" y="2379635"/>
                </a:moveTo>
                <a:lnTo>
                  <a:pt x="4150792" y="2379635"/>
                </a:lnTo>
                <a:lnTo>
                  <a:pt x="4142902" y="2387525"/>
                </a:lnTo>
                <a:lnTo>
                  <a:pt x="4142902" y="2406975"/>
                </a:lnTo>
                <a:lnTo>
                  <a:pt x="4150792" y="2414864"/>
                </a:lnTo>
                <a:lnTo>
                  <a:pt x="4170223" y="2414864"/>
                </a:lnTo>
                <a:lnTo>
                  <a:pt x="4178132" y="2406975"/>
                </a:lnTo>
                <a:lnTo>
                  <a:pt x="4178132" y="2387525"/>
                </a:lnTo>
                <a:lnTo>
                  <a:pt x="4170223" y="2379635"/>
                </a:lnTo>
                <a:close/>
              </a:path>
              <a:path w="5621655" h="3489960">
                <a:moveTo>
                  <a:pt x="4263543" y="2380019"/>
                </a:moveTo>
                <a:lnTo>
                  <a:pt x="4244537" y="2380019"/>
                </a:lnTo>
                <a:lnTo>
                  <a:pt x="4236809" y="2387727"/>
                </a:lnTo>
                <a:lnTo>
                  <a:pt x="4236809" y="2406752"/>
                </a:lnTo>
                <a:lnTo>
                  <a:pt x="4244537" y="2414460"/>
                </a:lnTo>
                <a:lnTo>
                  <a:pt x="4263543" y="2414460"/>
                </a:lnTo>
                <a:lnTo>
                  <a:pt x="4271271" y="2406752"/>
                </a:lnTo>
                <a:lnTo>
                  <a:pt x="4271271" y="2387727"/>
                </a:lnTo>
                <a:lnTo>
                  <a:pt x="4263543" y="2380019"/>
                </a:lnTo>
                <a:close/>
              </a:path>
              <a:path w="5621655" h="3489960">
                <a:moveTo>
                  <a:pt x="4356885" y="2380341"/>
                </a:moveTo>
                <a:lnTo>
                  <a:pt x="4338180" y="2380341"/>
                </a:lnTo>
                <a:lnTo>
                  <a:pt x="4330654" y="2387908"/>
                </a:lnTo>
                <a:lnTo>
                  <a:pt x="4330654" y="2406591"/>
                </a:lnTo>
                <a:lnTo>
                  <a:pt x="4338180" y="2414158"/>
                </a:lnTo>
                <a:lnTo>
                  <a:pt x="4356885" y="2414158"/>
                </a:lnTo>
                <a:lnTo>
                  <a:pt x="4364451" y="2406591"/>
                </a:lnTo>
                <a:lnTo>
                  <a:pt x="4364451" y="2387908"/>
                </a:lnTo>
                <a:lnTo>
                  <a:pt x="4356885" y="2380341"/>
                </a:lnTo>
                <a:close/>
              </a:path>
              <a:path w="5621655" h="3489960">
                <a:moveTo>
                  <a:pt x="4450165" y="2380725"/>
                </a:moveTo>
                <a:lnTo>
                  <a:pt x="4431905" y="2380725"/>
                </a:lnTo>
                <a:lnTo>
                  <a:pt x="4424520" y="2388129"/>
                </a:lnTo>
                <a:lnTo>
                  <a:pt x="4424520" y="2406370"/>
                </a:lnTo>
                <a:lnTo>
                  <a:pt x="4431905" y="2413774"/>
                </a:lnTo>
                <a:lnTo>
                  <a:pt x="4450165" y="2413774"/>
                </a:lnTo>
                <a:lnTo>
                  <a:pt x="4457550" y="2406370"/>
                </a:lnTo>
                <a:lnTo>
                  <a:pt x="4457550" y="2388129"/>
                </a:lnTo>
                <a:lnTo>
                  <a:pt x="4450165" y="2380725"/>
                </a:lnTo>
                <a:close/>
              </a:path>
              <a:path w="5621655" h="3489960">
                <a:moveTo>
                  <a:pt x="4543526" y="2381027"/>
                </a:moveTo>
                <a:lnTo>
                  <a:pt x="4525589" y="2381027"/>
                </a:lnTo>
                <a:lnTo>
                  <a:pt x="4518365" y="2388290"/>
                </a:lnTo>
                <a:lnTo>
                  <a:pt x="4518365" y="2406188"/>
                </a:lnTo>
                <a:lnTo>
                  <a:pt x="4525589" y="2413452"/>
                </a:lnTo>
                <a:lnTo>
                  <a:pt x="4543526" y="2413452"/>
                </a:lnTo>
                <a:lnTo>
                  <a:pt x="4550750" y="2406188"/>
                </a:lnTo>
                <a:lnTo>
                  <a:pt x="4550750" y="2388290"/>
                </a:lnTo>
                <a:lnTo>
                  <a:pt x="4543526" y="2381027"/>
                </a:lnTo>
                <a:close/>
              </a:path>
              <a:path w="5621655" h="3489960">
                <a:moveTo>
                  <a:pt x="4636827" y="2381431"/>
                </a:moveTo>
                <a:lnTo>
                  <a:pt x="4619354" y="2381431"/>
                </a:lnTo>
                <a:lnTo>
                  <a:pt x="4612271" y="2388513"/>
                </a:lnTo>
                <a:lnTo>
                  <a:pt x="4612271" y="2405987"/>
                </a:lnTo>
                <a:lnTo>
                  <a:pt x="4619354" y="2413068"/>
                </a:lnTo>
                <a:lnTo>
                  <a:pt x="4636827" y="2413068"/>
                </a:lnTo>
                <a:lnTo>
                  <a:pt x="4643910" y="2405987"/>
                </a:lnTo>
                <a:lnTo>
                  <a:pt x="4643910" y="2388513"/>
                </a:lnTo>
                <a:lnTo>
                  <a:pt x="4636827" y="2381431"/>
                </a:lnTo>
                <a:close/>
              </a:path>
              <a:path w="5621655" h="3489960">
                <a:moveTo>
                  <a:pt x="4730108" y="2381815"/>
                </a:moveTo>
                <a:lnTo>
                  <a:pt x="4713078" y="2381815"/>
                </a:lnTo>
                <a:lnTo>
                  <a:pt x="4706157" y="2388715"/>
                </a:lnTo>
                <a:lnTo>
                  <a:pt x="4706157" y="2405764"/>
                </a:lnTo>
                <a:lnTo>
                  <a:pt x="4713078" y="2412664"/>
                </a:lnTo>
                <a:lnTo>
                  <a:pt x="4730108" y="2412664"/>
                </a:lnTo>
                <a:lnTo>
                  <a:pt x="4737029" y="2405764"/>
                </a:lnTo>
                <a:lnTo>
                  <a:pt x="4737029" y="2388715"/>
                </a:lnTo>
                <a:lnTo>
                  <a:pt x="4730108" y="2381815"/>
                </a:lnTo>
                <a:close/>
              </a:path>
              <a:path w="5621655" h="3489960">
                <a:moveTo>
                  <a:pt x="849641" y="2427939"/>
                </a:moveTo>
                <a:lnTo>
                  <a:pt x="831907" y="2427939"/>
                </a:lnTo>
                <a:lnTo>
                  <a:pt x="824728" y="2435142"/>
                </a:lnTo>
                <a:lnTo>
                  <a:pt x="824728" y="2452857"/>
                </a:lnTo>
                <a:lnTo>
                  <a:pt x="831907" y="2460061"/>
                </a:lnTo>
                <a:lnTo>
                  <a:pt x="849641" y="2460061"/>
                </a:lnTo>
                <a:lnTo>
                  <a:pt x="856831" y="2452857"/>
                </a:lnTo>
                <a:lnTo>
                  <a:pt x="856831" y="2435142"/>
                </a:lnTo>
                <a:lnTo>
                  <a:pt x="849641" y="2427939"/>
                </a:lnTo>
                <a:close/>
              </a:path>
              <a:path w="5621655" h="3489960">
                <a:moveTo>
                  <a:pt x="943326" y="2427636"/>
                </a:moveTo>
                <a:lnTo>
                  <a:pt x="925253" y="2427636"/>
                </a:lnTo>
                <a:lnTo>
                  <a:pt x="917922" y="2434960"/>
                </a:lnTo>
                <a:lnTo>
                  <a:pt x="917922" y="2453039"/>
                </a:lnTo>
                <a:lnTo>
                  <a:pt x="925253" y="2460363"/>
                </a:lnTo>
                <a:lnTo>
                  <a:pt x="943326" y="2460363"/>
                </a:lnTo>
                <a:lnTo>
                  <a:pt x="950656" y="2453039"/>
                </a:lnTo>
                <a:lnTo>
                  <a:pt x="950656" y="2434960"/>
                </a:lnTo>
                <a:lnTo>
                  <a:pt x="943326" y="2427636"/>
                </a:lnTo>
                <a:close/>
              </a:path>
              <a:path w="5621655" h="3489960">
                <a:moveTo>
                  <a:pt x="1037056" y="2427253"/>
                </a:moveTo>
                <a:lnTo>
                  <a:pt x="1018549" y="2427253"/>
                </a:lnTo>
                <a:lnTo>
                  <a:pt x="1011047" y="2434738"/>
                </a:lnTo>
                <a:lnTo>
                  <a:pt x="1011047" y="2453261"/>
                </a:lnTo>
                <a:lnTo>
                  <a:pt x="1018549" y="2460746"/>
                </a:lnTo>
                <a:lnTo>
                  <a:pt x="1037056" y="2460746"/>
                </a:lnTo>
                <a:lnTo>
                  <a:pt x="1044560" y="2453261"/>
                </a:lnTo>
                <a:lnTo>
                  <a:pt x="1044560" y="2434738"/>
                </a:lnTo>
                <a:lnTo>
                  <a:pt x="1037056" y="2427253"/>
                </a:lnTo>
                <a:close/>
              </a:path>
              <a:path w="5621655" h="3489960">
                <a:moveTo>
                  <a:pt x="1130786" y="2426849"/>
                </a:moveTo>
                <a:lnTo>
                  <a:pt x="1111848" y="2426849"/>
                </a:lnTo>
                <a:lnTo>
                  <a:pt x="1104178" y="2434536"/>
                </a:lnTo>
                <a:lnTo>
                  <a:pt x="1104178" y="2453463"/>
                </a:lnTo>
                <a:lnTo>
                  <a:pt x="1111848" y="2461150"/>
                </a:lnTo>
                <a:lnTo>
                  <a:pt x="1130786" y="2461150"/>
                </a:lnTo>
                <a:lnTo>
                  <a:pt x="1138465" y="2453463"/>
                </a:lnTo>
                <a:lnTo>
                  <a:pt x="1138465" y="2434536"/>
                </a:lnTo>
                <a:lnTo>
                  <a:pt x="1130786" y="2426849"/>
                </a:lnTo>
                <a:close/>
              </a:path>
              <a:path w="5621655" h="3489960">
                <a:moveTo>
                  <a:pt x="1224470" y="2426547"/>
                </a:moveTo>
                <a:lnTo>
                  <a:pt x="1205192" y="2426547"/>
                </a:lnTo>
                <a:lnTo>
                  <a:pt x="1197372" y="2434355"/>
                </a:lnTo>
                <a:lnTo>
                  <a:pt x="1197372" y="2453645"/>
                </a:lnTo>
                <a:lnTo>
                  <a:pt x="1205192" y="2461453"/>
                </a:lnTo>
                <a:lnTo>
                  <a:pt x="1224470" y="2461453"/>
                </a:lnTo>
                <a:lnTo>
                  <a:pt x="1232290" y="2453645"/>
                </a:lnTo>
                <a:lnTo>
                  <a:pt x="1232290" y="2434355"/>
                </a:lnTo>
                <a:lnTo>
                  <a:pt x="1224470" y="2426547"/>
                </a:lnTo>
                <a:close/>
              </a:path>
              <a:path w="5621655" h="3489960">
                <a:moveTo>
                  <a:pt x="1318201" y="2426163"/>
                </a:moveTo>
                <a:lnTo>
                  <a:pt x="1298490" y="2426163"/>
                </a:lnTo>
                <a:lnTo>
                  <a:pt x="1290498" y="2434153"/>
                </a:lnTo>
                <a:lnTo>
                  <a:pt x="1290498" y="2453866"/>
                </a:lnTo>
                <a:lnTo>
                  <a:pt x="1298490" y="2461836"/>
                </a:lnTo>
                <a:lnTo>
                  <a:pt x="1318201" y="2461836"/>
                </a:lnTo>
                <a:lnTo>
                  <a:pt x="1326186" y="2453866"/>
                </a:lnTo>
                <a:lnTo>
                  <a:pt x="1326186" y="2434153"/>
                </a:lnTo>
                <a:lnTo>
                  <a:pt x="1318201" y="2426163"/>
                </a:lnTo>
                <a:close/>
              </a:path>
              <a:path w="5621655" h="3489960">
                <a:moveTo>
                  <a:pt x="1401859" y="2425840"/>
                </a:moveTo>
                <a:lnTo>
                  <a:pt x="1394792" y="2427268"/>
                </a:lnTo>
                <a:lnTo>
                  <a:pt x="1389019" y="2431159"/>
                </a:lnTo>
                <a:lnTo>
                  <a:pt x="1385127" y="2436932"/>
                </a:lnTo>
                <a:lnTo>
                  <a:pt x="1383699" y="2444000"/>
                </a:lnTo>
                <a:lnTo>
                  <a:pt x="1385127" y="2451068"/>
                </a:lnTo>
                <a:lnTo>
                  <a:pt x="1389019" y="2456840"/>
                </a:lnTo>
                <a:lnTo>
                  <a:pt x="1394792" y="2460732"/>
                </a:lnTo>
                <a:lnTo>
                  <a:pt x="1401859" y="2462159"/>
                </a:lnTo>
                <a:lnTo>
                  <a:pt x="1408926" y="2460732"/>
                </a:lnTo>
                <a:lnTo>
                  <a:pt x="1414699" y="2456840"/>
                </a:lnTo>
                <a:lnTo>
                  <a:pt x="1418591" y="2451068"/>
                </a:lnTo>
                <a:lnTo>
                  <a:pt x="1420019" y="2444000"/>
                </a:lnTo>
                <a:lnTo>
                  <a:pt x="1418591" y="2436932"/>
                </a:lnTo>
                <a:lnTo>
                  <a:pt x="1414699" y="2431159"/>
                </a:lnTo>
                <a:lnTo>
                  <a:pt x="1408926" y="2427268"/>
                </a:lnTo>
                <a:lnTo>
                  <a:pt x="1401859" y="2425840"/>
                </a:lnTo>
                <a:close/>
              </a:path>
              <a:path w="5621655" h="3489960">
                <a:moveTo>
                  <a:pt x="1495370" y="2425538"/>
                </a:moveTo>
                <a:lnTo>
                  <a:pt x="1488182" y="2426987"/>
                </a:lnTo>
                <a:lnTo>
                  <a:pt x="1482311" y="2430941"/>
                </a:lnTo>
                <a:lnTo>
                  <a:pt x="1478353" y="2436808"/>
                </a:lnTo>
                <a:lnTo>
                  <a:pt x="1476902" y="2444000"/>
                </a:lnTo>
                <a:lnTo>
                  <a:pt x="1478353" y="2451192"/>
                </a:lnTo>
                <a:lnTo>
                  <a:pt x="1482311" y="2457060"/>
                </a:lnTo>
                <a:lnTo>
                  <a:pt x="1488182" y="2461013"/>
                </a:lnTo>
                <a:lnTo>
                  <a:pt x="1495370" y="2462462"/>
                </a:lnTo>
                <a:lnTo>
                  <a:pt x="1502563" y="2461013"/>
                </a:lnTo>
                <a:lnTo>
                  <a:pt x="1508432" y="2457060"/>
                </a:lnTo>
                <a:lnTo>
                  <a:pt x="1512386" y="2451192"/>
                </a:lnTo>
                <a:lnTo>
                  <a:pt x="1513835" y="2444000"/>
                </a:lnTo>
                <a:lnTo>
                  <a:pt x="1512386" y="2436808"/>
                </a:lnTo>
                <a:lnTo>
                  <a:pt x="1508432" y="2430941"/>
                </a:lnTo>
                <a:lnTo>
                  <a:pt x="1502563" y="2426987"/>
                </a:lnTo>
                <a:lnTo>
                  <a:pt x="1495370" y="2425538"/>
                </a:lnTo>
                <a:close/>
              </a:path>
              <a:path w="5621655" h="3489960">
                <a:moveTo>
                  <a:pt x="1588894" y="2425214"/>
                </a:moveTo>
                <a:lnTo>
                  <a:pt x="1581584" y="2426691"/>
                </a:lnTo>
                <a:lnTo>
                  <a:pt x="1575613" y="2430718"/>
                </a:lnTo>
                <a:lnTo>
                  <a:pt x="1571586" y="2436689"/>
                </a:lnTo>
                <a:lnTo>
                  <a:pt x="1570110" y="2444000"/>
                </a:lnTo>
                <a:lnTo>
                  <a:pt x="1571586" y="2451310"/>
                </a:lnTo>
                <a:lnTo>
                  <a:pt x="1575613" y="2457282"/>
                </a:lnTo>
                <a:lnTo>
                  <a:pt x="1581584" y="2461308"/>
                </a:lnTo>
                <a:lnTo>
                  <a:pt x="1588894" y="2462785"/>
                </a:lnTo>
                <a:lnTo>
                  <a:pt x="1596202" y="2461308"/>
                </a:lnTo>
                <a:lnTo>
                  <a:pt x="1602167" y="2457282"/>
                </a:lnTo>
                <a:lnTo>
                  <a:pt x="1606186" y="2451310"/>
                </a:lnTo>
                <a:lnTo>
                  <a:pt x="1607660" y="2444000"/>
                </a:lnTo>
                <a:lnTo>
                  <a:pt x="1606186" y="2436689"/>
                </a:lnTo>
                <a:lnTo>
                  <a:pt x="1602167" y="2430718"/>
                </a:lnTo>
                <a:lnTo>
                  <a:pt x="1596202" y="2426691"/>
                </a:lnTo>
                <a:lnTo>
                  <a:pt x="1588894" y="2425214"/>
                </a:lnTo>
                <a:close/>
              </a:path>
              <a:path w="5621655" h="3489960">
                <a:moveTo>
                  <a:pt x="1682397" y="2424912"/>
                </a:moveTo>
                <a:lnTo>
                  <a:pt x="1674971" y="2426411"/>
                </a:lnTo>
                <a:lnTo>
                  <a:pt x="1668904" y="2430499"/>
                </a:lnTo>
                <a:lnTo>
                  <a:pt x="1664811" y="2436565"/>
                </a:lnTo>
                <a:lnTo>
                  <a:pt x="1663310" y="2444000"/>
                </a:lnTo>
                <a:lnTo>
                  <a:pt x="1664811" y="2451434"/>
                </a:lnTo>
                <a:lnTo>
                  <a:pt x="1668904" y="2457501"/>
                </a:lnTo>
                <a:lnTo>
                  <a:pt x="1674971" y="2461589"/>
                </a:lnTo>
                <a:lnTo>
                  <a:pt x="1682397" y="2463087"/>
                </a:lnTo>
                <a:lnTo>
                  <a:pt x="1689832" y="2461589"/>
                </a:lnTo>
                <a:lnTo>
                  <a:pt x="1695898" y="2457501"/>
                </a:lnTo>
                <a:lnTo>
                  <a:pt x="1699986" y="2451434"/>
                </a:lnTo>
                <a:lnTo>
                  <a:pt x="1701485" y="2444000"/>
                </a:lnTo>
                <a:lnTo>
                  <a:pt x="1699986" y="2436565"/>
                </a:lnTo>
                <a:lnTo>
                  <a:pt x="1695898" y="2430499"/>
                </a:lnTo>
                <a:lnTo>
                  <a:pt x="1689832" y="2426411"/>
                </a:lnTo>
                <a:lnTo>
                  <a:pt x="1682397" y="2424912"/>
                </a:lnTo>
                <a:close/>
              </a:path>
              <a:path w="5621655" h="3489960">
                <a:moveTo>
                  <a:pt x="1775919" y="2424590"/>
                </a:moveTo>
                <a:lnTo>
                  <a:pt x="1768367" y="2426116"/>
                </a:lnTo>
                <a:lnTo>
                  <a:pt x="1762197" y="2430277"/>
                </a:lnTo>
                <a:lnTo>
                  <a:pt x="1758035" y="2436447"/>
                </a:lnTo>
                <a:lnTo>
                  <a:pt x="1756509" y="2444000"/>
                </a:lnTo>
                <a:lnTo>
                  <a:pt x="1758035" y="2451553"/>
                </a:lnTo>
                <a:lnTo>
                  <a:pt x="1762197" y="2457723"/>
                </a:lnTo>
                <a:lnTo>
                  <a:pt x="1768367" y="2461884"/>
                </a:lnTo>
                <a:lnTo>
                  <a:pt x="1775919" y="2463410"/>
                </a:lnTo>
                <a:lnTo>
                  <a:pt x="1783470" y="2461884"/>
                </a:lnTo>
                <a:lnTo>
                  <a:pt x="1789633" y="2457723"/>
                </a:lnTo>
                <a:lnTo>
                  <a:pt x="1793787" y="2451553"/>
                </a:lnTo>
                <a:lnTo>
                  <a:pt x="1795310" y="2444000"/>
                </a:lnTo>
                <a:lnTo>
                  <a:pt x="1793787" y="2436447"/>
                </a:lnTo>
                <a:lnTo>
                  <a:pt x="1789633" y="2430277"/>
                </a:lnTo>
                <a:lnTo>
                  <a:pt x="1783470" y="2426116"/>
                </a:lnTo>
                <a:lnTo>
                  <a:pt x="1775919" y="2424590"/>
                </a:lnTo>
                <a:close/>
              </a:path>
              <a:path w="5621655" h="3489960">
                <a:moveTo>
                  <a:pt x="1869422" y="2424287"/>
                </a:moveTo>
                <a:lnTo>
                  <a:pt x="1861754" y="2425835"/>
                </a:lnTo>
                <a:lnTo>
                  <a:pt x="1855487" y="2430058"/>
                </a:lnTo>
                <a:lnTo>
                  <a:pt x="1851260" y="2436323"/>
                </a:lnTo>
                <a:lnTo>
                  <a:pt x="1849709" y="2444000"/>
                </a:lnTo>
                <a:lnTo>
                  <a:pt x="1851260" y="2451677"/>
                </a:lnTo>
                <a:lnTo>
                  <a:pt x="1855487" y="2457942"/>
                </a:lnTo>
                <a:lnTo>
                  <a:pt x="1861754" y="2462165"/>
                </a:lnTo>
                <a:lnTo>
                  <a:pt x="1869422" y="2463713"/>
                </a:lnTo>
                <a:lnTo>
                  <a:pt x="1877099" y="2462165"/>
                </a:lnTo>
                <a:lnTo>
                  <a:pt x="1883365" y="2457942"/>
                </a:lnTo>
                <a:lnTo>
                  <a:pt x="1887588" y="2451677"/>
                </a:lnTo>
                <a:lnTo>
                  <a:pt x="1889136" y="2444000"/>
                </a:lnTo>
                <a:lnTo>
                  <a:pt x="1887588" y="2436323"/>
                </a:lnTo>
                <a:lnTo>
                  <a:pt x="1883365" y="2430058"/>
                </a:lnTo>
                <a:lnTo>
                  <a:pt x="1877099" y="2425835"/>
                </a:lnTo>
                <a:lnTo>
                  <a:pt x="1869422" y="2424287"/>
                </a:lnTo>
                <a:close/>
              </a:path>
              <a:path w="5621655" h="3489960">
                <a:moveTo>
                  <a:pt x="1962945" y="2423963"/>
                </a:moveTo>
                <a:lnTo>
                  <a:pt x="1955150" y="2425539"/>
                </a:lnTo>
                <a:lnTo>
                  <a:pt x="1948781" y="2429835"/>
                </a:lnTo>
                <a:lnTo>
                  <a:pt x="1944485" y="2436204"/>
                </a:lnTo>
                <a:lnTo>
                  <a:pt x="1942909" y="2444000"/>
                </a:lnTo>
                <a:lnTo>
                  <a:pt x="1944485" y="2451795"/>
                </a:lnTo>
                <a:lnTo>
                  <a:pt x="1948781" y="2458164"/>
                </a:lnTo>
                <a:lnTo>
                  <a:pt x="1955150" y="2462460"/>
                </a:lnTo>
                <a:lnTo>
                  <a:pt x="1962945" y="2464036"/>
                </a:lnTo>
                <a:lnTo>
                  <a:pt x="1970737" y="2462460"/>
                </a:lnTo>
                <a:lnTo>
                  <a:pt x="1977100" y="2458164"/>
                </a:lnTo>
                <a:lnTo>
                  <a:pt x="1981389" y="2451795"/>
                </a:lnTo>
                <a:lnTo>
                  <a:pt x="1982961" y="2444000"/>
                </a:lnTo>
                <a:lnTo>
                  <a:pt x="1981389" y="2436204"/>
                </a:lnTo>
                <a:lnTo>
                  <a:pt x="1977100" y="2429835"/>
                </a:lnTo>
                <a:lnTo>
                  <a:pt x="1970737" y="2425539"/>
                </a:lnTo>
                <a:lnTo>
                  <a:pt x="1962945" y="2423963"/>
                </a:lnTo>
                <a:close/>
              </a:path>
              <a:path w="5621655" h="3489960">
                <a:moveTo>
                  <a:pt x="2056447" y="2423742"/>
                </a:moveTo>
                <a:lnTo>
                  <a:pt x="2048567" y="2425333"/>
                </a:lnTo>
                <a:lnTo>
                  <a:pt x="2042127" y="2429672"/>
                </a:lnTo>
                <a:lnTo>
                  <a:pt x="2037783" y="2436110"/>
                </a:lnTo>
                <a:lnTo>
                  <a:pt x="2036189" y="2444000"/>
                </a:lnTo>
                <a:lnTo>
                  <a:pt x="2037783" y="2451889"/>
                </a:lnTo>
                <a:lnTo>
                  <a:pt x="2042127" y="2458328"/>
                </a:lnTo>
                <a:lnTo>
                  <a:pt x="2048567" y="2462666"/>
                </a:lnTo>
                <a:lnTo>
                  <a:pt x="2056447" y="2464257"/>
                </a:lnTo>
                <a:lnTo>
                  <a:pt x="2064340" y="2462666"/>
                </a:lnTo>
                <a:lnTo>
                  <a:pt x="2070787" y="2458328"/>
                </a:lnTo>
                <a:lnTo>
                  <a:pt x="2075133" y="2451889"/>
                </a:lnTo>
                <a:lnTo>
                  <a:pt x="2076727" y="2444000"/>
                </a:lnTo>
                <a:lnTo>
                  <a:pt x="2075133" y="2436110"/>
                </a:lnTo>
                <a:lnTo>
                  <a:pt x="2070787" y="2429672"/>
                </a:lnTo>
                <a:lnTo>
                  <a:pt x="2064340" y="2425333"/>
                </a:lnTo>
                <a:lnTo>
                  <a:pt x="2056447" y="2423742"/>
                </a:lnTo>
                <a:close/>
              </a:path>
              <a:path w="5621655" h="3489960">
                <a:moveTo>
                  <a:pt x="2149970" y="2423500"/>
                </a:moveTo>
                <a:lnTo>
                  <a:pt x="2141991" y="2425111"/>
                </a:lnTo>
                <a:lnTo>
                  <a:pt x="2135475" y="2429505"/>
                </a:lnTo>
                <a:lnTo>
                  <a:pt x="2131081" y="2436022"/>
                </a:lnTo>
                <a:lnTo>
                  <a:pt x="2129470" y="2444000"/>
                </a:lnTo>
                <a:lnTo>
                  <a:pt x="2131081" y="2451978"/>
                </a:lnTo>
                <a:lnTo>
                  <a:pt x="2135475" y="2458494"/>
                </a:lnTo>
                <a:lnTo>
                  <a:pt x="2141991" y="2462888"/>
                </a:lnTo>
                <a:lnTo>
                  <a:pt x="2149970" y="2464499"/>
                </a:lnTo>
                <a:lnTo>
                  <a:pt x="2157949" y="2462888"/>
                </a:lnTo>
                <a:lnTo>
                  <a:pt x="2164465" y="2458494"/>
                </a:lnTo>
                <a:lnTo>
                  <a:pt x="2168859" y="2451978"/>
                </a:lnTo>
                <a:lnTo>
                  <a:pt x="2170470" y="2444000"/>
                </a:lnTo>
                <a:lnTo>
                  <a:pt x="2168859" y="2436022"/>
                </a:lnTo>
                <a:lnTo>
                  <a:pt x="2164465" y="2429505"/>
                </a:lnTo>
                <a:lnTo>
                  <a:pt x="2157949" y="2425111"/>
                </a:lnTo>
                <a:lnTo>
                  <a:pt x="2149970" y="2423500"/>
                </a:lnTo>
                <a:close/>
              </a:path>
              <a:path w="5621655" h="3489960">
                <a:moveTo>
                  <a:pt x="2243493" y="2423278"/>
                </a:moveTo>
                <a:lnTo>
                  <a:pt x="2235417" y="2424907"/>
                </a:lnTo>
                <a:lnTo>
                  <a:pt x="2228824" y="2429348"/>
                </a:lnTo>
                <a:lnTo>
                  <a:pt x="2224380" y="2435935"/>
                </a:lnTo>
                <a:lnTo>
                  <a:pt x="2222751" y="2444000"/>
                </a:lnTo>
                <a:lnTo>
                  <a:pt x="2224380" y="2452064"/>
                </a:lnTo>
                <a:lnTo>
                  <a:pt x="2228824" y="2458651"/>
                </a:lnTo>
                <a:lnTo>
                  <a:pt x="2235417" y="2463093"/>
                </a:lnTo>
                <a:lnTo>
                  <a:pt x="2243493" y="2464722"/>
                </a:lnTo>
                <a:lnTo>
                  <a:pt x="2251558" y="2463093"/>
                </a:lnTo>
                <a:lnTo>
                  <a:pt x="2258145" y="2458651"/>
                </a:lnTo>
                <a:lnTo>
                  <a:pt x="2262586" y="2452064"/>
                </a:lnTo>
                <a:lnTo>
                  <a:pt x="2264215" y="2444000"/>
                </a:lnTo>
                <a:lnTo>
                  <a:pt x="2262586" y="2435935"/>
                </a:lnTo>
                <a:lnTo>
                  <a:pt x="2258145" y="2429348"/>
                </a:lnTo>
                <a:lnTo>
                  <a:pt x="2251558" y="2424907"/>
                </a:lnTo>
                <a:lnTo>
                  <a:pt x="2243493" y="2423278"/>
                </a:lnTo>
                <a:close/>
              </a:path>
              <a:path w="5621655" h="3489960">
                <a:moveTo>
                  <a:pt x="2336995" y="2423116"/>
                </a:moveTo>
                <a:lnTo>
                  <a:pt x="2328863" y="2424756"/>
                </a:lnTo>
                <a:lnTo>
                  <a:pt x="2322225" y="2429230"/>
                </a:lnTo>
                <a:lnTo>
                  <a:pt x="2317752" y="2435868"/>
                </a:lnTo>
                <a:lnTo>
                  <a:pt x="2316111" y="2444000"/>
                </a:lnTo>
                <a:lnTo>
                  <a:pt x="2317752" y="2452132"/>
                </a:lnTo>
                <a:lnTo>
                  <a:pt x="2322225" y="2458769"/>
                </a:lnTo>
                <a:lnTo>
                  <a:pt x="2328863" y="2463243"/>
                </a:lnTo>
                <a:lnTo>
                  <a:pt x="2336995" y="2464883"/>
                </a:lnTo>
                <a:lnTo>
                  <a:pt x="2345128" y="2463243"/>
                </a:lnTo>
                <a:lnTo>
                  <a:pt x="2351765" y="2458769"/>
                </a:lnTo>
                <a:lnTo>
                  <a:pt x="2356239" y="2452132"/>
                </a:lnTo>
                <a:lnTo>
                  <a:pt x="2357879" y="2444000"/>
                </a:lnTo>
                <a:lnTo>
                  <a:pt x="2356239" y="2435868"/>
                </a:lnTo>
                <a:lnTo>
                  <a:pt x="2351765" y="2429230"/>
                </a:lnTo>
                <a:lnTo>
                  <a:pt x="2345128" y="2424756"/>
                </a:lnTo>
                <a:lnTo>
                  <a:pt x="2336995" y="2423116"/>
                </a:lnTo>
                <a:close/>
              </a:path>
              <a:path w="5621655" h="3489960">
                <a:moveTo>
                  <a:pt x="2430518" y="2422955"/>
                </a:moveTo>
                <a:lnTo>
                  <a:pt x="2422327" y="2424609"/>
                </a:lnTo>
                <a:lnTo>
                  <a:pt x="2415637" y="2429119"/>
                </a:lnTo>
                <a:lnTo>
                  <a:pt x="2411127" y="2435808"/>
                </a:lnTo>
                <a:lnTo>
                  <a:pt x="2409473" y="2444000"/>
                </a:lnTo>
                <a:lnTo>
                  <a:pt x="2411127" y="2452191"/>
                </a:lnTo>
                <a:lnTo>
                  <a:pt x="2415637" y="2458880"/>
                </a:lnTo>
                <a:lnTo>
                  <a:pt x="2422327" y="2463390"/>
                </a:lnTo>
                <a:lnTo>
                  <a:pt x="2430518" y="2465044"/>
                </a:lnTo>
                <a:lnTo>
                  <a:pt x="2438707" y="2463390"/>
                </a:lnTo>
                <a:lnTo>
                  <a:pt x="2445389" y="2458880"/>
                </a:lnTo>
                <a:lnTo>
                  <a:pt x="2449892" y="2452191"/>
                </a:lnTo>
                <a:lnTo>
                  <a:pt x="2451543" y="2444000"/>
                </a:lnTo>
                <a:lnTo>
                  <a:pt x="2449892" y="2435808"/>
                </a:lnTo>
                <a:lnTo>
                  <a:pt x="2445389" y="2429119"/>
                </a:lnTo>
                <a:lnTo>
                  <a:pt x="2438707" y="2424609"/>
                </a:lnTo>
                <a:lnTo>
                  <a:pt x="2430518" y="2422955"/>
                </a:lnTo>
                <a:close/>
              </a:path>
              <a:path w="5621655" h="3489960">
                <a:moveTo>
                  <a:pt x="2524021" y="2422814"/>
                </a:moveTo>
                <a:lnTo>
                  <a:pt x="2515773" y="2424479"/>
                </a:lnTo>
                <a:lnTo>
                  <a:pt x="2509039" y="2429018"/>
                </a:lnTo>
                <a:lnTo>
                  <a:pt x="2504499" y="2435753"/>
                </a:lnTo>
                <a:lnTo>
                  <a:pt x="2502834" y="2444000"/>
                </a:lnTo>
                <a:lnTo>
                  <a:pt x="2504499" y="2452250"/>
                </a:lnTo>
                <a:lnTo>
                  <a:pt x="2509039" y="2458991"/>
                </a:lnTo>
                <a:lnTo>
                  <a:pt x="2515773" y="2463538"/>
                </a:lnTo>
                <a:lnTo>
                  <a:pt x="2524021" y="2465205"/>
                </a:lnTo>
                <a:lnTo>
                  <a:pt x="2532271" y="2463538"/>
                </a:lnTo>
                <a:lnTo>
                  <a:pt x="2539012" y="2458991"/>
                </a:lnTo>
                <a:lnTo>
                  <a:pt x="2543559" y="2452250"/>
                </a:lnTo>
                <a:lnTo>
                  <a:pt x="2545227" y="2444000"/>
                </a:lnTo>
                <a:lnTo>
                  <a:pt x="2543559" y="2435753"/>
                </a:lnTo>
                <a:lnTo>
                  <a:pt x="2539012" y="2429018"/>
                </a:lnTo>
                <a:lnTo>
                  <a:pt x="2532271" y="2424479"/>
                </a:lnTo>
                <a:lnTo>
                  <a:pt x="2524021" y="2422814"/>
                </a:lnTo>
                <a:close/>
              </a:path>
              <a:path w="5621655" h="3489960">
                <a:moveTo>
                  <a:pt x="2617543" y="2422733"/>
                </a:moveTo>
                <a:lnTo>
                  <a:pt x="2609255" y="2424404"/>
                </a:lnTo>
                <a:lnTo>
                  <a:pt x="2602489" y="2428963"/>
                </a:lnTo>
                <a:lnTo>
                  <a:pt x="2597929" y="2435723"/>
                </a:lnTo>
                <a:lnTo>
                  <a:pt x="2596257" y="2444000"/>
                </a:lnTo>
                <a:lnTo>
                  <a:pt x="2597929" y="2452277"/>
                </a:lnTo>
                <a:lnTo>
                  <a:pt x="2602489" y="2459037"/>
                </a:lnTo>
                <a:lnTo>
                  <a:pt x="2609255" y="2463595"/>
                </a:lnTo>
                <a:lnTo>
                  <a:pt x="2617543" y="2465266"/>
                </a:lnTo>
                <a:lnTo>
                  <a:pt x="2625821" y="2463595"/>
                </a:lnTo>
                <a:lnTo>
                  <a:pt x="2632581" y="2459037"/>
                </a:lnTo>
                <a:lnTo>
                  <a:pt x="2637139" y="2452277"/>
                </a:lnTo>
                <a:lnTo>
                  <a:pt x="2638811" y="2444000"/>
                </a:lnTo>
                <a:lnTo>
                  <a:pt x="2637139" y="2435723"/>
                </a:lnTo>
                <a:lnTo>
                  <a:pt x="2632581" y="2428963"/>
                </a:lnTo>
                <a:lnTo>
                  <a:pt x="2625821" y="2424404"/>
                </a:lnTo>
                <a:lnTo>
                  <a:pt x="2617543" y="2422733"/>
                </a:lnTo>
                <a:close/>
              </a:path>
              <a:path w="5621655" h="3489960">
                <a:moveTo>
                  <a:pt x="2711046" y="2422733"/>
                </a:moveTo>
                <a:lnTo>
                  <a:pt x="2702769" y="2424404"/>
                </a:lnTo>
                <a:lnTo>
                  <a:pt x="2696009" y="2428963"/>
                </a:lnTo>
                <a:lnTo>
                  <a:pt x="2691451" y="2435723"/>
                </a:lnTo>
                <a:lnTo>
                  <a:pt x="2689780" y="2444000"/>
                </a:lnTo>
                <a:lnTo>
                  <a:pt x="2691451" y="2452277"/>
                </a:lnTo>
                <a:lnTo>
                  <a:pt x="2696009" y="2459037"/>
                </a:lnTo>
                <a:lnTo>
                  <a:pt x="2702769" y="2463595"/>
                </a:lnTo>
                <a:lnTo>
                  <a:pt x="2711046" y="2465266"/>
                </a:lnTo>
                <a:lnTo>
                  <a:pt x="2719335" y="2463595"/>
                </a:lnTo>
                <a:lnTo>
                  <a:pt x="2726101" y="2459037"/>
                </a:lnTo>
                <a:lnTo>
                  <a:pt x="2730662" y="2452277"/>
                </a:lnTo>
                <a:lnTo>
                  <a:pt x="2732334" y="2444000"/>
                </a:lnTo>
                <a:lnTo>
                  <a:pt x="2730662" y="2435723"/>
                </a:lnTo>
                <a:lnTo>
                  <a:pt x="2726101" y="2428963"/>
                </a:lnTo>
                <a:lnTo>
                  <a:pt x="2719335" y="2424404"/>
                </a:lnTo>
                <a:lnTo>
                  <a:pt x="2711046" y="2422733"/>
                </a:lnTo>
                <a:close/>
              </a:path>
              <a:path w="5621655" h="3489960">
                <a:moveTo>
                  <a:pt x="2804569" y="2422814"/>
                </a:moveTo>
                <a:lnTo>
                  <a:pt x="2796318" y="2424479"/>
                </a:lnTo>
                <a:lnTo>
                  <a:pt x="2789577" y="2429018"/>
                </a:lnTo>
                <a:lnTo>
                  <a:pt x="2785030" y="2435753"/>
                </a:lnTo>
                <a:lnTo>
                  <a:pt x="2783362" y="2444000"/>
                </a:lnTo>
                <a:lnTo>
                  <a:pt x="2785030" y="2452250"/>
                </a:lnTo>
                <a:lnTo>
                  <a:pt x="2789577" y="2458991"/>
                </a:lnTo>
                <a:lnTo>
                  <a:pt x="2796318" y="2463538"/>
                </a:lnTo>
                <a:lnTo>
                  <a:pt x="2804569" y="2465205"/>
                </a:lnTo>
                <a:lnTo>
                  <a:pt x="2812816" y="2463538"/>
                </a:lnTo>
                <a:lnTo>
                  <a:pt x="2819550" y="2458991"/>
                </a:lnTo>
                <a:lnTo>
                  <a:pt x="2824090" y="2452250"/>
                </a:lnTo>
                <a:lnTo>
                  <a:pt x="2825755" y="2444000"/>
                </a:lnTo>
                <a:lnTo>
                  <a:pt x="2824090" y="2435753"/>
                </a:lnTo>
                <a:lnTo>
                  <a:pt x="2819550" y="2429018"/>
                </a:lnTo>
                <a:lnTo>
                  <a:pt x="2812816" y="2424479"/>
                </a:lnTo>
                <a:lnTo>
                  <a:pt x="2804569" y="2422814"/>
                </a:lnTo>
                <a:close/>
              </a:path>
              <a:path w="5621655" h="3489960">
                <a:moveTo>
                  <a:pt x="2898071" y="2422874"/>
                </a:moveTo>
                <a:lnTo>
                  <a:pt x="2889853" y="2424535"/>
                </a:lnTo>
                <a:lnTo>
                  <a:pt x="2883145" y="2429064"/>
                </a:lnTo>
                <a:lnTo>
                  <a:pt x="2878624" y="2435779"/>
                </a:lnTo>
                <a:lnTo>
                  <a:pt x="2876966" y="2444000"/>
                </a:lnTo>
                <a:lnTo>
                  <a:pt x="2878624" y="2452221"/>
                </a:lnTo>
                <a:lnTo>
                  <a:pt x="2883145" y="2458936"/>
                </a:lnTo>
                <a:lnTo>
                  <a:pt x="2889853" y="2463464"/>
                </a:lnTo>
                <a:lnTo>
                  <a:pt x="2898071" y="2465125"/>
                </a:lnTo>
                <a:lnTo>
                  <a:pt x="2906292" y="2463464"/>
                </a:lnTo>
                <a:lnTo>
                  <a:pt x="2913008" y="2458936"/>
                </a:lnTo>
                <a:lnTo>
                  <a:pt x="2917537" y="2452221"/>
                </a:lnTo>
                <a:lnTo>
                  <a:pt x="2919198" y="2444000"/>
                </a:lnTo>
                <a:lnTo>
                  <a:pt x="2917537" y="2435779"/>
                </a:lnTo>
                <a:lnTo>
                  <a:pt x="2913008" y="2429064"/>
                </a:lnTo>
                <a:lnTo>
                  <a:pt x="2906292" y="2424535"/>
                </a:lnTo>
                <a:lnTo>
                  <a:pt x="2898071" y="2422874"/>
                </a:lnTo>
                <a:close/>
              </a:path>
              <a:path w="5621655" h="3489960">
                <a:moveTo>
                  <a:pt x="2991594" y="2422955"/>
                </a:moveTo>
                <a:lnTo>
                  <a:pt x="2983403" y="2424609"/>
                </a:lnTo>
                <a:lnTo>
                  <a:pt x="2976713" y="2429119"/>
                </a:lnTo>
                <a:lnTo>
                  <a:pt x="2972203" y="2435808"/>
                </a:lnTo>
                <a:lnTo>
                  <a:pt x="2970549" y="2444000"/>
                </a:lnTo>
                <a:lnTo>
                  <a:pt x="2972203" y="2452191"/>
                </a:lnTo>
                <a:lnTo>
                  <a:pt x="2976713" y="2458880"/>
                </a:lnTo>
                <a:lnTo>
                  <a:pt x="2983403" y="2463390"/>
                </a:lnTo>
                <a:lnTo>
                  <a:pt x="2991594" y="2465044"/>
                </a:lnTo>
                <a:lnTo>
                  <a:pt x="2999786" y="2463390"/>
                </a:lnTo>
                <a:lnTo>
                  <a:pt x="3006475" y="2458880"/>
                </a:lnTo>
                <a:lnTo>
                  <a:pt x="3010985" y="2452191"/>
                </a:lnTo>
                <a:lnTo>
                  <a:pt x="3012639" y="2444000"/>
                </a:lnTo>
                <a:lnTo>
                  <a:pt x="3010985" y="2435808"/>
                </a:lnTo>
                <a:lnTo>
                  <a:pt x="3006475" y="2429119"/>
                </a:lnTo>
                <a:lnTo>
                  <a:pt x="2999786" y="2424609"/>
                </a:lnTo>
                <a:lnTo>
                  <a:pt x="2991594" y="2422955"/>
                </a:lnTo>
                <a:close/>
              </a:path>
              <a:path w="5621655" h="3489960">
                <a:moveTo>
                  <a:pt x="3085117" y="2423116"/>
                </a:moveTo>
                <a:lnTo>
                  <a:pt x="3076981" y="2424756"/>
                </a:lnTo>
                <a:lnTo>
                  <a:pt x="3070337" y="2429230"/>
                </a:lnTo>
                <a:lnTo>
                  <a:pt x="3065856" y="2435868"/>
                </a:lnTo>
                <a:lnTo>
                  <a:pt x="3064213" y="2444000"/>
                </a:lnTo>
                <a:lnTo>
                  <a:pt x="3065856" y="2452132"/>
                </a:lnTo>
                <a:lnTo>
                  <a:pt x="3070337" y="2458769"/>
                </a:lnTo>
                <a:lnTo>
                  <a:pt x="3076981" y="2463243"/>
                </a:lnTo>
                <a:lnTo>
                  <a:pt x="3085117" y="2464883"/>
                </a:lnTo>
                <a:lnTo>
                  <a:pt x="3093237" y="2463243"/>
                </a:lnTo>
                <a:lnTo>
                  <a:pt x="3099869" y="2458769"/>
                </a:lnTo>
                <a:lnTo>
                  <a:pt x="3104341" y="2452132"/>
                </a:lnTo>
                <a:lnTo>
                  <a:pt x="3105980" y="2444000"/>
                </a:lnTo>
                <a:lnTo>
                  <a:pt x="3104341" y="2435868"/>
                </a:lnTo>
                <a:lnTo>
                  <a:pt x="3099869" y="2429230"/>
                </a:lnTo>
                <a:lnTo>
                  <a:pt x="3093237" y="2424756"/>
                </a:lnTo>
                <a:lnTo>
                  <a:pt x="3085117" y="2423116"/>
                </a:lnTo>
                <a:close/>
              </a:path>
              <a:path w="5621655" h="3489960">
                <a:moveTo>
                  <a:pt x="3178619" y="2423359"/>
                </a:moveTo>
                <a:lnTo>
                  <a:pt x="3170585" y="2424981"/>
                </a:lnTo>
                <a:lnTo>
                  <a:pt x="3164024" y="2429404"/>
                </a:lnTo>
                <a:lnTo>
                  <a:pt x="3159600" y="2435965"/>
                </a:lnTo>
                <a:lnTo>
                  <a:pt x="3157978" y="2444000"/>
                </a:lnTo>
                <a:lnTo>
                  <a:pt x="3159600" y="2452034"/>
                </a:lnTo>
                <a:lnTo>
                  <a:pt x="3164024" y="2458595"/>
                </a:lnTo>
                <a:lnTo>
                  <a:pt x="3170585" y="2463018"/>
                </a:lnTo>
                <a:lnTo>
                  <a:pt x="3178619" y="2464640"/>
                </a:lnTo>
                <a:lnTo>
                  <a:pt x="3186657" y="2463018"/>
                </a:lnTo>
                <a:lnTo>
                  <a:pt x="3193225" y="2458595"/>
                </a:lnTo>
                <a:lnTo>
                  <a:pt x="3197656" y="2452034"/>
                </a:lnTo>
                <a:lnTo>
                  <a:pt x="3199281" y="2444000"/>
                </a:lnTo>
                <a:lnTo>
                  <a:pt x="3197656" y="2435965"/>
                </a:lnTo>
                <a:lnTo>
                  <a:pt x="3193225" y="2429404"/>
                </a:lnTo>
                <a:lnTo>
                  <a:pt x="3186657" y="2424981"/>
                </a:lnTo>
                <a:lnTo>
                  <a:pt x="3178619" y="2423359"/>
                </a:lnTo>
                <a:close/>
              </a:path>
              <a:path w="5621655" h="3489960">
                <a:moveTo>
                  <a:pt x="3272142" y="2423580"/>
                </a:moveTo>
                <a:lnTo>
                  <a:pt x="3264193" y="2425184"/>
                </a:lnTo>
                <a:lnTo>
                  <a:pt x="3257703" y="2429560"/>
                </a:lnTo>
                <a:lnTo>
                  <a:pt x="3253327" y="2436051"/>
                </a:lnTo>
                <a:lnTo>
                  <a:pt x="3251723" y="2444000"/>
                </a:lnTo>
                <a:lnTo>
                  <a:pt x="3253327" y="2451949"/>
                </a:lnTo>
                <a:lnTo>
                  <a:pt x="3257703" y="2458439"/>
                </a:lnTo>
                <a:lnTo>
                  <a:pt x="3264193" y="2462815"/>
                </a:lnTo>
                <a:lnTo>
                  <a:pt x="3272142" y="2464419"/>
                </a:lnTo>
                <a:lnTo>
                  <a:pt x="3280071" y="2462815"/>
                </a:lnTo>
                <a:lnTo>
                  <a:pt x="3286557" y="2458439"/>
                </a:lnTo>
                <a:lnTo>
                  <a:pt x="3290935" y="2451949"/>
                </a:lnTo>
                <a:lnTo>
                  <a:pt x="3292542" y="2444000"/>
                </a:lnTo>
                <a:lnTo>
                  <a:pt x="3290935" y="2436051"/>
                </a:lnTo>
                <a:lnTo>
                  <a:pt x="3286557" y="2429560"/>
                </a:lnTo>
                <a:lnTo>
                  <a:pt x="3280071" y="2425184"/>
                </a:lnTo>
                <a:lnTo>
                  <a:pt x="3272142" y="2423580"/>
                </a:lnTo>
                <a:close/>
              </a:path>
              <a:path w="5621655" h="3489960">
                <a:moveTo>
                  <a:pt x="3365624" y="2423822"/>
                </a:moveTo>
                <a:lnTo>
                  <a:pt x="3357790" y="2425409"/>
                </a:lnTo>
                <a:lnTo>
                  <a:pt x="3351374" y="2429735"/>
                </a:lnTo>
                <a:lnTo>
                  <a:pt x="3347040" y="2436149"/>
                </a:lnTo>
                <a:lnTo>
                  <a:pt x="3345448" y="2444000"/>
                </a:lnTo>
                <a:lnTo>
                  <a:pt x="3347040" y="2451851"/>
                </a:lnTo>
                <a:lnTo>
                  <a:pt x="3351374" y="2458265"/>
                </a:lnTo>
                <a:lnTo>
                  <a:pt x="3357790" y="2462590"/>
                </a:lnTo>
                <a:lnTo>
                  <a:pt x="3365624" y="2464177"/>
                </a:lnTo>
                <a:lnTo>
                  <a:pt x="3373496" y="2462590"/>
                </a:lnTo>
                <a:lnTo>
                  <a:pt x="3379915" y="2458265"/>
                </a:lnTo>
                <a:lnTo>
                  <a:pt x="3384238" y="2451851"/>
                </a:lnTo>
                <a:lnTo>
                  <a:pt x="3385822" y="2444000"/>
                </a:lnTo>
                <a:lnTo>
                  <a:pt x="3384238" y="2436149"/>
                </a:lnTo>
                <a:lnTo>
                  <a:pt x="3379915" y="2429735"/>
                </a:lnTo>
                <a:lnTo>
                  <a:pt x="3373496" y="2425409"/>
                </a:lnTo>
                <a:lnTo>
                  <a:pt x="3365624" y="2423822"/>
                </a:lnTo>
                <a:close/>
              </a:path>
              <a:path w="5621655" h="3489960">
                <a:moveTo>
                  <a:pt x="3459167" y="2424045"/>
                </a:moveTo>
                <a:lnTo>
                  <a:pt x="3451393" y="2425613"/>
                </a:lnTo>
                <a:lnTo>
                  <a:pt x="3445051" y="2429891"/>
                </a:lnTo>
                <a:lnTo>
                  <a:pt x="3440778" y="2436234"/>
                </a:lnTo>
                <a:lnTo>
                  <a:pt x="3439212" y="2444000"/>
                </a:lnTo>
                <a:lnTo>
                  <a:pt x="3440778" y="2451765"/>
                </a:lnTo>
                <a:lnTo>
                  <a:pt x="3445051" y="2458108"/>
                </a:lnTo>
                <a:lnTo>
                  <a:pt x="3451393" y="2462386"/>
                </a:lnTo>
                <a:lnTo>
                  <a:pt x="3459167" y="2463954"/>
                </a:lnTo>
                <a:lnTo>
                  <a:pt x="3466918" y="2462386"/>
                </a:lnTo>
                <a:lnTo>
                  <a:pt x="3473249" y="2458108"/>
                </a:lnTo>
                <a:lnTo>
                  <a:pt x="3477517" y="2451765"/>
                </a:lnTo>
                <a:lnTo>
                  <a:pt x="3479082" y="2444000"/>
                </a:lnTo>
                <a:lnTo>
                  <a:pt x="3477517" y="2436234"/>
                </a:lnTo>
                <a:lnTo>
                  <a:pt x="3473249" y="2429891"/>
                </a:lnTo>
                <a:lnTo>
                  <a:pt x="3466918" y="2425613"/>
                </a:lnTo>
                <a:lnTo>
                  <a:pt x="3459167" y="2424045"/>
                </a:lnTo>
                <a:close/>
              </a:path>
              <a:path w="5621655" h="3489960">
                <a:moveTo>
                  <a:pt x="3552670" y="2424367"/>
                </a:moveTo>
                <a:lnTo>
                  <a:pt x="3545034" y="2425911"/>
                </a:lnTo>
                <a:lnTo>
                  <a:pt x="3538800" y="2430120"/>
                </a:lnTo>
                <a:lnTo>
                  <a:pt x="3534598" y="2436361"/>
                </a:lnTo>
                <a:lnTo>
                  <a:pt x="3533057" y="2444000"/>
                </a:lnTo>
                <a:lnTo>
                  <a:pt x="3534598" y="2451647"/>
                </a:lnTo>
                <a:lnTo>
                  <a:pt x="3538800" y="2457887"/>
                </a:lnTo>
                <a:lnTo>
                  <a:pt x="3545034" y="2462091"/>
                </a:lnTo>
                <a:lnTo>
                  <a:pt x="3552670" y="2463632"/>
                </a:lnTo>
                <a:lnTo>
                  <a:pt x="3560320" y="2462091"/>
                </a:lnTo>
                <a:lnTo>
                  <a:pt x="3566567" y="2457887"/>
                </a:lnTo>
                <a:lnTo>
                  <a:pt x="3570779" y="2451647"/>
                </a:lnTo>
                <a:lnTo>
                  <a:pt x="3572323" y="2444000"/>
                </a:lnTo>
                <a:lnTo>
                  <a:pt x="3570779" y="2436361"/>
                </a:lnTo>
                <a:lnTo>
                  <a:pt x="3566567" y="2430120"/>
                </a:lnTo>
                <a:lnTo>
                  <a:pt x="3560320" y="2425911"/>
                </a:lnTo>
                <a:lnTo>
                  <a:pt x="3552670" y="2424367"/>
                </a:lnTo>
                <a:close/>
              </a:path>
              <a:path w="5621655" h="3489960">
                <a:moveTo>
                  <a:pt x="3646213" y="2424670"/>
                </a:moveTo>
                <a:lnTo>
                  <a:pt x="3638678" y="2426189"/>
                </a:lnTo>
                <a:lnTo>
                  <a:pt x="3632528" y="2430332"/>
                </a:lnTo>
                <a:lnTo>
                  <a:pt x="3628383" y="2436477"/>
                </a:lnTo>
                <a:lnTo>
                  <a:pt x="3626863" y="2444000"/>
                </a:lnTo>
                <a:lnTo>
                  <a:pt x="3628383" y="2451523"/>
                </a:lnTo>
                <a:lnTo>
                  <a:pt x="3632528" y="2457667"/>
                </a:lnTo>
                <a:lnTo>
                  <a:pt x="3638678" y="2461810"/>
                </a:lnTo>
                <a:lnTo>
                  <a:pt x="3646213" y="2463330"/>
                </a:lnTo>
                <a:lnTo>
                  <a:pt x="3653725" y="2461810"/>
                </a:lnTo>
                <a:lnTo>
                  <a:pt x="3659863" y="2457667"/>
                </a:lnTo>
                <a:lnTo>
                  <a:pt x="3664004" y="2451523"/>
                </a:lnTo>
                <a:lnTo>
                  <a:pt x="3665523" y="2444000"/>
                </a:lnTo>
                <a:lnTo>
                  <a:pt x="3664004" y="2436477"/>
                </a:lnTo>
                <a:lnTo>
                  <a:pt x="3659863" y="2430332"/>
                </a:lnTo>
                <a:lnTo>
                  <a:pt x="3653725" y="2426189"/>
                </a:lnTo>
                <a:lnTo>
                  <a:pt x="3646213" y="2424670"/>
                </a:lnTo>
                <a:close/>
              </a:path>
              <a:path w="5621655" h="3489960">
                <a:moveTo>
                  <a:pt x="3739715" y="2424993"/>
                </a:moveTo>
                <a:lnTo>
                  <a:pt x="3732308" y="2426488"/>
                </a:lnTo>
                <a:lnTo>
                  <a:pt x="3726260" y="2430562"/>
                </a:lnTo>
                <a:lnTo>
                  <a:pt x="3722183" y="2436604"/>
                </a:lnTo>
                <a:lnTo>
                  <a:pt x="3720688" y="2444000"/>
                </a:lnTo>
                <a:lnTo>
                  <a:pt x="3722183" y="2451396"/>
                </a:lnTo>
                <a:lnTo>
                  <a:pt x="3726260" y="2457437"/>
                </a:lnTo>
                <a:lnTo>
                  <a:pt x="3732308" y="2461511"/>
                </a:lnTo>
                <a:lnTo>
                  <a:pt x="3739715" y="2463006"/>
                </a:lnTo>
                <a:lnTo>
                  <a:pt x="3747112" y="2461511"/>
                </a:lnTo>
                <a:lnTo>
                  <a:pt x="3753154" y="2457437"/>
                </a:lnTo>
                <a:lnTo>
                  <a:pt x="3757228" y="2451396"/>
                </a:lnTo>
                <a:lnTo>
                  <a:pt x="3758722" y="2444000"/>
                </a:lnTo>
                <a:lnTo>
                  <a:pt x="3757228" y="2436604"/>
                </a:lnTo>
                <a:lnTo>
                  <a:pt x="3753154" y="2430562"/>
                </a:lnTo>
                <a:lnTo>
                  <a:pt x="3747112" y="2426488"/>
                </a:lnTo>
                <a:lnTo>
                  <a:pt x="3739715" y="2424993"/>
                </a:lnTo>
                <a:close/>
              </a:path>
              <a:path w="5621655" h="3489960">
                <a:moveTo>
                  <a:pt x="3833218" y="2425296"/>
                </a:moveTo>
                <a:lnTo>
                  <a:pt x="3825934" y="2426765"/>
                </a:lnTo>
                <a:lnTo>
                  <a:pt x="3819982" y="2430774"/>
                </a:lnTo>
                <a:lnTo>
                  <a:pt x="3815966" y="2436719"/>
                </a:lnTo>
                <a:lnTo>
                  <a:pt x="3814493" y="2444000"/>
                </a:lnTo>
                <a:lnTo>
                  <a:pt x="3815966" y="2451281"/>
                </a:lnTo>
                <a:lnTo>
                  <a:pt x="3819982" y="2457226"/>
                </a:lnTo>
                <a:lnTo>
                  <a:pt x="3825934" y="2461234"/>
                </a:lnTo>
                <a:lnTo>
                  <a:pt x="3833218" y="2462703"/>
                </a:lnTo>
                <a:lnTo>
                  <a:pt x="3840508" y="2461234"/>
                </a:lnTo>
                <a:lnTo>
                  <a:pt x="3846452" y="2457226"/>
                </a:lnTo>
                <a:lnTo>
                  <a:pt x="3850456" y="2451281"/>
                </a:lnTo>
                <a:lnTo>
                  <a:pt x="3851922" y="2444000"/>
                </a:lnTo>
                <a:lnTo>
                  <a:pt x="3850456" y="2436719"/>
                </a:lnTo>
                <a:lnTo>
                  <a:pt x="3846452" y="2430774"/>
                </a:lnTo>
                <a:lnTo>
                  <a:pt x="3840508" y="2426765"/>
                </a:lnTo>
                <a:lnTo>
                  <a:pt x="3833218" y="2425296"/>
                </a:lnTo>
                <a:close/>
              </a:path>
              <a:path w="5621655" h="3489960">
                <a:moveTo>
                  <a:pt x="3926720" y="2425618"/>
                </a:moveTo>
                <a:lnTo>
                  <a:pt x="3919567" y="2427063"/>
                </a:lnTo>
                <a:lnTo>
                  <a:pt x="3913724" y="2431003"/>
                </a:lnTo>
                <a:lnTo>
                  <a:pt x="3909783" y="2436846"/>
                </a:lnTo>
                <a:lnTo>
                  <a:pt x="3908338" y="2444000"/>
                </a:lnTo>
                <a:lnTo>
                  <a:pt x="3909783" y="2451154"/>
                </a:lnTo>
                <a:lnTo>
                  <a:pt x="3913724" y="2456996"/>
                </a:lnTo>
                <a:lnTo>
                  <a:pt x="3919567" y="2460936"/>
                </a:lnTo>
                <a:lnTo>
                  <a:pt x="3926720" y="2462381"/>
                </a:lnTo>
                <a:lnTo>
                  <a:pt x="3933878" y="2460936"/>
                </a:lnTo>
                <a:lnTo>
                  <a:pt x="3939728" y="2456996"/>
                </a:lnTo>
                <a:lnTo>
                  <a:pt x="3943675" y="2451154"/>
                </a:lnTo>
                <a:lnTo>
                  <a:pt x="3945123" y="2444000"/>
                </a:lnTo>
                <a:lnTo>
                  <a:pt x="3943675" y="2436846"/>
                </a:lnTo>
                <a:lnTo>
                  <a:pt x="3939728" y="2431003"/>
                </a:lnTo>
                <a:lnTo>
                  <a:pt x="3933878" y="2427063"/>
                </a:lnTo>
                <a:lnTo>
                  <a:pt x="3926720" y="2425618"/>
                </a:lnTo>
                <a:close/>
              </a:path>
              <a:path w="5621655" h="3489960">
                <a:moveTo>
                  <a:pt x="4020243" y="2426002"/>
                </a:moveTo>
                <a:lnTo>
                  <a:pt x="4013243" y="2427415"/>
                </a:lnTo>
                <a:lnTo>
                  <a:pt x="4007521" y="2431271"/>
                </a:lnTo>
                <a:lnTo>
                  <a:pt x="4003661" y="2436991"/>
                </a:lnTo>
                <a:lnTo>
                  <a:pt x="4002245" y="2444000"/>
                </a:lnTo>
                <a:lnTo>
                  <a:pt x="4003661" y="2451008"/>
                </a:lnTo>
                <a:lnTo>
                  <a:pt x="4007521" y="2456729"/>
                </a:lnTo>
                <a:lnTo>
                  <a:pt x="4013243" y="2460584"/>
                </a:lnTo>
                <a:lnTo>
                  <a:pt x="4020243" y="2461997"/>
                </a:lnTo>
                <a:lnTo>
                  <a:pt x="4027252" y="2460584"/>
                </a:lnTo>
                <a:lnTo>
                  <a:pt x="4032973" y="2456729"/>
                </a:lnTo>
                <a:lnTo>
                  <a:pt x="4036828" y="2451008"/>
                </a:lnTo>
                <a:lnTo>
                  <a:pt x="4038242" y="2444000"/>
                </a:lnTo>
                <a:lnTo>
                  <a:pt x="4036828" y="2436991"/>
                </a:lnTo>
                <a:lnTo>
                  <a:pt x="4032973" y="2431271"/>
                </a:lnTo>
                <a:lnTo>
                  <a:pt x="4027252" y="2427415"/>
                </a:lnTo>
                <a:lnTo>
                  <a:pt x="4020243" y="2426002"/>
                </a:lnTo>
                <a:close/>
              </a:path>
              <a:path w="5621655" h="3489960">
                <a:moveTo>
                  <a:pt x="4123532" y="2426304"/>
                </a:moveTo>
                <a:lnTo>
                  <a:pt x="4104000" y="2426304"/>
                </a:lnTo>
                <a:lnTo>
                  <a:pt x="4096051" y="2434234"/>
                </a:lnTo>
                <a:lnTo>
                  <a:pt x="4096051" y="2453765"/>
                </a:lnTo>
                <a:lnTo>
                  <a:pt x="4104000" y="2461695"/>
                </a:lnTo>
                <a:lnTo>
                  <a:pt x="4123532" y="2461695"/>
                </a:lnTo>
                <a:lnTo>
                  <a:pt x="4131442" y="2453765"/>
                </a:lnTo>
                <a:lnTo>
                  <a:pt x="4131442" y="2434234"/>
                </a:lnTo>
                <a:lnTo>
                  <a:pt x="4123532" y="2426304"/>
                </a:lnTo>
                <a:close/>
              </a:path>
              <a:path w="5621655" h="3489960">
                <a:moveTo>
                  <a:pt x="4216894" y="2426627"/>
                </a:moveTo>
                <a:lnTo>
                  <a:pt x="4197644" y="2426627"/>
                </a:lnTo>
                <a:lnTo>
                  <a:pt x="4189876" y="2434395"/>
                </a:lnTo>
                <a:lnTo>
                  <a:pt x="4189876" y="2453604"/>
                </a:lnTo>
                <a:lnTo>
                  <a:pt x="4197644" y="2461373"/>
                </a:lnTo>
                <a:lnTo>
                  <a:pt x="4216894" y="2461373"/>
                </a:lnTo>
                <a:lnTo>
                  <a:pt x="4224642" y="2453604"/>
                </a:lnTo>
                <a:lnTo>
                  <a:pt x="4224642" y="2434395"/>
                </a:lnTo>
                <a:lnTo>
                  <a:pt x="4216894" y="2426627"/>
                </a:lnTo>
                <a:close/>
              </a:path>
              <a:path w="5621655" h="3489960">
                <a:moveTo>
                  <a:pt x="4310154" y="2427010"/>
                </a:moveTo>
                <a:lnTo>
                  <a:pt x="4291408" y="2427010"/>
                </a:lnTo>
                <a:lnTo>
                  <a:pt x="4283802" y="2434617"/>
                </a:lnTo>
                <a:lnTo>
                  <a:pt x="4283802" y="2453382"/>
                </a:lnTo>
                <a:lnTo>
                  <a:pt x="4291408" y="2460989"/>
                </a:lnTo>
                <a:lnTo>
                  <a:pt x="4310154" y="2460989"/>
                </a:lnTo>
                <a:lnTo>
                  <a:pt x="4317761" y="2453382"/>
                </a:lnTo>
                <a:lnTo>
                  <a:pt x="4317761" y="2434617"/>
                </a:lnTo>
                <a:lnTo>
                  <a:pt x="4310154" y="2427010"/>
                </a:lnTo>
                <a:close/>
              </a:path>
              <a:path w="5621655" h="3489960">
                <a:moveTo>
                  <a:pt x="4403515" y="2427334"/>
                </a:moveTo>
                <a:lnTo>
                  <a:pt x="4385093" y="2427334"/>
                </a:lnTo>
                <a:lnTo>
                  <a:pt x="4377607" y="2434799"/>
                </a:lnTo>
                <a:lnTo>
                  <a:pt x="4377607" y="2453200"/>
                </a:lnTo>
                <a:lnTo>
                  <a:pt x="4385093" y="2460685"/>
                </a:lnTo>
                <a:lnTo>
                  <a:pt x="4403515" y="2460685"/>
                </a:lnTo>
                <a:lnTo>
                  <a:pt x="4410980" y="2453200"/>
                </a:lnTo>
                <a:lnTo>
                  <a:pt x="4410980" y="2434799"/>
                </a:lnTo>
                <a:lnTo>
                  <a:pt x="4403515" y="2427334"/>
                </a:lnTo>
                <a:close/>
              </a:path>
              <a:path w="5621655" h="3489960">
                <a:moveTo>
                  <a:pt x="4496816" y="2427716"/>
                </a:moveTo>
                <a:lnTo>
                  <a:pt x="4478817" y="2427716"/>
                </a:lnTo>
                <a:lnTo>
                  <a:pt x="4471514" y="2435001"/>
                </a:lnTo>
                <a:lnTo>
                  <a:pt x="4471514" y="2452998"/>
                </a:lnTo>
                <a:lnTo>
                  <a:pt x="4478817" y="2460283"/>
                </a:lnTo>
                <a:lnTo>
                  <a:pt x="4496816" y="2460283"/>
                </a:lnTo>
                <a:lnTo>
                  <a:pt x="4504100" y="2452998"/>
                </a:lnTo>
                <a:lnTo>
                  <a:pt x="4504100" y="2435001"/>
                </a:lnTo>
                <a:lnTo>
                  <a:pt x="4496816" y="2427716"/>
                </a:lnTo>
                <a:close/>
              </a:path>
              <a:path w="5621655" h="3489960">
                <a:moveTo>
                  <a:pt x="4590096" y="2428100"/>
                </a:moveTo>
                <a:lnTo>
                  <a:pt x="4572542" y="2428100"/>
                </a:lnTo>
                <a:lnTo>
                  <a:pt x="4565439" y="2435223"/>
                </a:lnTo>
                <a:lnTo>
                  <a:pt x="4565439" y="2452777"/>
                </a:lnTo>
                <a:lnTo>
                  <a:pt x="4572542" y="2459899"/>
                </a:lnTo>
                <a:lnTo>
                  <a:pt x="4590096" y="2459899"/>
                </a:lnTo>
                <a:lnTo>
                  <a:pt x="4597219" y="2452777"/>
                </a:lnTo>
                <a:lnTo>
                  <a:pt x="4597219" y="2435223"/>
                </a:lnTo>
                <a:lnTo>
                  <a:pt x="4590096" y="2428100"/>
                </a:lnTo>
                <a:close/>
              </a:path>
              <a:path w="5621655" h="3489960">
                <a:moveTo>
                  <a:pt x="4683437" y="2428422"/>
                </a:moveTo>
                <a:lnTo>
                  <a:pt x="4666246" y="2428422"/>
                </a:lnTo>
                <a:lnTo>
                  <a:pt x="4659225" y="2435385"/>
                </a:lnTo>
                <a:lnTo>
                  <a:pt x="4659225" y="2452615"/>
                </a:lnTo>
                <a:lnTo>
                  <a:pt x="4666246" y="2459577"/>
                </a:lnTo>
                <a:lnTo>
                  <a:pt x="4683437" y="2459577"/>
                </a:lnTo>
                <a:lnTo>
                  <a:pt x="4690418" y="2452615"/>
                </a:lnTo>
                <a:lnTo>
                  <a:pt x="4690418" y="2435385"/>
                </a:lnTo>
                <a:lnTo>
                  <a:pt x="4683437" y="2428422"/>
                </a:lnTo>
                <a:close/>
              </a:path>
              <a:path w="5621655" h="3489960">
                <a:moveTo>
                  <a:pt x="896445" y="2474629"/>
                </a:moveTo>
                <a:lnTo>
                  <a:pt x="878624" y="2474629"/>
                </a:lnTo>
                <a:lnTo>
                  <a:pt x="871403" y="2481851"/>
                </a:lnTo>
                <a:lnTo>
                  <a:pt x="871403" y="2499668"/>
                </a:lnTo>
                <a:lnTo>
                  <a:pt x="878624" y="2506892"/>
                </a:lnTo>
                <a:lnTo>
                  <a:pt x="896445" y="2506892"/>
                </a:lnTo>
                <a:lnTo>
                  <a:pt x="903665" y="2499668"/>
                </a:lnTo>
                <a:lnTo>
                  <a:pt x="903665" y="2481851"/>
                </a:lnTo>
                <a:lnTo>
                  <a:pt x="896445" y="2474629"/>
                </a:lnTo>
                <a:close/>
              </a:path>
              <a:path w="5621655" h="3489960">
                <a:moveTo>
                  <a:pt x="990168" y="2474245"/>
                </a:moveTo>
                <a:lnTo>
                  <a:pt x="971921" y="2474245"/>
                </a:lnTo>
                <a:lnTo>
                  <a:pt x="964528" y="2481630"/>
                </a:lnTo>
                <a:lnTo>
                  <a:pt x="964528" y="2499870"/>
                </a:lnTo>
                <a:lnTo>
                  <a:pt x="971921" y="2507274"/>
                </a:lnTo>
                <a:lnTo>
                  <a:pt x="990168" y="2507274"/>
                </a:lnTo>
                <a:lnTo>
                  <a:pt x="997569" y="2499870"/>
                </a:lnTo>
                <a:lnTo>
                  <a:pt x="997569" y="2481630"/>
                </a:lnTo>
                <a:lnTo>
                  <a:pt x="990168" y="2474245"/>
                </a:lnTo>
                <a:close/>
              </a:path>
              <a:path w="5621655" h="3489960">
                <a:moveTo>
                  <a:pt x="1083858" y="2473923"/>
                </a:moveTo>
                <a:lnTo>
                  <a:pt x="1065267" y="2473923"/>
                </a:lnTo>
                <a:lnTo>
                  <a:pt x="1057729" y="2481468"/>
                </a:lnTo>
                <a:lnTo>
                  <a:pt x="1057729" y="2500052"/>
                </a:lnTo>
                <a:lnTo>
                  <a:pt x="1065267" y="2507598"/>
                </a:lnTo>
                <a:lnTo>
                  <a:pt x="1083858" y="2507598"/>
                </a:lnTo>
                <a:lnTo>
                  <a:pt x="1091395" y="2500052"/>
                </a:lnTo>
                <a:lnTo>
                  <a:pt x="1091395" y="2481468"/>
                </a:lnTo>
                <a:lnTo>
                  <a:pt x="1083858" y="2473923"/>
                </a:lnTo>
                <a:close/>
              </a:path>
              <a:path w="5621655" h="3489960">
                <a:moveTo>
                  <a:pt x="1177591" y="2473539"/>
                </a:moveTo>
                <a:lnTo>
                  <a:pt x="1158564" y="2473539"/>
                </a:lnTo>
                <a:lnTo>
                  <a:pt x="1150855" y="2481247"/>
                </a:lnTo>
                <a:lnTo>
                  <a:pt x="1150855" y="2500274"/>
                </a:lnTo>
                <a:lnTo>
                  <a:pt x="1158564" y="2507980"/>
                </a:lnTo>
                <a:lnTo>
                  <a:pt x="1177591" y="2507980"/>
                </a:lnTo>
                <a:lnTo>
                  <a:pt x="1185298" y="2500274"/>
                </a:lnTo>
                <a:lnTo>
                  <a:pt x="1185298" y="2481247"/>
                </a:lnTo>
                <a:lnTo>
                  <a:pt x="1177591" y="2473539"/>
                </a:lnTo>
                <a:close/>
              </a:path>
              <a:path w="5621655" h="3489960">
                <a:moveTo>
                  <a:pt x="1271272" y="2473215"/>
                </a:moveTo>
                <a:lnTo>
                  <a:pt x="1251909" y="2473215"/>
                </a:lnTo>
                <a:lnTo>
                  <a:pt x="1244049" y="2481065"/>
                </a:lnTo>
                <a:lnTo>
                  <a:pt x="1244049" y="2500435"/>
                </a:lnTo>
                <a:lnTo>
                  <a:pt x="1251909" y="2508284"/>
                </a:lnTo>
                <a:lnTo>
                  <a:pt x="1271272" y="2508284"/>
                </a:lnTo>
                <a:lnTo>
                  <a:pt x="1279123" y="2500435"/>
                </a:lnTo>
                <a:lnTo>
                  <a:pt x="1279123" y="2481065"/>
                </a:lnTo>
                <a:lnTo>
                  <a:pt x="1271272" y="2473215"/>
                </a:lnTo>
                <a:close/>
              </a:path>
              <a:path w="5621655" h="3489960">
                <a:moveTo>
                  <a:pt x="1364956" y="2472913"/>
                </a:moveTo>
                <a:lnTo>
                  <a:pt x="1345243" y="2472913"/>
                </a:lnTo>
                <a:lnTo>
                  <a:pt x="1337259" y="2480904"/>
                </a:lnTo>
                <a:lnTo>
                  <a:pt x="1337259" y="2500617"/>
                </a:lnTo>
                <a:lnTo>
                  <a:pt x="1345243" y="2508606"/>
                </a:lnTo>
                <a:lnTo>
                  <a:pt x="1364956" y="2508606"/>
                </a:lnTo>
                <a:lnTo>
                  <a:pt x="1372948" y="2500617"/>
                </a:lnTo>
                <a:lnTo>
                  <a:pt x="1372948" y="2480904"/>
                </a:lnTo>
                <a:lnTo>
                  <a:pt x="1364956" y="2472913"/>
                </a:lnTo>
                <a:close/>
              </a:path>
              <a:path w="5621655" h="3489960">
                <a:moveTo>
                  <a:pt x="1448615" y="2472529"/>
                </a:moveTo>
                <a:lnTo>
                  <a:pt x="1441517" y="2473961"/>
                </a:lnTo>
                <a:lnTo>
                  <a:pt x="1435722" y="2477864"/>
                </a:lnTo>
                <a:lnTo>
                  <a:pt x="1431816" y="2483656"/>
                </a:lnTo>
                <a:lnTo>
                  <a:pt x="1430384" y="2490750"/>
                </a:lnTo>
                <a:lnTo>
                  <a:pt x="1431816" y="2497847"/>
                </a:lnTo>
                <a:lnTo>
                  <a:pt x="1435722" y="2503645"/>
                </a:lnTo>
                <a:lnTo>
                  <a:pt x="1441517" y="2507556"/>
                </a:lnTo>
                <a:lnTo>
                  <a:pt x="1448615" y="2508990"/>
                </a:lnTo>
                <a:lnTo>
                  <a:pt x="1455714" y="2507556"/>
                </a:lnTo>
                <a:lnTo>
                  <a:pt x="1461511" y="2503645"/>
                </a:lnTo>
                <a:lnTo>
                  <a:pt x="1465420" y="2497847"/>
                </a:lnTo>
                <a:lnTo>
                  <a:pt x="1466854" y="2490750"/>
                </a:lnTo>
                <a:lnTo>
                  <a:pt x="1465420" y="2483656"/>
                </a:lnTo>
                <a:lnTo>
                  <a:pt x="1461511" y="2477864"/>
                </a:lnTo>
                <a:lnTo>
                  <a:pt x="1455714" y="2473961"/>
                </a:lnTo>
                <a:lnTo>
                  <a:pt x="1448615" y="2472529"/>
                </a:lnTo>
                <a:close/>
              </a:path>
              <a:path w="5621655" h="3489960">
                <a:moveTo>
                  <a:pt x="1542123" y="2472207"/>
                </a:moveTo>
                <a:lnTo>
                  <a:pt x="1534910" y="2473666"/>
                </a:lnTo>
                <a:lnTo>
                  <a:pt x="1529015" y="2477642"/>
                </a:lnTo>
                <a:lnTo>
                  <a:pt x="1525039" y="2483537"/>
                </a:lnTo>
                <a:lnTo>
                  <a:pt x="1523581" y="2490750"/>
                </a:lnTo>
                <a:lnTo>
                  <a:pt x="1525039" y="2497971"/>
                </a:lnTo>
                <a:lnTo>
                  <a:pt x="1529015" y="2503865"/>
                </a:lnTo>
                <a:lnTo>
                  <a:pt x="1534910" y="2507836"/>
                </a:lnTo>
                <a:lnTo>
                  <a:pt x="1542123" y="2509292"/>
                </a:lnTo>
                <a:lnTo>
                  <a:pt x="1549348" y="2507836"/>
                </a:lnTo>
                <a:lnTo>
                  <a:pt x="1555248" y="2503865"/>
                </a:lnTo>
                <a:lnTo>
                  <a:pt x="1559227" y="2497971"/>
                </a:lnTo>
                <a:lnTo>
                  <a:pt x="1560686" y="2490750"/>
                </a:lnTo>
                <a:lnTo>
                  <a:pt x="1559227" y="2483537"/>
                </a:lnTo>
                <a:lnTo>
                  <a:pt x="1555248" y="2477642"/>
                </a:lnTo>
                <a:lnTo>
                  <a:pt x="1549348" y="2473666"/>
                </a:lnTo>
                <a:lnTo>
                  <a:pt x="1542123" y="2472207"/>
                </a:lnTo>
                <a:close/>
              </a:path>
              <a:path w="5621655" h="3489960">
                <a:moveTo>
                  <a:pt x="1635645" y="2471905"/>
                </a:moveTo>
                <a:lnTo>
                  <a:pt x="1628305" y="2473385"/>
                </a:lnTo>
                <a:lnTo>
                  <a:pt x="1622308" y="2477423"/>
                </a:lnTo>
                <a:lnTo>
                  <a:pt x="1618263" y="2483413"/>
                </a:lnTo>
                <a:lnTo>
                  <a:pt x="1616780" y="2490750"/>
                </a:lnTo>
                <a:lnTo>
                  <a:pt x="1618263" y="2498098"/>
                </a:lnTo>
                <a:lnTo>
                  <a:pt x="1622308" y="2504094"/>
                </a:lnTo>
                <a:lnTo>
                  <a:pt x="1628305" y="2508134"/>
                </a:lnTo>
                <a:lnTo>
                  <a:pt x="1635645" y="2509615"/>
                </a:lnTo>
                <a:lnTo>
                  <a:pt x="1642986" y="2508134"/>
                </a:lnTo>
                <a:lnTo>
                  <a:pt x="1648983" y="2504094"/>
                </a:lnTo>
                <a:lnTo>
                  <a:pt x="1653028" y="2498098"/>
                </a:lnTo>
                <a:lnTo>
                  <a:pt x="1654511" y="2490750"/>
                </a:lnTo>
                <a:lnTo>
                  <a:pt x="1653028" y="2483413"/>
                </a:lnTo>
                <a:lnTo>
                  <a:pt x="1648983" y="2477423"/>
                </a:lnTo>
                <a:lnTo>
                  <a:pt x="1642986" y="2473385"/>
                </a:lnTo>
                <a:lnTo>
                  <a:pt x="1635645" y="2471905"/>
                </a:lnTo>
                <a:close/>
              </a:path>
              <a:path w="5621655" h="3489960">
                <a:moveTo>
                  <a:pt x="1729148" y="2471582"/>
                </a:moveTo>
                <a:lnTo>
                  <a:pt x="1721693" y="2473090"/>
                </a:lnTo>
                <a:lnTo>
                  <a:pt x="1715599" y="2477201"/>
                </a:lnTo>
                <a:lnTo>
                  <a:pt x="1711488" y="2483295"/>
                </a:lnTo>
                <a:lnTo>
                  <a:pt x="1709980" y="2490750"/>
                </a:lnTo>
                <a:lnTo>
                  <a:pt x="1711488" y="2498214"/>
                </a:lnTo>
                <a:lnTo>
                  <a:pt x="1715599" y="2504307"/>
                </a:lnTo>
                <a:lnTo>
                  <a:pt x="1721693" y="2508413"/>
                </a:lnTo>
                <a:lnTo>
                  <a:pt x="1729148" y="2509918"/>
                </a:lnTo>
                <a:lnTo>
                  <a:pt x="1736615" y="2508413"/>
                </a:lnTo>
                <a:lnTo>
                  <a:pt x="1742715" y="2504307"/>
                </a:lnTo>
                <a:lnTo>
                  <a:pt x="1746829" y="2498214"/>
                </a:lnTo>
                <a:lnTo>
                  <a:pt x="1748338" y="2490750"/>
                </a:lnTo>
                <a:lnTo>
                  <a:pt x="1746829" y="2483295"/>
                </a:lnTo>
                <a:lnTo>
                  <a:pt x="1742715" y="2477201"/>
                </a:lnTo>
                <a:lnTo>
                  <a:pt x="1736615" y="2473090"/>
                </a:lnTo>
                <a:lnTo>
                  <a:pt x="1729148" y="2471582"/>
                </a:lnTo>
                <a:close/>
              </a:path>
              <a:path w="5621655" h="3489960">
                <a:moveTo>
                  <a:pt x="1822671" y="2471279"/>
                </a:moveTo>
                <a:lnTo>
                  <a:pt x="1815091" y="2472809"/>
                </a:lnTo>
                <a:lnTo>
                  <a:pt x="1808903" y="2476981"/>
                </a:lnTo>
                <a:lnTo>
                  <a:pt x="1804730" y="2483171"/>
                </a:lnTo>
                <a:lnTo>
                  <a:pt x="1803200" y="2490750"/>
                </a:lnTo>
                <a:lnTo>
                  <a:pt x="1804730" y="2498341"/>
                </a:lnTo>
                <a:lnTo>
                  <a:pt x="1808903" y="2504536"/>
                </a:lnTo>
                <a:lnTo>
                  <a:pt x="1815091" y="2508711"/>
                </a:lnTo>
                <a:lnTo>
                  <a:pt x="1822671" y="2510241"/>
                </a:lnTo>
                <a:lnTo>
                  <a:pt x="1830254" y="2508711"/>
                </a:lnTo>
                <a:lnTo>
                  <a:pt x="1836450" y="2504536"/>
                </a:lnTo>
                <a:lnTo>
                  <a:pt x="1840630" y="2498341"/>
                </a:lnTo>
                <a:lnTo>
                  <a:pt x="1842163" y="2490750"/>
                </a:lnTo>
                <a:lnTo>
                  <a:pt x="1840630" y="2483171"/>
                </a:lnTo>
                <a:lnTo>
                  <a:pt x="1836450" y="2476981"/>
                </a:lnTo>
                <a:lnTo>
                  <a:pt x="1830254" y="2472809"/>
                </a:lnTo>
                <a:lnTo>
                  <a:pt x="1822671" y="2471279"/>
                </a:lnTo>
                <a:close/>
              </a:path>
              <a:path w="5621655" h="3489960">
                <a:moveTo>
                  <a:pt x="1916194" y="2471037"/>
                </a:moveTo>
                <a:lnTo>
                  <a:pt x="1908514" y="2472588"/>
                </a:lnTo>
                <a:lnTo>
                  <a:pt x="1902241" y="2476815"/>
                </a:lnTo>
                <a:lnTo>
                  <a:pt x="1898011" y="2483082"/>
                </a:lnTo>
                <a:lnTo>
                  <a:pt x="1896460" y="2490750"/>
                </a:lnTo>
                <a:lnTo>
                  <a:pt x="1898011" y="2498427"/>
                </a:lnTo>
                <a:lnTo>
                  <a:pt x="1902241" y="2504692"/>
                </a:lnTo>
                <a:lnTo>
                  <a:pt x="1908514" y="2508915"/>
                </a:lnTo>
                <a:lnTo>
                  <a:pt x="1916194" y="2510463"/>
                </a:lnTo>
                <a:lnTo>
                  <a:pt x="1923862" y="2508915"/>
                </a:lnTo>
                <a:lnTo>
                  <a:pt x="1930129" y="2504692"/>
                </a:lnTo>
                <a:lnTo>
                  <a:pt x="1934357" y="2498427"/>
                </a:lnTo>
                <a:lnTo>
                  <a:pt x="1935908" y="2490750"/>
                </a:lnTo>
                <a:lnTo>
                  <a:pt x="1934357" y="2483082"/>
                </a:lnTo>
                <a:lnTo>
                  <a:pt x="1930129" y="2476815"/>
                </a:lnTo>
                <a:lnTo>
                  <a:pt x="1923862" y="2472588"/>
                </a:lnTo>
                <a:lnTo>
                  <a:pt x="1916194" y="2471037"/>
                </a:lnTo>
                <a:close/>
              </a:path>
              <a:path w="5621655" h="3489960">
                <a:moveTo>
                  <a:pt x="2009696" y="2470734"/>
                </a:moveTo>
                <a:lnTo>
                  <a:pt x="2001904" y="2472306"/>
                </a:lnTo>
                <a:lnTo>
                  <a:pt x="1995542" y="2476595"/>
                </a:lnTo>
                <a:lnTo>
                  <a:pt x="1991253" y="2482958"/>
                </a:lnTo>
                <a:lnTo>
                  <a:pt x="1989681" y="2490750"/>
                </a:lnTo>
                <a:lnTo>
                  <a:pt x="1991253" y="2498545"/>
                </a:lnTo>
                <a:lnTo>
                  <a:pt x="1995542" y="2504914"/>
                </a:lnTo>
                <a:lnTo>
                  <a:pt x="2001904" y="2509210"/>
                </a:lnTo>
                <a:lnTo>
                  <a:pt x="2009696" y="2510786"/>
                </a:lnTo>
                <a:lnTo>
                  <a:pt x="2017492" y="2509210"/>
                </a:lnTo>
                <a:lnTo>
                  <a:pt x="2023861" y="2504914"/>
                </a:lnTo>
                <a:lnTo>
                  <a:pt x="2028157" y="2498545"/>
                </a:lnTo>
                <a:lnTo>
                  <a:pt x="2029733" y="2490750"/>
                </a:lnTo>
                <a:lnTo>
                  <a:pt x="2028157" y="2482958"/>
                </a:lnTo>
                <a:lnTo>
                  <a:pt x="2023861" y="2476595"/>
                </a:lnTo>
                <a:lnTo>
                  <a:pt x="2017492" y="2472306"/>
                </a:lnTo>
                <a:lnTo>
                  <a:pt x="2009696" y="2470734"/>
                </a:lnTo>
                <a:close/>
              </a:path>
              <a:path w="5621655" h="3489960">
                <a:moveTo>
                  <a:pt x="2103219" y="2470492"/>
                </a:moveTo>
                <a:lnTo>
                  <a:pt x="2095330" y="2472086"/>
                </a:lnTo>
                <a:lnTo>
                  <a:pt x="2088891" y="2476429"/>
                </a:lnTo>
                <a:lnTo>
                  <a:pt x="2084552" y="2482869"/>
                </a:lnTo>
                <a:lnTo>
                  <a:pt x="2082961" y="2490750"/>
                </a:lnTo>
                <a:lnTo>
                  <a:pt x="2084552" y="2498639"/>
                </a:lnTo>
                <a:lnTo>
                  <a:pt x="2088891" y="2505078"/>
                </a:lnTo>
                <a:lnTo>
                  <a:pt x="2095330" y="2509417"/>
                </a:lnTo>
                <a:lnTo>
                  <a:pt x="2103219" y="2511008"/>
                </a:lnTo>
                <a:lnTo>
                  <a:pt x="2111100" y="2509417"/>
                </a:lnTo>
                <a:lnTo>
                  <a:pt x="2117540" y="2505078"/>
                </a:lnTo>
                <a:lnTo>
                  <a:pt x="2121884" y="2498639"/>
                </a:lnTo>
                <a:lnTo>
                  <a:pt x="2123478" y="2490750"/>
                </a:lnTo>
                <a:lnTo>
                  <a:pt x="2121884" y="2482869"/>
                </a:lnTo>
                <a:lnTo>
                  <a:pt x="2117540" y="2476429"/>
                </a:lnTo>
                <a:lnTo>
                  <a:pt x="2111100" y="2472086"/>
                </a:lnTo>
                <a:lnTo>
                  <a:pt x="2103219" y="2470492"/>
                </a:lnTo>
                <a:close/>
              </a:path>
              <a:path w="5621655" h="3489960">
                <a:moveTo>
                  <a:pt x="2196721" y="2470270"/>
                </a:moveTo>
                <a:lnTo>
                  <a:pt x="2188746" y="2471878"/>
                </a:lnTo>
                <a:lnTo>
                  <a:pt x="2182236" y="2476265"/>
                </a:lnTo>
                <a:lnTo>
                  <a:pt x="2177849" y="2482775"/>
                </a:lnTo>
                <a:lnTo>
                  <a:pt x="2176241" y="2490750"/>
                </a:lnTo>
                <a:lnTo>
                  <a:pt x="2177849" y="2498728"/>
                </a:lnTo>
                <a:lnTo>
                  <a:pt x="2182236" y="2505244"/>
                </a:lnTo>
                <a:lnTo>
                  <a:pt x="2188746" y="2509638"/>
                </a:lnTo>
                <a:lnTo>
                  <a:pt x="2196721" y="2511249"/>
                </a:lnTo>
                <a:lnTo>
                  <a:pt x="2204700" y="2509638"/>
                </a:lnTo>
                <a:lnTo>
                  <a:pt x="2211216" y="2505244"/>
                </a:lnTo>
                <a:lnTo>
                  <a:pt x="2215610" y="2498728"/>
                </a:lnTo>
                <a:lnTo>
                  <a:pt x="2217222" y="2490750"/>
                </a:lnTo>
                <a:lnTo>
                  <a:pt x="2215610" y="2482775"/>
                </a:lnTo>
                <a:lnTo>
                  <a:pt x="2211216" y="2476265"/>
                </a:lnTo>
                <a:lnTo>
                  <a:pt x="2204700" y="2471878"/>
                </a:lnTo>
                <a:lnTo>
                  <a:pt x="2196721" y="2470270"/>
                </a:lnTo>
                <a:close/>
              </a:path>
              <a:path w="5621655" h="3489960">
                <a:moveTo>
                  <a:pt x="2290244" y="2470109"/>
                </a:moveTo>
                <a:lnTo>
                  <a:pt x="2282207" y="2471731"/>
                </a:lnTo>
                <a:lnTo>
                  <a:pt x="2275638" y="2476154"/>
                </a:lnTo>
                <a:lnTo>
                  <a:pt x="2271208" y="2482715"/>
                </a:lnTo>
                <a:lnTo>
                  <a:pt x="2269582" y="2490750"/>
                </a:lnTo>
                <a:lnTo>
                  <a:pt x="2271208" y="2498796"/>
                </a:lnTo>
                <a:lnTo>
                  <a:pt x="2275638" y="2505363"/>
                </a:lnTo>
                <a:lnTo>
                  <a:pt x="2282207" y="2509788"/>
                </a:lnTo>
                <a:lnTo>
                  <a:pt x="2290244" y="2511411"/>
                </a:lnTo>
                <a:lnTo>
                  <a:pt x="2298279" y="2509788"/>
                </a:lnTo>
                <a:lnTo>
                  <a:pt x="2304840" y="2505363"/>
                </a:lnTo>
                <a:lnTo>
                  <a:pt x="2309263" y="2498796"/>
                </a:lnTo>
                <a:lnTo>
                  <a:pt x="2310885" y="2490750"/>
                </a:lnTo>
                <a:lnTo>
                  <a:pt x="2309263" y="2482715"/>
                </a:lnTo>
                <a:lnTo>
                  <a:pt x="2304840" y="2476154"/>
                </a:lnTo>
                <a:lnTo>
                  <a:pt x="2298279" y="2471731"/>
                </a:lnTo>
                <a:lnTo>
                  <a:pt x="2290244" y="2470109"/>
                </a:lnTo>
                <a:close/>
              </a:path>
              <a:path w="5621655" h="3489960">
                <a:moveTo>
                  <a:pt x="2383747" y="2469948"/>
                </a:moveTo>
                <a:lnTo>
                  <a:pt x="2375653" y="2471583"/>
                </a:lnTo>
                <a:lnTo>
                  <a:pt x="2369040" y="2476044"/>
                </a:lnTo>
                <a:lnTo>
                  <a:pt x="2364580" y="2482656"/>
                </a:lnTo>
                <a:lnTo>
                  <a:pt x="2362944" y="2490750"/>
                </a:lnTo>
                <a:lnTo>
                  <a:pt x="2364580" y="2498852"/>
                </a:lnTo>
                <a:lnTo>
                  <a:pt x="2369040" y="2505464"/>
                </a:lnTo>
                <a:lnTo>
                  <a:pt x="2375653" y="2509920"/>
                </a:lnTo>
                <a:lnTo>
                  <a:pt x="2383747" y="2511553"/>
                </a:lnTo>
                <a:lnTo>
                  <a:pt x="2391852" y="2509920"/>
                </a:lnTo>
                <a:lnTo>
                  <a:pt x="2398472" y="2505464"/>
                </a:lnTo>
                <a:lnTo>
                  <a:pt x="2402934" y="2498852"/>
                </a:lnTo>
                <a:lnTo>
                  <a:pt x="2404571" y="2490750"/>
                </a:lnTo>
                <a:lnTo>
                  <a:pt x="2402934" y="2482656"/>
                </a:lnTo>
                <a:lnTo>
                  <a:pt x="2398472" y="2476044"/>
                </a:lnTo>
                <a:lnTo>
                  <a:pt x="2391852" y="2471583"/>
                </a:lnTo>
                <a:lnTo>
                  <a:pt x="2383747" y="2469948"/>
                </a:lnTo>
                <a:close/>
              </a:path>
              <a:path w="5621655" h="3489960">
                <a:moveTo>
                  <a:pt x="2477269" y="2469786"/>
                </a:moveTo>
                <a:lnTo>
                  <a:pt x="2469108" y="2471433"/>
                </a:lnTo>
                <a:lnTo>
                  <a:pt x="2462445" y="2475925"/>
                </a:lnTo>
                <a:lnTo>
                  <a:pt x="2457952" y="2482588"/>
                </a:lnTo>
                <a:lnTo>
                  <a:pt x="2456305" y="2490750"/>
                </a:lnTo>
                <a:lnTo>
                  <a:pt x="2457952" y="2498912"/>
                </a:lnTo>
                <a:lnTo>
                  <a:pt x="2462445" y="2505575"/>
                </a:lnTo>
                <a:lnTo>
                  <a:pt x="2469108" y="2510067"/>
                </a:lnTo>
                <a:lnTo>
                  <a:pt x="2477269" y="2511714"/>
                </a:lnTo>
                <a:lnTo>
                  <a:pt x="2485432" y="2510067"/>
                </a:lnTo>
                <a:lnTo>
                  <a:pt x="2492095" y="2505575"/>
                </a:lnTo>
                <a:lnTo>
                  <a:pt x="2496588" y="2498912"/>
                </a:lnTo>
                <a:lnTo>
                  <a:pt x="2498235" y="2490750"/>
                </a:lnTo>
                <a:lnTo>
                  <a:pt x="2496588" y="2482588"/>
                </a:lnTo>
                <a:lnTo>
                  <a:pt x="2492095" y="2475925"/>
                </a:lnTo>
                <a:lnTo>
                  <a:pt x="2485432" y="2471433"/>
                </a:lnTo>
                <a:lnTo>
                  <a:pt x="2477269" y="2469786"/>
                </a:lnTo>
                <a:close/>
              </a:path>
              <a:path w="5621655" h="3489960">
                <a:moveTo>
                  <a:pt x="2570772" y="2469725"/>
                </a:moveTo>
                <a:lnTo>
                  <a:pt x="2562592" y="2471376"/>
                </a:lnTo>
                <a:lnTo>
                  <a:pt x="2555909" y="2475880"/>
                </a:lnTo>
                <a:lnTo>
                  <a:pt x="2551401" y="2482562"/>
                </a:lnTo>
                <a:lnTo>
                  <a:pt x="2549747" y="2490750"/>
                </a:lnTo>
                <a:lnTo>
                  <a:pt x="2551401" y="2498941"/>
                </a:lnTo>
                <a:lnTo>
                  <a:pt x="2555909" y="2505630"/>
                </a:lnTo>
                <a:lnTo>
                  <a:pt x="2562592" y="2510140"/>
                </a:lnTo>
                <a:lnTo>
                  <a:pt x="2570772" y="2511794"/>
                </a:lnTo>
                <a:lnTo>
                  <a:pt x="2578964" y="2510140"/>
                </a:lnTo>
                <a:lnTo>
                  <a:pt x="2585653" y="2505630"/>
                </a:lnTo>
                <a:lnTo>
                  <a:pt x="2590163" y="2498941"/>
                </a:lnTo>
                <a:lnTo>
                  <a:pt x="2591817" y="2490750"/>
                </a:lnTo>
                <a:lnTo>
                  <a:pt x="2590163" y="2482562"/>
                </a:lnTo>
                <a:lnTo>
                  <a:pt x="2585653" y="2475880"/>
                </a:lnTo>
                <a:lnTo>
                  <a:pt x="2578964" y="2471376"/>
                </a:lnTo>
                <a:lnTo>
                  <a:pt x="2570772" y="2469725"/>
                </a:lnTo>
                <a:close/>
              </a:path>
              <a:path w="5621655" h="3489960">
                <a:moveTo>
                  <a:pt x="2664295" y="2469725"/>
                </a:moveTo>
                <a:lnTo>
                  <a:pt x="2656103" y="2471376"/>
                </a:lnTo>
                <a:lnTo>
                  <a:pt x="2649414" y="2475880"/>
                </a:lnTo>
                <a:lnTo>
                  <a:pt x="2644903" y="2482562"/>
                </a:lnTo>
                <a:lnTo>
                  <a:pt x="2643249" y="2490750"/>
                </a:lnTo>
                <a:lnTo>
                  <a:pt x="2644903" y="2498941"/>
                </a:lnTo>
                <a:lnTo>
                  <a:pt x="2649414" y="2505630"/>
                </a:lnTo>
                <a:lnTo>
                  <a:pt x="2656103" y="2510140"/>
                </a:lnTo>
                <a:lnTo>
                  <a:pt x="2664295" y="2511794"/>
                </a:lnTo>
                <a:lnTo>
                  <a:pt x="2672486" y="2510140"/>
                </a:lnTo>
                <a:lnTo>
                  <a:pt x="2679176" y="2505630"/>
                </a:lnTo>
                <a:lnTo>
                  <a:pt x="2683686" y="2498941"/>
                </a:lnTo>
                <a:lnTo>
                  <a:pt x="2685340" y="2490750"/>
                </a:lnTo>
                <a:lnTo>
                  <a:pt x="2683686" y="2482562"/>
                </a:lnTo>
                <a:lnTo>
                  <a:pt x="2679176" y="2475880"/>
                </a:lnTo>
                <a:lnTo>
                  <a:pt x="2672486" y="2471376"/>
                </a:lnTo>
                <a:lnTo>
                  <a:pt x="2664295" y="2469725"/>
                </a:lnTo>
                <a:close/>
              </a:path>
              <a:path w="5621655" h="3489960">
                <a:moveTo>
                  <a:pt x="2757817" y="2469725"/>
                </a:moveTo>
                <a:lnTo>
                  <a:pt x="2749626" y="2471376"/>
                </a:lnTo>
                <a:lnTo>
                  <a:pt x="2742937" y="2475880"/>
                </a:lnTo>
                <a:lnTo>
                  <a:pt x="2738426" y="2482562"/>
                </a:lnTo>
                <a:lnTo>
                  <a:pt x="2736772" y="2490750"/>
                </a:lnTo>
                <a:lnTo>
                  <a:pt x="2738426" y="2498941"/>
                </a:lnTo>
                <a:lnTo>
                  <a:pt x="2742937" y="2505630"/>
                </a:lnTo>
                <a:lnTo>
                  <a:pt x="2749626" y="2510140"/>
                </a:lnTo>
                <a:lnTo>
                  <a:pt x="2757817" y="2511794"/>
                </a:lnTo>
                <a:lnTo>
                  <a:pt x="2765997" y="2510140"/>
                </a:lnTo>
                <a:lnTo>
                  <a:pt x="2772681" y="2505630"/>
                </a:lnTo>
                <a:lnTo>
                  <a:pt x="2777189" y="2498941"/>
                </a:lnTo>
                <a:lnTo>
                  <a:pt x="2778842" y="2490750"/>
                </a:lnTo>
                <a:lnTo>
                  <a:pt x="2777189" y="2482562"/>
                </a:lnTo>
                <a:lnTo>
                  <a:pt x="2772681" y="2475880"/>
                </a:lnTo>
                <a:lnTo>
                  <a:pt x="2765997" y="2471376"/>
                </a:lnTo>
                <a:lnTo>
                  <a:pt x="2757817" y="2469725"/>
                </a:lnTo>
                <a:close/>
              </a:path>
              <a:path w="5621655" h="3489960">
                <a:moveTo>
                  <a:pt x="2851320" y="2469725"/>
                </a:moveTo>
                <a:lnTo>
                  <a:pt x="2843129" y="2471376"/>
                </a:lnTo>
                <a:lnTo>
                  <a:pt x="2836439" y="2475880"/>
                </a:lnTo>
                <a:lnTo>
                  <a:pt x="2831929" y="2482562"/>
                </a:lnTo>
                <a:lnTo>
                  <a:pt x="2830275" y="2490750"/>
                </a:lnTo>
                <a:lnTo>
                  <a:pt x="2831929" y="2498941"/>
                </a:lnTo>
                <a:lnTo>
                  <a:pt x="2836439" y="2505630"/>
                </a:lnTo>
                <a:lnTo>
                  <a:pt x="2843129" y="2510140"/>
                </a:lnTo>
                <a:lnTo>
                  <a:pt x="2851320" y="2511794"/>
                </a:lnTo>
                <a:lnTo>
                  <a:pt x="2859512" y="2510140"/>
                </a:lnTo>
                <a:lnTo>
                  <a:pt x="2866201" y="2505630"/>
                </a:lnTo>
                <a:lnTo>
                  <a:pt x="2870711" y="2498941"/>
                </a:lnTo>
                <a:lnTo>
                  <a:pt x="2872365" y="2490750"/>
                </a:lnTo>
                <a:lnTo>
                  <a:pt x="2870711" y="2482562"/>
                </a:lnTo>
                <a:lnTo>
                  <a:pt x="2866201" y="2475880"/>
                </a:lnTo>
                <a:lnTo>
                  <a:pt x="2859512" y="2471376"/>
                </a:lnTo>
                <a:lnTo>
                  <a:pt x="2851320" y="2469725"/>
                </a:lnTo>
                <a:close/>
              </a:path>
              <a:path w="5621655" h="3489960">
                <a:moveTo>
                  <a:pt x="2944843" y="2469866"/>
                </a:moveTo>
                <a:lnTo>
                  <a:pt x="2936710" y="2471509"/>
                </a:lnTo>
                <a:lnTo>
                  <a:pt x="2930073" y="2475988"/>
                </a:lnTo>
                <a:lnTo>
                  <a:pt x="2925599" y="2482626"/>
                </a:lnTo>
                <a:lnTo>
                  <a:pt x="2923959" y="2490750"/>
                </a:lnTo>
                <a:lnTo>
                  <a:pt x="2925599" y="2498882"/>
                </a:lnTo>
                <a:lnTo>
                  <a:pt x="2930073" y="2505519"/>
                </a:lnTo>
                <a:lnTo>
                  <a:pt x="2936710" y="2509993"/>
                </a:lnTo>
                <a:lnTo>
                  <a:pt x="2944843" y="2511633"/>
                </a:lnTo>
                <a:lnTo>
                  <a:pt x="2952966" y="2509993"/>
                </a:lnTo>
                <a:lnTo>
                  <a:pt x="2959605" y="2505519"/>
                </a:lnTo>
                <a:lnTo>
                  <a:pt x="2964084" y="2498882"/>
                </a:lnTo>
                <a:lnTo>
                  <a:pt x="2965727" y="2490750"/>
                </a:lnTo>
                <a:lnTo>
                  <a:pt x="2964084" y="2482626"/>
                </a:lnTo>
                <a:lnTo>
                  <a:pt x="2959605" y="2475988"/>
                </a:lnTo>
                <a:lnTo>
                  <a:pt x="2952966" y="2471509"/>
                </a:lnTo>
                <a:lnTo>
                  <a:pt x="2944843" y="2469866"/>
                </a:lnTo>
                <a:close/>
              </a:path>
              <a:path w="5621655" h="3489960">
                <a:moveTo>
                  <a:pt x="3038345" y="2469948"/>
                </a:moveTo>
                <a:lnTo>
                  <a:pt x="3030251" y="2471583"/>
                </a:lnTo>
                <a:lnTo>
                  <a:pt x="3023639" y="2476044"/>
                </a:lnTo>
                <a:lnTo>
                  <a:pt x="3019179" y="2482656"/>
                </a:lnTo>
                <a:lnTo>
                  <a:pt x="3017543" y="2490750"/>
                </a:lnTo>
                <a:lnTo>
                  <a:pt x="3019179" y="2498852"/>
                </a:lnTo>
                <a:lnTo>
                  <a:pt x="3023639" y="2505464"/>
                </a:lnTo>
                <a:lnTo>
                  <a:pt x="3030251" y="2509920"/>
                </a:lnTo>
                <a:lnTo>
                  <a:pt x="3038345" y="2511553"/>
                </a:lnTo>
                <a:lnTo>
                  <a:pt x="3046448" y="2509920"/>
                </a:lnTo>
                <a:lnTo>
                  <a:pt x="3053060" y="2505464"/>
                </a:lnTo>
                <a:lnTo>
                  <a:pt x="3057516" y="2498852"/>
                </a:lnTo>
                <a:lnTo>
                  <a:pt x="3059149" y="2490750"/>
                </a:lnTo>
                <a:lnTo>
                  <a:pt x="3057516" y="2482656"/>
                </a:lnTo>
                <a:lnTo>
                  <a:pt x="3053060" y="2476044"/>
                </a:lnTo>
                <a:lnTo>
                  <a:pt x="3046448" y="2471583"/>
                </a:lnTo>
                <a:lnTo>
                  <a:pt x="3038345" y="2469948"/>
                </a:lnTo>
                <a:close/>
              </a:path>
              <a:path w="5621655" h="3489960">
                <a:moveTo>
                  <a:pt x="3131868" y="2470189"/>
                </a:moveTo>
                <a:lnTo>
                  <a:pt x="3123860" y="2471804"/>
                </a:lnTo>
                <a:lnTo>
                  <a:pt x="3117318" y="2476209"/>
                </a:lnTo>
                <a:lnTo>
                  <a:pt x="3112906" y="2482745"/>
                </a:lnTo>
                <a:lnTo>
                  <a:pt x="3111288" y="2490750"/>
                </a:lnTo>
                <a:lnTo>
                  <a:pt x="3112906" y="2498758"/>
                </a:lnTo>
                <a:lnTo>
                  <a:pt x="3117318" y="2505300"/>
                </a:lnTo>
                <a:lnTo>
                  <a:pt x="3123860" y="2509712"/>
                </a:lnTo>
                <a:lnTo>
                  <a:pt x="3131868" y="2511331"/>
                </a:lnTo>
                <a:lnTo>
                  <a:pt x="3139873" y="2509712"/>
                </a:lnTo>
                <a:lnTo>
                  <a:pt x="3146409" y="2505300"/>
                </a:lnTo>
                <a:lnTo>
                  <a:pt x="3150814" y="2498758"/>
                </a:lnTo>
                <a:lnTo>
                  <a:pt x="3152429" y="2490750"/>
                </a:lnTo>
                <a:lnTo>
                  <a:pt x="3150814" y="2482745"/>
                </a:lnTo>
                <a:lnTo>
                  <a:pt x="3146409" y="2476209"/>
                </a:lnTo>
                <a:lnTo>
                  <a:pt x="3139873" y="2471804"/>
                </a:lnTo>
                <a:lnTo>
                  <a:pt x="3131868" y="2470189"/>
                </a:lnTo>
                <a:close/>
              </a:path>
              <a:path w="5621655" h="3489960">
                <a:moveTo>
                  <a:pt x="3225370" y="2470331"/>
                </a:moveTo>
                <a:lnTo>
                  <a:pt x="3217422" y="2471935"/>
                </a:lnTo>
                <a:lnTo>
                  <a:pt x="3210931" y="2476311"/>
                </a:lnTo>
                <a:lnTo>
                  <a:pt x="3206556" y="2482801"/>
                </a:lnTo>
                <a:lnTo>
                  <a:pt x="3204951" y="2490750"/>
                </a:lnTo>
                <a:lnTo>
                  <a:pt x="3206556" y="2498699"/>
                </a:lnTo>
                <a:lnTo>
                  <a:pt x="3210931" y="2505189"/>
                </a:lnTo>
                <a:lnTo>
                  <a:pt x="3217422" y="2509565"/>
                </a:lnTo>
                <a:lnTo>
                  <a:pt x="3225370" y="2511169"/>
                </a:lnTo>
                <a:lnTo>
                  <a:pt x="3233320" y="2509565"/>
                </a:lnTo>
                <a:lnTo>
                  <a:pt x="3239811" y="2505189"/>
                </a:lnTo>
                <a:lnTo>
                  <a:pt x="3244186" y="2498699"/>
                </a:lnTo>
                <a:lnTo>
                  <a:pt x="3245791" y="2490750"/>
                </a:lnTo>
                <a:lnTo>
                  <a:pt x="3244186" y="2482801"/>
                </a:lnTo>
                <a:lnTo>
                  <a:pt x="3239811" y="2476311"/>
                </a:lnTo>
                <a:lnTo>
                  <a:pt x="3233320" y="2471935"/>
                </a:lnTo>
                <a:lnTo>
                  <a:pt x="3225370" y="2470331"/>
                </a:lnTo>
                <a:close/>
              </a:path>
              <a:path w="5621655" h="3489960">
                <a:moveTo>
                  <a:pt x="3318893" y="2470572"/>
                </a:moveTo>
                <a:lnTo>
                  <a:pt x="3311025" y="2472159"/>
                </a:lnTo>
                <a:lnTo>
                  <a:pt x="3304612" y="2476485"/>
                </a:lnTo>
                <a:lnTo>
                  <a:pt x="3300296" y="2482899"/>
                </a:lnTo>
                <a:lnTo>
                  <a:pt x="3298716" y="2490750"/>
                </a:lnTo>
                <a:lnTo>
                  <a:pt x="3300296" y="2498613"/>
                </a:lnTo>
                <a:lnTo>
                  <a:pt x="3304612" y="2505032"/>
                </a:lnTo>
                <a:lnTo>
                  <a:pt x="3311025" y="2509360"/>
                </a:lnTo>
                <a:lnTo>
                  <a:pt x="3318893" y="2510947"/>
                </a:lnTo>
                <a:lnTo>
                  <a:pt x="3326753" y="2509360"/>
                </a:lnTo>
                <a:lnTo>
                  <a:pt x="3333167" y="2505032"/>
                </a:lnTo>
                <a:lnTo>
                  <a:pt x="3337487" y="2498613"/>
                </a:lnTo>
                <a:lnTo>
                  <a:pt x="3339071" y="2490750"/>
                </a:lnTo>
                <a:lnTo>
                  <a:pt x="3337487" y="2482899"/>
                </a:lnTo>
                <a:lnTo>
                  <a:pt x="3333167" y="2476485"/>
                </a:lnTo>
                <a:lnTo>
                  <a:pt x="3326753" y="2472159"/>
                </a:lnTo>
                <a:lnTo>
                  <a:pt x="3318893" y="2470572"/>
                </a:lnTo>
                <a:close/>
              </a:path>
              <a:path w="5621655" h="3489960">
                <a:moveTo>
                  <a:pt x="3412396" y="2470815"/>
                </a:moveTo>
                <a:lnTo>
                  <a:pt x="3404622" y="2472381"/>
                </a:lnTo>
                <a:lnTo>
                  <a:pt x="3398279" y="2476651"/>
                </a:lnTo>
                <a:lnTo>
                  <a:pt x="3394006" y="2482987"/>
                </a:lnTo>
                <a:lnTo>
                  <a:pt x="3392440" y="2490750"/>
                </a:lnTo>
                <a:lnTo>
                  <a:pt x="3394006" y="2498515"/>
                </a:lnTo>
                <a:lnTo>
                  <a:pt x="3398279" y="2504858"/>
                </a:lnTo>
                <a:lnTo>
                  <a:pt x="3404622" y="2509136"/>
                </a:lnTo>
                <a:lnTo>
                  <a:pt x="3412396" y="2510704"/>
                </a:lnTo>
                <a:lnTo>
                  <a:pt x="3420170" y="2509136"/>
                </a:lnTo>
                <a:lnTo>
                  <a:pt x="3426513" y="2504858"/>
                </a:lnTo>
                <a:lnTo>
                  <a:pt x="3430785" y="2498515"/>
                </a:lnTo>
                <a:lnTo>
                  <a:pt x="3432351" y="2490750"/>
                </a:lnTo>
                <a:lnTo>
                  <a:pt x="3430785" y="2482987"/>
                </a:lnTo>
                <a:lnTo>
                  <a:pt x="3426513" y="2476651"/>
                </a:lnTo>
                <a:lnTo>
                  <a:pt x="3420170" y="2472381"/>
                </a:lnTo>
                <a:lnTo>
                  <a:pt x="3412396" y="2470815"/>
                </a:lnTo>
                <a:close/>
              </a:path>
              <a:path w="5621655" h="3489960">
                <a:moveTo>
                  <a:pt x="3505898" y="2471117"/>
                </a:moveTo>
                <a:lnTo>
                  <a:pt x="3498263" y="2472661"/>
                </a:lnTo>
                <a:lnTo>
                  <a:pt x="3492029" y="2476870"/>
                </a:lnTo>
                <a:lnTo>
                  <a:pt x="3487827" y="2483111"/>
                </a:lnTo>
                <a:lnTo>
                  <a:pt x="3486286" y="2490750"/>
                </a:lnTo>
                <a:lnTo>
                  <a:pt x="3487827" y="2498400"/>
                </a:lnTo>
                <a:lnTo>
                  <a:pt x="3492029" y="2504647"/>
                </a:lnTo>
                <a:lnTo>
                  <a:pt x="3498263" y="2508858"/>
                </a:lnTo>
                <a:lnTo>
                  <a:pt x="3505898" y="2510402"/>
                </a:lnTo>
                <a:lnTo>
                  <a:pt x="3513549" y="2508858"/>
                </a:lnTo>
                <a:lnTo>
                  <a:pt x="3519796" y="2504647"/>
                </a:lnTo>
                <a:lnTo>
                  <a:pt x="3524007" y="2498400"/>
                </a:lnTo>
                <a:lnTo>
                  <a:pt x="3525552" y="2490750"/>
                </a:lnTo>
                <a:lnTo>
                  <a:pt x="3524007" y="2483111"/>
                </a:lnTo>
                <a:lnTo>
                  <a:pt x="3519796" y="2476870"/>
                </a:lnTo>
                <a:lnTo>
                  <a:pt x="3513549" y="2472661"/>
                </a:lnTo>
                <a:lnTo>
                  <a:pt x="3505898" y="2471117"/>
                </a:lnTo>
                <a:close/>
              </a:path>
              <a:path w="5621655" h="3489960">
                <a:moveTo>
                  <a:pt x="3599441" y="2471440"/>
                </a:moveTo>
                <a:lnTo>
                  <a:pt x="3591921" y="2472956"/>
                </a:lnTo>
                <a:lnTo>
                  <a:pt x="3585784" y="2477092"/>
                </a:lnTo>
                <a:lnTo>
                  <a:pt x="3581648" y="2483230"/>
                </a:lnTo>
                <a:lnTo>
                  <a:pt x="3580132" y="2490750"/>
                </a:lnTo>
                <a:lnTo>
                  <a:pt x="3581648" y="2498273"/>
                </a:lnTo>
                <a:lnTo>
                  <a:pt x="3585784" y="2504417"/>
                </a:lnTo>
                <a:lnTo>
                  <a:pt x="3591921" y="2508560"/>
                </a:lnTo>
                <a:lnTo>
                  <a:pt x="3599441" y="2510080"/>
                </a:lnTo>
                <a:lnTo>
                  <a:pt x="3606953" y="2508560"/>
                </a:lnTo>
                <a:lnTo>
                  <a:pt x="3613092" y="2504417"/>
                </a:lnTo>
                <a:lnTo>
                  <a:pt x="3617233" y="2498273"/>
                </a:lnTo>
                <a:lnTo>
                  <a:pt x="3618752" y="2490750"/>
                </a:lnTo>
                <a:lnTo>
                  <a:pt x="3617233" y="2483230"/>
                </a:lnTo>
                <a:lnTo>
                  <a:pt x="3613092" y="2477092"/>
                </a:lnTo>
                <a:lnTo>
                  <a:pt x="3606953" y="2472956"/>
                </a:lnTo>
                <a:lnTo>
                  <a:pt x="3599441" y="2471440"/>
                </a:lnTo>
                <a:close/>
              </a:path>
              <a:path w="5621655" h="3489960">
                <a:moveTo>
                  <a:pt x="3692944" y="2471662"/>
                </a:moveTo>
                <a:lnTo>
                  <a:pt x="3685510" y="2473163"/>
                </a:lnTo>
                <a:lnTo>
                  <a:pt x="3679443" y="2477256"/>
                </a:lnTo>
                <a:lnTo>
                  <a:pt x="3675354" y="2483324"/>
                </a:lnTo>
                <a:lnTo>
                  <a:pt x="3673856" y="2490750"/>
                </a:lnTo>
                <a:lnTo>
                  <a:pt x="3675354" y="2498187"/>
                </a:lnTo>
                <a:lnTo>
                  <a:pt x="3679443" y="2504261"/>
                </a:lnTo>
                <a:lnTo>
                  <a:pt x="3685510" y="2508356"/>
                </a:lnTo>
                <a:lnTo>
                  <a:pt x="3692944" y="2509857"/>
                </a:lnTo>
                <a:lnTo>
                  <a:pt x="3700370" y="2508356"/>
                </a:lnTo>
                <a:lnTo>
                  <a:pt x="3706438" y="2504261"/>
                </a:lnTo>
                <a:lnTo>
                  <a:pt x="3710531" y="2498187"/>
                </a:lnTo>
                <a:lnTo>
                  <a:pt x="3712032" y="2490750"/>
                </a:lnTo>
                <a:lnTo>
                  <a:pt x="3710531" y="2483324"/>
                </a:lnTo>
                <a:lnTo>
                  <a:pt x="3706438" y="2477256"/>
                </a:lnTo>
                <a:lnTo>
                  <a:pt x="3700370" y="2473163"/>
                </a:lnTo>
                <a:lnTo>
                  <a:pt x="3692944" y="2471662"/>
                </a:lnTo>
                <a:close/>
              </a:path>
              <a:path w="5621655" h="3489960">
                <a:moveTo>
                  <a:pt x="3786487" y="2471985"/>
                </a:moveTo>
                <a:lnTo>
                  <a:pt x="3779156" y="2473458"/>
                </a:lnTo>
                <a:lnTo>
                  <a:pt x="3773180" y="2477478"/>
                </a:lnTo>
                <a:lnTo>
                  <a:pt x="3769156" y="2483443"/>
                </a:lnTo>
                <a:lnTo>
                  <a:pt x="3767682" y="2490750"/>
                </a:lnTo>
                <a:lnTo>
                  <a:pt x="3769156" y="2498060"/>
                </a:lnTo>
                <a:lnTo>
                  <a:pt x="3773180" y="2504032"/>
                </a:lnTo>
                <a:lnTo>
                  <a:pt x="3779156" y="2508058"/>
                </a:lnTo>
                <a:lnTo>
                  <a:pt x="3786487" y="2509535"/>
                </a:lnTo>
                <a:lnTo>
                  <a:pt x="3793783" y="2508058"/>
                </a:lnTo>
                <a:lnTo>
                  <a:pt x="3799741" y="2504032"/>
                </a:lnTo>
                <a:lnTo>
                  <a:pt x="3803759" y="2498060"/>
                </a:lnTo>
                <a:lnTo>
                  <a:pt x="3805232" y="2490750"/>
                </a:lnTo>
                <a:lnTo>
                  <a:pt x="3803759" y="2483443"/>
                </a:lnTo>
                <a:lnTo>
                  <a:pt x="3799741" y="2477478"/>
                </a:lnTo>
                <a:lnTo>
                  <a:pt x="3793783" y="2473458"/>
                </a:lnTo>
                <a:lnTo>
                  <a:pt x="3786487" y="2471985"/>
                </a:lnTo>
                <a:close/>
              </a:path>
              <a:path w="5621655" h="3489960">
                <a:moveTo>
                  <a:pt x="3879989" y="2472288"/>
                </a:moveTo>
                <a:lnTo>
                  <a:pt x="3872791" y="2473740"/>
                </a:lnTo>
                <a:lnTo>
                  <a:pt x="3866910" y="2477698"/>
                </a:lnTo>
                <a:lnTo>
                  <a:pt x="3862942" y="2483567"/>
                </a:lnTo>
                <a:lnTo>
                  <a:pt x="3861487" y="2490750"/>
                </a:lnTo>
                <a:lnTo>
                  <a:pt x="3862942" y="2497945"/>
                </a:lnTo>
                <a:lnTo>
                  <a:pt x="3866910" y="2503820"/>
                </a:lnTo>
                <a:lnTo>
                  <a:pt x="3872791" y="2507780"/>
                </a:lnTo>
                <a:lnTo>
                  <a:pt x="3879989" y="2509232"/>
                </a:lnTo>
                <a:lnTo>
                  <a:pt x="3887176" y="2507780"/>
                </a:lnTo>
                <a:lnTo>
                  <a:pt x="3893052" y="2503820"/>
                </a:lnTo>
                <a:lnTo>
                  <a:pt x="3897017" y="2497945"/>
                </a:lnTo>
                <a:lnTo>
                  <a:pt x="3898472" y="2490750"/>
                </a:lnTo>
                <a:lnTo>
                  <a:pt x="3897017" y="2483567"/>
                </a:lnTo>
                <a:lnTo>
                  <a:pt x="3893052" y="2477698"/>
                </a:lnTo>
                <a:lnTo>
                  <a:pt x="3887176" y="2473740"/>
                </a:lnTo>
                <a:lnTo>
                  <a:pt x="3879989" y="2472288"/>
                </a:lnTo>
                <a:close/>
              </a:path>
              <a:path w="5621655" h="3489960">
                <a:moveTo>
                  <a:pt x="3973472" y="2472672"/>
                </a:moveTo>
                <a:lnTo>
                  <a:pt x="3966442" y="2474092"/>
                </a:lnTo>
                <a:lnTo>
                  <a:pt x="3960695" y="2477965"/>
                </a:lnTo>
                <a:lnTo>
                  <a:pt x="3956816" y="2483711"/>
                </a:lnTo>
                <a:lnTo>
                  <a:pt x="3955393" y="2490750"/>
                </a:lnTo>
                <a:lnTo>
                  <a:pt x="3956816" y="2497788"/>
                </a:lnTo>
                <a:lnTo>
                  <a:pt x="3960695" y="2503535"/>
                </a:lnTo>
                <a:lnTo>
                  <a:pt x="3966442" y="2507408"/>
                </a:lnTo>
                <a:lnTo>
                  <a:pt x="3973472" y="2508829"/>
                </a:lnTo>
                <a:lnTo>
                  <a:pt x="3980527" y="2507408"/>
                </a:lnTo>
                <a:lnTo>
                  <a:pt x="3986272" y="2503535"/>
                </a:lnTo>
                <a:lnTo>
                  <a:pt x="3990137" y="2497788"/>
                </a:lnTo>
                <a:lnTo>
                  <a:pt x="3991551" y="2490750"/>
                </a:lnTo>
                <a:lnTo>
                  <a:pt x="3990137" y="2483711"/>
                </a:lnTo>
                <a:lnTo>
                  <a:pt x="3986272" y="2477965"/>
                </a:lnTo>
                <a:lnTo>
                  <a:pt x="3980527" y="2474092"/>
                </a:lnTo>
                <a:lnTo>
                  <a:pt x="3973472" y="2472672"/>
                </a:lnTo>
                <a:close/>
              </a:path>
              <a:path w="5621655" h="3489960">
                <a:moveTo>
                  <a:pt x="4076801" y="2472994"/>
                </a:moveTo>
                <a:lnTo>
                  <a:pt x="4057189" y="2472994"/>
                </a:lnTo>
                <a:lnTo>
                  <a:pt x="4049239" y="2480943"/>
                </a:lnTo>
                <a:lnTo>
                  <a:pt x="4049239" y="2500576"/>
                </a:lnTo>
                <a:lnTo>
                  <a:pt x="4057189" y="2508525"/>
                </a:lnTo>
                <a:lnTo>
                  <a:pt x="4076801" y="2508525"/>
                </a:lnTo>
                <a:lnTo>
                  <a:pt x="4084750" y="2500576"/>
                </a:lnTo>
                <a:lnTo>
                  <a:pt x="4084750" y="2480943"/>
                </a:lnTo>
                <a:lnTo>
                  <a:pt x="4076801" y="2472994"/>
                </a:lnTo>
                <a:close/>
              </a:path>
              <a:path w="5621655" h="3489960">
                <a:moveTo>
                  <a:pt x="4170162" y="2473297"/>
                </a:moveTo>
                <a:lnTo>
                  <a:pt x="4150873" y="2473297"/>
                </a:lnTo>
                <a:lnTo>
                  <a:pt x="4143043" y="2481105"/>
                </a:lnTo>
                <a:lnTo>
                  <a:pt x="4143043" y="2500395"/>
                </a:lnTo>
                <a:lnTo>
                  <a:pt x="4150873" y="2508203"/>
                </a:lnTo>
                <a:lnTo>
                  <a:pt x="4170162" y="2508203"/>
                </a:lnTo>
                <a:lnTo>
                  <a:pt x="4177951" y="2500395"/>
                </a:lnTo>
                <a:lnTo>
                  <a:pt x="4177951" y="2481105"/>
                </a:lnTo>
                <a:lnTo>
                  <a:pt x="4170162" y="2473297"/>
                </a:lnTo>
                <a:close/>
              </a:path>
              <a:path w="5621655" h="3489960">
                <a:moveTo>
                  <a:pt x="4263463" y="2473700"/>
                </a:moveTo>
                <a:lnTo>
                  <a:pt x="4244598" y="2473700"/>
                </a:lnTo>
                <a:lnTo>
                  <a:pt x="4236950" y="2481327"/>
                </a:lnTo>
                <a:lnTo>
                  <a:pt x="4236950" y="2500172"/>
                </a:lnTo>
                <a:lnTo>
                  <a:pt x="4244598" y="2507819"/>
                </a:lnTo>
                <a:lnTo>
                  <a:pt x="4263463" y="2507819"/>
                </a:lnTo>
                <a:lnTo>
                  <a:pt x="4271069" y="2500172"/>
                </a:lnTo>
                <a:lnTo>
                  <a:pt x="4271069" y="2481327"/>
                </a:lnTo>
                <a:lnTo>
                  <a:pt x="4263463" y="2473700"/>
                </a:lnTo>
                <a:close/>
              </a:path>
              <a:path w="5621655" h="3489960">
                <a:moveTo>
                  <a:pt x="4356824" y="2474003"/>
                </a:moveTo>
                <a:lnTo>
                  <a:pt x="4338301" y="2474003"/>
                </a:lnTo>
                <a:lnTo>
                  <a:pt x="4330795" y="2481508"/>
                </a:lnTo>
                <a:lnTo>
                  <a:pt x="4330795" y="2500011"/>
                </a:lnTo>
                <a:lnTo>
                  <a:pt x="4338301" y="2507517"/>
                </a:lnTo>
                <a:lnTo>
                  <a:pt x="4356824" y="2507517"/>
                </a:lnTo>
                <a:lnTo>
                  <a:pt x="4364270" y="2500011"/>
                </a:lnTo>
                <a:lnTo>
                  <a:pt x="4364270" y="2481508"/>
                </a:lnTo>
                <a:lnTo>
                  <a:pt x="4356824" y="2474003"/>
                </a:lnTo>
                <a:close/>
              </a:path>
              <a:path w="5621655" h="3489960">
                <a:moveTo>
                  <a:pt x="4450085" y="2474386"/>
                </a:moveTo>
                <a:lnTo>
                  <a:pt x="4432005" y="2474386"/>
                </a:lnTo>
                <a:lnTo>
                  <a:pt x="4424681" y="2481710"/>
                </a:lnTo>
                <a:lnTo>
                  <a:pt x="4424681" y="2499789"/>
                </a:lnTo>
                <a:lnTo>
                  <a:pt x="4432005" y="2507113"/>
                </a:lnTo>
                <a:lnTo>
                  <a:pt x="4450085" y="2507113"/>
                </a:lnTo>
                <a:lnTo>
                  <a:pt x="4457429" y="2499789"/>
                </a:lnTo>
                <a:lnTo>
                  <a:pt x="4457429" y="2481710"/>
                </a:lnTo>
                <a:lnTo>
                  <a:pt x="4450085" y="2474386"/>
                </a:lnTo>
                <a:close/>
              </a:path>
              <a:path w="5621655" h="3489960">
                <a:moveTo>
                  <a:pt x="4543446" y="2474709"/>
                </a:moveTo>
                <a:lnTo>
                  <a:pt x="4525710" y="2474709"/>
                </a:lnTo>
                <a:lnTo>
                  <a:pt x="4518506" y="2481892"/>
                </a:lnTo>
                <a:lnTo>
                  <a:pt x="4518506" y="2499627"/>
                </a:lnTo>
                <a:lnTo>
                  <a:pt x="4525710" y="2506811"/>
                </a:lnTo>
                <a:lnTo>
                  <a:pt x="4543446" y="2506811"/>
                </a:lnTo>
                <a:lnTo>
                  <a:pt x="4550629" y="2499627"/>
                </a:lnTo>
                <a:lnTo>
                  <a:pt x="4550629" y="2481892"/>
                </a:lnTo>
                <a:lnTo>
                  <a:pt x="4543446" y="2474709"/>
                </a:lnTo>
                <a:close/>
              </a:path>
              <a:path w="5621655" h="3489960">
                <a:moveTo>
                  <a:pt x="4636706" y="2475092"/>
                </a:moveTo>
                <a:lnTo>
                  <a:pt x="4619434" y="2475092"/>
                </a:lnTo>
                <a:lnTo>
                  <a:pt x="4612392" y="2482114"/>
                </a:lnTo>
                <a:lnTo>
                  <a:pt x="4612392" y="2499405"/>
                </a:lnTo>
                <a:lnTo>
                  <a:pt x="4619434" y="2506427"/>
                </a:lnTo>
                <a:lnTo>
                  <a:pt x="4636706" y="2506427"/>
                </a:lnTo>
                <a:lnTo>
                  <a:pt x="4643769" y="2499405"/>
                </a:lnTo>
                <a:lnTo>
                  <a:pt x="4643769" y="2482114"/>
                </a:lnTo>
                <a:lnTo>
                  <a:pt x="4636706" y="2475092"/>
                </a:lnTo>
                <a:close/>
              </a:path>
              <a:path w="5621655" h="3489960">
                <a:moveTo>
                  <a:pt x="943239" y="2521297"/>
                </a:moveTo>
                <a:lnTo>
                  <a:pt x="925339" y="2521297"/>
                </a:lnTo>
                <a:lnTo>
                  <a:pt x="918079" y="2528562"/>
                </a:lnTo>
                <a:lnTo>
                  <a:pt x="918079" y="2546459"/>
                </a:lnTo>
                <a:lnTo>
                  <a:pt x="925339" y="2553722"/>
                </a:lnTo>
                <a:lnTo>
                  <a:pt x="943239" y="2553722"/>
                </a:lnTo>
                <a:lnTo>
                  <a:pt x="950499" y="2546459"/>
                </a:lnTo>
                <a:lnTo>
                  <a:pt x="950499" y="2528562"/>
                </a:lnTo>
                <a:lnTo>
                  <a:pt x="943239" y="2521297"/>
                </a:lnTo>
                <a:close/>
              </a:path>
              <a:path w="5621655" h="3489960">
                <a:moveTo>
                  <a:pt x="1036969" y="2520914"/>
                </a:moveTo>
                <a:lnTo>
                  <a:pt x="1018636" y="2520914"/>
                </a:lnTo>
                <a:lnTo>
                  <a:pt x="1011205" y="2528340"/>
                </a:lnTo>
                <a:lnTo>
                  <a:pt x="1011205" y="2546681"/>
                </a:lnTo>
                <a:lnTo>
                  <a:pt x="1018636" y="2554105"/>
                </a:lnTo>
                <a:lnTo>
                  <a:pt x="1036969" y="2554105"/>
                </a:lnTo>
                <a:lnTo>
                  <a:pt x="1044403" y="2546681"/>
                </a:lnTo>
                <a:lnTo>
                  <a:pt x="1044403" y="2528340"/>
                </a:lnTo>
                <a:lnTo>
                  <a:pt x="1036969" y="2520914"/>
                </a:lnTo>
                <a:close/>
              </a:path>
              <a:path w="5621655" h="3489960">
                <a:moveTo>
                  <a:pt x="1130662" y="2520612"/>
                </a:moveTo>
                <a:lnTo>
                  <a:pt x="1111981" y="2520612"/>
                </a:lnTo>
                <a:lnTo>
                  <a:pt x="1104407" y="2528178"/>
                </a:lnTo>
                <a:lnTo>
                  <a:pt x="1104407" y="2546842"/>
                </a:lnTo>
                <a:lnTo>
                  <a:pt x="1111981" y="2554428"/>
                </a:lnTo>
                <a:lnTo>
                  <a:pt x="1130662" y="2554428"/>
                </a:lnTo>
                <a:lnTo>
                  <a:pt x="1138228" y="2546842"/>
                </a:lnTo>
                <a:lnTo>
                  <a:pt x="1138228" y="2528178"/>
                </a:lnTo>
                <a:lnTo>
                  <a:pt x="1130662" y="2520612"/>
                </a:lnTo>
                <a:close/>
              </a:path>
              <a:path w="5621655" h="3489960">
                <a:moveTo>
                  <a:pt x="1224384" y="2520208"/>
                </a:moveTo>
                <a:lnTo>
                  <a:pt x="1205278" y="2520208"/>
                </a:lnTo>
                <a:lnTo>
                  <a:pt x="1197530" y="2527956"/>
                </a:lnTo>
                <a:lnTo>
                  <a:pt x="1197530" y="2547063"/>
                </a:lnTo>
                <a:lnTo>
                  <a:pt x="1205278" y="2554812"/>
                </a:lnTo>
                <a:lnTo>
                  <a:pt x="1224384" y="2554812"/>
                </a:lnTo>
                <a:lnTo>
                  <a:pt x="1232132" y="2547063"/>
                </a:lnTo>
                <a:lnTo>
                  <a:pt x="1232132" y="2527956"/>
                </a:lnTo>
                <a:lnTo>
                  <a:pt x="1224384" y="2520208"/>
                </a:lnTo>
                <a:close/>
              </a:path>
              <a:path w="5621655" h="3489960">
                <a:moveTo>
                  <a:pt x="1318076" y="2519906"/>
                </a:moveTo>
                <a:lnTo>
                  <a:pt x="1298615" y="2519906"/>
                </a:lnTo>
                <a:lnTo>
                  <a:pt x="1290734" y="2527774"/>
                </a:lnTo>
                <a:lnTo>
                  <a:pt x="1290734" y="2547245"/>
                </a:lnTo>
                <a:lnTo>
                  <a:pt x="1298615" y="2555114"/>
                </a:lnTo>
                <a:lnTo>
                  <a:pt x="1318076" y="2555114"/>
                </a:lnTo>
                <a:lnTo>
                  <a:pt x="1325957" y="2547245"/>
                </a:lnTo>
                <a:lnTo>
                  <a:pt x="1325957" y="2527774"/>
                </a:lnTo>
                <a:lnTo>
                  <a:pt x="1318076" y="2519906"/>
                </a:lnTo>
                <a:close/>
              </a:path>
              <a:path w="5621655" h="3489960">
                <a:moveTo>
                  <a:pt x="1411758" y="2519583"/>
                </a:moveTo>
                <a:lnTo>
                  <a:pt x="1391960" y="2519583"/>
                </a:lnTo>
                <a:lnTo>
                  <a:pt x="1383935" y="2527613"/>
                </a:lnTo>
                <a:lnTo>
                  <a:pt x="1383935" y="2547406"/>
                </a:lnTo>
                <a:lnTo>
                  <a:pt x="1391960" y="2555438"/>
                </a:lnTo>
                <a:lnTo>
                  <a:pt x="1411758" y="2555438"/>
                </a:lnTo>
                <a:lnTo>
                  <a:pt x="1419784" y="2547406"/>
                </a:lnTo>
                <a:lnTo>
                  <a:pt x="1419784" y="2527613"/>
                </a:lnTo>
                <a:lnTo>
                  <a:pt x="1411758" y="2519583"/>
                </a:lnTo>
                <a:close/>
              </a:path>
              <a:path w="5621655" h="3489960">
                <a:moveTo>
                  <a:pt x="1495370" y="2519279"/>
                </a:moveTo>
                <a:lnTo>
                  <a:pt x="1488272" y="2520711"/>
                </a:lnTo>
                <a:lnTo>
                  <a:pt x="1482478" y="2524617"/>
                </a:lnTo>
                <a:lnTo>
                  <a:pt x="1478571" y="2530414"/>
                </a:lnTo>
                <a:lnTo>
                  <a:pt x="1477139" y="2537520"/>
                </a:lnTo>
                <a:lnTo>
                  <a:pt x="1478571" y="2544614"/>
                </a:lnTo>
                <a:lnTo>
                  <a:pt x="1482478" y="2550405"/>
                </a:lnTo>
                <a:lnTo>
                  <a:pt x="1488272" y="2554309"/>
                </a:lnTo>
                <a:lnTo>
                  <a:pt x="1495370" y="2555740"/>
                </a:lnTo>
                <a:lnTo>
                  <a:pt x="1502469" y="2554309"/>
                </a:lnTo>
                <a:lnTo>
                  <a:pt x="1508267" y="2550405"/>
                </a:lnTo>
                <a:lnTo>
                  <a:pt x="1512178" y="2544614"/>
                </a:lnTo>
                <a:lnTo>
                  <a:pt x="1513612" y="2537520"/>
                </a:lnTo>
                <a:lnTo>
                  <a:pt x="1512178" y="2530414"/>
                </a:lnTo>
                <a:lnTo>
                  <a:pt x="1508267" y="2524617"/>
                </a:lnTo>
                <a:lnTo>
                  <a:pt x="1502469" y="2520711"/>
                </a:lnTo>
                <a:lnTo>
                  <a:pt x="1495370" y="2519279"/>
                </a:lnTo>
                <a:close/>
              </a:path>
              <a:path w="5621655" h="3489960">
                <a:moveTo>
                  <a:pt x="1588894" y="2518957"/>
                </a:moveTo>
                <a:lnTo>
                  <a:pt x="1581673" y="2520416"/>
                </a:lnTo>
                <a:lnTo>
                  <a:pt x="1575779" y="2524395"/>
                </a:lnTo>
                <a:lnTo>
                  <a:pt x="1571807" y="2530296"/>
                </a:lnTo>
                <a:lnTo>
                  <a:pt x="1570351" y="2537520"/>
                </a:lnTo>
                <a:lnTo>
                  <a:pt x="1571807" y="2544733"/>
                </a:lnTo>
                <a:lnTo>
                  <a:pt x="1575779" y="2550628"/>
                </a:lnTo>
                <a:lnTo>
                  <a:pt x="1581673" y="2554604"/>
                </a:lnTo>
                <a:lnTo>
                  <a:pt x="1588894" y="2556062"/>
                </a:lnTo>
                <a:lnTo>
                  <a:pt x="1596107" y="2554604"/>
                </a:lnTo>
                <a:lnTo>
                  <a:pt x="1602002" y="2550628"/>
                </a:lnTo>
                <a:lnTo>
                  <a:pt x="1605979" y="2544733"/>
                </a:lnTo>
                <a:lnTo>
                  <a:pt x="1607437" y="2537520"/>
                </a:lnTo>
                <a:lnTo>
                  <a:pt x="1605979" y="2530296"/>
                </a:lnTo>
                <a:lnTo>
                  <a:pt x="1602002" y="2524395"/>
                </a:lnTo>
                <a:lnTo>
                  <a:pt x="1596107" y="2520416"/>
                </a:lnTo>
                <a:lnTo>
                  <a:pt x="1588894" y="2518957"/>
                </a:lnTo>
                <a:close/>
              </a:path>
              <a:path w="5621655" h="3489960">
                <a:moveTo>
                  <a:pt x="1682397" y="2518655"/>
                </a:moveTo>
                <a:lnTo>
                  <a:pt x="1675060" y="2520135"/>
                </a:lnTo>
                <a:lnTo>
                  <a:pt x="1669070" y="2524176"/>
                </a:lnTo>
                <a:lnTo>
                  <a:pt x="1665032" y="2530172"/>
                </a:lnTo>
                <a:lnTo>
                  <a:pt x="1663551" y="2537520"/>
                </a:lnTo>
                <a:lnTo>
                  <a:pt x="1665032" y="2544857"/>
                </a:lnTo>
                <a:lnTo>
                  <a:pt x="1669070" y="2550847"/>
                </a:lnTo>
                <a:lnTo>
                  <a:pt x="1675060" y="2554884"/>
                </a:lnTo>
                <a:lnTo>
                  <a:pt x="1682397" y="2556365"/>
                </a:lnTo>
                <a:lnTo>
                  <a:pt x="1689737" y="2554884"/>
                </a:lnTo>
                <a:lnTo>
                  <a:pt x="1695734" y="2550847"/>
                </a:lnTo>
                <a:lnTo>
                  <a:pt x="1699779" y="2544857"/>
                </a:lnTo>
                <a:lnTo>
                  <a:pt x="1701263" y="2537520"/>
                </a:lnTo>
                <a:lnTo>
                  <a:pt x="1699779" y="2530172"/>
                </a:lnTo>
                <a:lnTo>
                  <a:pt x="1695734" y="2524176"/>
                </a:lnTo>
                <a:lnTo>
                  <a:pt x="1689737" y="2520135"/>
                </a:lnTo>
                <a:lnTo>
                  <a:pt x="1682397" y="2518655"/>
                </a:lnTo>
                <a:close/>
              </a:path>
              <a:path w="5621655" h="3489960">
                <a:moveTo>
                  <a:pt x="1775919" y="2518352"/>
                </a:moveTo>
                <a:lnTo>
                  <a:pt x="1768456" y="2519858"/>
                </a:lnTo>
                <a:lnTo>
                  <a:pt x="1762363" y="2523964"/>
                </a:lnTo>
                <a:lnTo>
                  <a:pt x="1758257" y="2530056"/>
                </a:lnTo>
                <a:lnTo>
                  <a:pt x="1756751" y="2537520"/>
                </a:lnTo>
                <a:lnTo>
                  <a:pt x="1758257" y="2544976"/>
                </a:lnTo>
                <a:lnTo>
                  <a:pt x="1762363" y="2551069"/>
                </a:lnTo>
                <a:lnTo>
                  <a:pt x="1768456" y="2555180"/>
                </a:lnTo>
                <a:lnTo>
                  <a:pt x="1775919" y="2556689"/>
                </a:lnTo>
                <a:lnTo>
                  <a:pt x="1783376" y="2555180"/>
                </a:lnTo>
                <a:lnTo>
                  <a:pt x="1789469" y="2551069"/>
                </a:lnTo>
                <a:lnTo>
                  <a:pt x="1793581" y="2544976"/>
                </a:lnTo>
                <a:lnTo>
                  <a:pt x="1795089" y="2537520"/>
                </a:lnTo>
                <a:lnTo>
                  <a:pt x="1793581" y="2530056"/>
                </a:lnTo>
                <a:lnTo>
                  <a:pt x="1789469" y="2523964"/>
                </a:lnTo>
                <a:lnTo>
                  <a:pt x="1783376" y="2519858"/>
                </a:lnTo>
                <a:lnTo>
                  <a:pt x="1775919" y="2518352"/>
                </a:lnTo>
                <a:close/>
              </a:path>
              <a:path w="5621655" h="3489960">
                <a:moveTo>
                  <a:pt x="1869422" y="2518029"/>
                </a:moveTo>
                <a:lnTo>
                  <a:pt x="1861843" y="2519559"/>
                </a:lnTo>
                <a:lnTo>
                  <a:pt x="1855654" y="2523734"/>
                </a:lnTo>
                <a:lnTo>
                  <a:pt x="1851482" y="2529929"/>
                </a:lnTo>
                <a:lnTo>
                  <a:pt x="1849952" y="2537520"/>
                </a:lnTo>
                <a:lnTo>
                  <a:pt x="1851482" y="2545100"/>
                </a:lnTo>
                <a:lnTo>
                  <a:pt x="1855654" y="2551289"/>
                </a:lnTo>
                <a:lnTo>
                  <a:pt x="1861843" y="2555461"/>
                </a:lnTo>
                <a:lnTo>
                  <a:pt x="1869422" y="2556991"/>
                </a:lnTo>
                <a:lnTo>
                  <a:pt x="1877013" y="2555461"/>
                </a:lnTo>
                <a:lnTo>
                  <a:pt x="1883208" y="2551289"/>
                </a:lnTo>
                <a:lnTo>
                  <a:pt x="1887384" y="2545100"/>
                </a:lnTo>
                <a:lnTo>
                  <a:pt x="1888914" y="2537520"/>
                </a:lnTo>
                <a:lnTo>
                  <a:pt x="1887384" y="2529929"/>
                </a:lnTo>
                <a:lnTo>
                  <a:pt x="1883208" y="2523734"/>
                </a:lnTo>
                <a:lnTo>
                  <a:pt x="1877013" y="2519559"/>
                </a:lnTo>
                <a:lnTo>
                  <a:pt x="1869422" y="2518029"/>
                </a:lnTo>
                <a:close/>
              </a:path>
              <a:path w="5621655" h="3489960">
                <a:moveTo>
                  <a:pt x="1962945" y="2517787"/>
                </a:moveTo>
                <a:lnTo>
                  <a:pt x="1955268" y="2519338"/>
                </a:lnTo>
                <a:lnTo>
                  <a:pt x="1949003" y="2523568"/>
                </a:lnTo>
                <a:lnTo>
                  <a:pt x="1944780" y="2529840"/>
                </a:lnTo>
                <a:lnTo>
                  <a:pt x="1943232" y="2537520"/>
                </a:lnTo>
                <a:lnTo>
                  <a:pt x="1944780" y="2545189"/>
                </a:lnTo>
                <a:lnTo>
                  <a:pt x="1949003" y="2551455"/>
                </a:lnTo>
                <a:lnTo>
                  <a:pt x="1955268" y="2555683"/>
                </a:lnTo>
                <a:lnTo>
                  <a:pt x="1962945" y="2557233"/>
                </a:lnTo>
                <a:lnTo>
                  <a:pt x="1970614" y="2555683"/>
                </a:lnTo>
                <a:lnTo>
                  <a:pt x="1976880" y="2551455"/>
                </a:lnTo>
                <a:lnTo>
                  <a:pt x="1981108" y="2545189"/>
                </a:lnTo>
                <a:lnTo>
                  <a:pt x="1982659" y="2537520"/>
                </a:lnTo>
                <a:lnTo>
                  <a:pt x="1981108" y="2529840"/>
                </a:lnTo>
                <a:lnTo>
                  <a:pt x="1976880" y="2523568"/>
                </a:lnTo>
                <a:lnTo>
                  <a:pt x="1970614" y="2519338"/>
                </a:lnTo>
                <a:lnTo>
                  <a:pt x="1962945" y="2517787"/>
                </a:lnTo>
                <a:close/>
              </a:path>
              <a:path w="5621655" h="3489960">
                <a:moveTo>
                  <a:pt x="2056447" y="2517565"/>
                </a:moveTo>
                <a:lnTo>
                  <a:pt x="2048685" y="2519134"/>
                </a:lnTo>
                <a:lnTo>
                  <a:pt x="2042349" y="2523411"/>
                </a:lnTo>
                <a:lnTo>
                  <a:pt x="2038078" y="2529755"/>
                </a:lnTo>
                <a:lnTo>
                  <a:pt x="2036512" y="2537520"/>
                </a:lnTo>
                <a:lnTo>
                  <a:pt x="2038078" y="2545283"/>
                </a:lnTo>
                <a:lnTo>
                  <a:pt x="2042349" y="2551618"/>
                </a:lnTo>
                <a:lnTo>
                  <a:pt x="2048685" y="2555889"/>
                </a:lnTo>
                <a:lnTo>
                  <a:pt x="2056447" y="2557454"/>
                </a:lnTo>
                <a:lnTo>
                  <a:pt x="2064213" y="2555889"/>
                </a:lnTo>
                <a:lnTo>
                  <a:pt x="2070556" y="2551618"/>
                </a:lnTo>
                <a:lnTo>
                  <a:pt x="2074834" y="2545283"/>
                </a:lnTo>
                <a:lnTo>
                  <a:pt x="2076403" y="2537520"/>
                </a:lnTo>
                <a:lnTo>
                  <a:pt x="2074834" y="2529755"/>
                </a:lnTo>
                <a:lnTo>
                  <a:pt x="2070556" y="2523411"/>
                </a:lnTo>
                <a:lnTo>
                  <a:pt x="2064213" y="2519134"/>
                </a:lnTo>
                <a:lnTo>
                  <a:pt x="2056447" y="2517565"/>
                </a:lnTo>
                <a:close/>
              </a:path>
              <a:path w="5621655" h="3489960">
                <a:moveTo>
                  <a:pt x="2149970" y="2517322"/>
                </a:moveTo>
                <a:lnTo>
                  <a:pt x="2142119" y="2518909"/>
                </a:lnTo>
                <a:lnTo>
                  <a:pt x="2135705" y="2523237"/>
                </a:lnTo>
                <a:lnTo>
                  <a:pt x="2131380" y="2529657"/>
                </a:lnTo>
                <a:lnTo>
                  <a:pt x="2129794" y="2537520"/>
                </a:lnTo>
                <a:lnTo>
                  <a:pt x="2131380" y="2545372"/>
                </a:lnTo>
                <a:lnTo>
                  <a:pt x="2135705" y="2551785"/>
                </a:lnTo>
                <a:lnTo>
                  <a:pt x="2142119" y="2556111"/>
                </a:lnTo>
                <a:lnTo>
                  <a:pt x="2149970" y="2557697"/>
                </a:lnTo>
                <a:lnTo>
                  <a:pt x="2157822" y="2556111"/>
                </a:lnTo>
                <a:lnTo>
                  <a:pt x="2164236" y="2551785"/>
                </a:lnTo>
                <a:lnTo>
                  <a:pt x="2168561" y="2545372"/>
                </a:lnTo>
                <a:lnTo>
                  <a:pt x="2170148" y="2537520"/>
                </a:lnTo>
                <a:lnTo>
                  <a:pt x="2168561" y="2529657"/>
                </a:lnTo>
                <a:lnTo>
                  <a:pt x="2164236" y="2523237"/>
                </a:lnTo>
                <a:lnTo>
                  <a:pt x="2157822" y="2518909"/>
                </a:lnTo>
                <a:lnTo>
                  <a:pt x="2149970" y="2517322"/>
                </a:lnTo>
                <a:close/>
              </a:path>
              <a:path w="5621655" h="3489960">
                <a:moveTo>
                  <a:pt x="2243493" y="2517101"/>
                </a:moveTo>
                <a:lnTo>
                  <a:pt x="2235544" y="2518706"/>
                </a:lnTo>
                <a:lnTo>
                  <a:pt x="2229054" y="2523081"/>
                </a:lnTo>
                <a:lnTo>
                  <a:pt x="2224678" y="2529572"/>
                </a:lnTo>
                <a:lnTo>
                  <a:pt x="2223074" y="2537520"/>
                </a:lnTo>
                <a:lnTo>
                  <a:pt x="2224678" y="2545457"/>
                </a:lnTo>
                <a:lnTo>
                  <a:pt x="2229054" y="2551942"/>
                </a:lnTo>
                <a:lnTo>
                  <a:pt x="2235544" y="2556315"/>
                </a:lnTo>
                <a:lnTo>
                  <a:pt x="2243493" y="2557919"/>
                </a:lnTo>
                <a:lnTo>
                  <a:pt x="2251431" y="2556315"/>
                </a:lnTo>
                <a:lnTo>
                  <a:pt x="2257915" y="2551942"/>
                </a:lnTo>
                <a:lnTo>
                  <a:pt x="2262289" y="2545457"/>
                </a:lnTo>
                <a:lnTo>
                  <a:pt x="2263893" y="2537520"/>
                </a:lnTo>
                <a:lnTo>
                  <a:pt x="2262289" y="2529572"/>
                </a:lnTo>
                <a:lnTo>
                  <a:pt x="2257915" y="2523081"/>
                </a:lnTo>
                <a:lnTo>
                  <a:pt x="2251431" y="2518706"/>
                </a:lnTo>
                <a:lnTo>
                  <a:pt x="2243493" y="2517101"/>
                </a:lnTo>
                <a:close/>
              </a:path>
              <a:path w="5621655" h="3489960">
                <a:moveTo>
                  <a:pt x="2336995" y="2516940"/>
                </a:moveTo>
                <a:lnTo>
                  <a:pt x="2328987" y="2518555"/>
                </a:lnTo>
                <a:lnTo>
                  <a:pt x="2322445" y="2522963"/>
                </a:lnTo>
                <a:lnTo>
                  <a:pt x="2318033" y="2529504"/>
                </a:lnTo>
                <a:lnTo>
                  <a:pt x="2316415" y="2537520"/>
                </a:lnTo>
                <a:lnTo>
                  <a:pt x="2318033" y="2545525"/>
                </a:lnTo>
                <a:lnTo>
                  <a:pt x="2322445" y="2552060"/>
                </a:lnTo>
                <a:lnTo>
                  <a:pt x="2328987" y="2556465"/>
                </a:lnTo>
                <a:lnTo>
                  <a:pt x="2336995" y="2558080"/>
                </a:lnTo>
                <a:lnTo>
                  <a:pt x="2345004" y="2556465"/>
                </a:lnTo>
                <a:lnTo>
                  <a:pt x="2351546" y="2552060"/>
                </a:lnTo>
                <a:lnTo>
                  <a:pt x="2355959" y="2545525"/>
                </a:lnTo>
                <a:lnTo>
                  <a:pt x="2357577" y="2537520"/>
                </a:lnTo>
                <a:lnTo>
                  <a:pt x="2355959" y="2529504"/>
                </a:lnTo>
                <a:lnTo>
                  <a:pt x="2351546" y="2522963"/>
                </a:lnTo>
                <a:lnTo>
                  <a:pt x="2345004" y="2518555"/>
                </a:lnTo>
                <a:lnTo>
                  <a:pt x="2336995" y="2516940"/>
                </a:lnTo>
                <a:close/>
              </a:path>
              <a:path w="5621655" h="3489960">
                <a:moveTo>
                  <a:pt x="2430518" y="2516778"/>
                </a:moveTo>
                <a:lnTo>
                  <a:pt x="2422442" y="2518407"/>
                </a:lnTo>
                <a:lnTo>
                  <a:pt x="2415850" y="2522851"/>
                </a:lnTo>
                <a:lnTo>
                  <a:pt x="2411406" y="2529444"/>
                </a:lnTo>
                <a:lnTo>
                  <a:pt x="2409776" y="2537520"/>
                </a:lnTo>
                <a:lnTo>
                  <a:pt x="2411406" y="2545584"/>
                </a:lnTo>
                <a:lnTo>
                  <a:pt x="2415850" y="2552171"/>
                </a:lnTo>
                <a:lnTo>
                  <a:pt x="2422442" y="2556613"/>
                </a:lnTo>
                <a:lnTo>
                  <a:pt x="2430518" y="2558242"/>
                </a:lnTo>
                <a:lnTo>
                  <a:pt x="2438583" y="2556613"/>
                </a:lnTo>
                <a:lnTo>
                  <a:pt x="2445170" y="2552171"/>
                </a:lnTo>
                <a:lnTo>
                  <a:pt x="2449612" y="2545584"/>
                </a:lnTo>
                <a:lnTo>
                  <a:pt x="2451241" y="2537520"/>
                </a:lnTo>
                <a:lnTo>
                  <a:pt x="2449612" y="2529444"/>
                </a:lnTo>
                <a:lnTo>
                  <a:pt x="2445170" y="2522851"/>
                </a:lnTo>
                <a:lnTo>
                  <a:pt x="2438583" y="2518407"/>
                </a:lnTo>
                <a:lnTo>
                  <a:pt x="2430518" y="2516778"/>
                </a:lnTo>
                <a:close/>
              </a:path>
              <a:path w="5621655" h="3489960">
                <a:moveTo>
                  <a:pt x="2524021" y="2516698"/>
                </a:moveTo>
                <a:lnTo>
                  <a:pt x="2515927" y="2518334"/>
                </a:lnTo>
                <a:lnTo>
                  <a:pt x="2509314" y="2522796"/>
                </a:lnTo>
                <a:lnTo>
                  <a:pt x="2504854" y="2529415"/>
                </a:lnTo>
                <a:lnTo>
                  <a:pt x="2503218" y="2537520"/>
                </a:lnTo>
                <a:lnTo>
                  <a:pt x="2504854" y="2545614"/>
                </a:lnTo>
                <a:lnTo>
                  <a:pt x="2509314" y="2552227"/>
                </a:lnTo>
                <a:lnTo>
                  <a:pt x="2515927" y="2556687"/>
                </a:lnTo>
                <a:lnTo>
                  <a:pt x="2524021" y="2558323"/>
                </a:lnTo>
                <a:lnTo>
                  <a:pt x="2532123" y="2556687"/>
                </a:lnTo>
                <a:lnTo>
                  <a:pt x="2538735" y="2552227"/>
                </a:lnTo>
                <a:lnTo>
                  <a:pt x="2543191" y="2545614"/>
                </a:lnTo>
                <a:lnTo>
                  <a:pt x="2544824" y="2537520"/>
                </a:lnTo>
                <a:lnTo>
                  <a:pt x="2543191" y="2529415"/>
                </a:lnTo>
                <a:lnTo>
                  <a:pt x="2538735" y="2522796"/>
                </a:lnTo>
                <a:lnTo>
                  <a:pt x="2532123" y="2518334"/>
                </a:lnTo>
                <a:lnTo>
                  <a:pt x="2524021" y="2516698"/>
                </a:lnTo>
                <a:close/>
              </a:path>
              <a:path w="5621655" h="3489960">
                <a:moveTo>
                  <a:pt x="2617543" y="2516637"/>
                </a:moveTo>
                <a:lnTo>
                  <a:pt x="2609411" y="2518277"/>
                </a:lnTo>
                <a:lnTo>
                  <a:pt x="2602773" y="2522750"/>
                </a:lnTo>
                <a:lnTo>
                  <a:pt x="2598300" y="2529388"/>
                </a:lnTo>
                <a:lnTo>
                  <a:pt x="2596660" y="2537520"/>
                </a:lnTo>
                <a:lnTo>
                  <a:pt x="2598300" y="2545643"/>
                </a:lnTo>
                <a:lnTo>
                  <a:pt x="2602773" y="2552282"/>
                </a:lnTo>
                <a:lnTo>
                  <a:pt x="2609411" y="2556760"/>
                </a:lnTo>
                <a:lnTo>
                  <a:pt x="2617543" y="2558403"/>
                </a:lnTo>
                <a:lnTo>
                  <a:pt x="2625667" y="2556760"/>
                </a:lnTo>
                <a:lnTo>
                  <a:pt x="2632306" y="2552282"/>
                </a:lnTo>
                <a:lnTo>
                  <a:pt x="2636784" y="2545643"/>
                </a:lnTo>
                <a:lnTo>
                  <a:pt x="2638427" y="2537520"/>
                </a:lnTo>
                <a:lnTo>
                  <a:pt x="2636784" y="2529388"/>
                </a:lnTo>
                <a:lnTo>
                  <a:pt x="2632306" y="2522750"/>
                </a:lnTo>
                <a:lnTo>
                  <a:pt x="2625667" y="2518277"/>
                </a:lnTo>
                <a:lnTo>
                  <a:pt x="2617543" y="2516637"/>
                </a:lnTo>
                <a:close/>
              </a:path>
              <a:path w="5621655" h="3489960">
                <a:moveTo>
                  <a:pt x="2711046" y="2516637"/>
                </a:moveTo>
                <a:lnTo>
                  <a:pt x="2702922" y="2518277"/>
                </a:lnTo>
                <a:lnTo>
                  <a:pt x="2696283" y="2522750"/>
                </a:lnTo>
                <a:lnTo>
                  <a:pt x="2691805" y="2529388"/>
                </a:lnTo>
                <a:lnTo>
                  <a:pt x="2690162" y="2537520"/>
                </a:lnTo>
                <a:lnTo>
                  <a:pt x="2691805" y="2545643"/>
                </a:lnTo>
                <a:lnTo>
                  <a:pt x="2696283" y="2552282"/>
                </a:lnTo>
                <a:lnTo>
                  <a:pt x="2702922" y="2556760"/>
                </a:lnTo>
                <a:lnTo>
                  <a:pt x="2711046" y="2558403"/>
                </a:lnTo>
                <a:lnTo>
                  <a:pt x="2719178" y="2556760"/>
                </a:lnTo>
                <a:lnTo>
                  <a:pt x="2725816" y="2552282"/>
                </a:lnTo>
                <a:lnTo>
                  <a:pt x="2730290" y="2545643"/>
                </a:lnTo>
                <a:lnTo>
                  <a:pt x="2731930" y="2537520"/>
                </a:lnTo>
                <a:lnTo>
                  <a:pt x="2730290" y="2529388"/>
                </a:lnTo>
                <a:lnTo>
                  <a:pt x="2725816" y="2522750"/>
                </a:lnTo>
                <a:lnTo>
                  <a:pt x="2719178" y="2518277"/>
                </a:lnTo>
                <a:lnTo>
                  <a:pt x="2711046" y="2516637"/>
                </a:lnTo>
                <a:close/>
              </a:path>
              <a:path w="5621655" h="3489960">
                <a:moveTo>
                  <a:pt x="2804569" y="2516698"/>
                </a:moveTo>
                <a:lnTo>
                  <a:pt x="2796466" y="2518334"/>
                </a:lnTo>
                <a:lnTo>
                  <a:pt x="2789854" y="2522796"/>
                </a:lnTo>
                <a:lnTo>
                  <a:pt x="2785399" y="2529415"/>
                </a:lnTo>
                <a:lnTo>
                  <a:pt x="2783766" y="2537520"/>
                </a:lnTo>
                <a:lnTo>
                  <a:pt x="2785399" y="2545614"/>
                </a:lnTo>
                <a:lnTo>
                  <a:pt x="2789854" y="2552227"/>
                </a:lnTo>
                <a:lnTo>
                  <a:pt x="2796466" y="2556687"/>
                </a:lnTo>
                <a:lnTo>
                  <a:pt x="2804569" y="2558323"/>
                </a:lnTo>
                <a:lnTo>
                  <a:pt x="2812663" y="2556687"/>
                </a:lnTo>
                <a:lnTo>
                  <a:pt x="2819276" y="2552227"/>
                </a:lnTo>
                <a:lnTo>
                  <a:pt x="2823736" y="2545614"/>
                </a:lnTo>
                <a:lnTo>
                  <a:pt x="2825373" y="2537520"/>
                </a:lnTo>
                <a:lnTo>
                  <a:pt x="2823736" y="2529415"/>
                </a:lnTo>
                <a:lnTo>
                  <a:pt x="2819276" y="2522796"/>
                </a:lnTo>
                <a:lnTo>
                  <a:pt x="2812663" y="2518334"/>
                </a:lnTo>
                <a:lnTo>
                  <a:pt x="2804569" y="2516698"/>
                </a:lnTo>
                <a:close/>
              </a:path>
              <a:path w="5621655" h="3489960">
                <a:moveTo>
                  <a:pt x="2898071" y="2516698"/>
                </a:moveTo>
                <a:lnTo>
                  <a:pt x="2889977" y="2518334"/>
                </a:lnTo>
                <a:lnTo>
                  <a:pt x="2883365" y="2522796"/>
                </a:lnTo>
                <a:lnTo>
                  <a:pt x="2878904" y="2529415"/>
                </a:lnTo>
                <a:lnTo>
                  <a:pt x="2877269" y="2537520"/>
                </a:lnTo>
                <a:lnTo>
                  <a:pt x="2878904" y="2545614"/>
                </a:lnTo>
                <a:lnTo>
                  <a:pt x="2883365" y="2552227"/>
                </a:lnTo>
                <a:lnTo>
                  <a:pt x="2889977" y="2556687"/>
                </a:lnTo>
                <a:lnTo>
                  <a:pt x="2898071" y="2558323"/>
                </a:lnTo>
                <a:lnTo>
                  <a:pt x="2906177" y="2556687"/>
                </a:lnTo>
                <a:lnTo>
                  <a:pt x="2912796" y="2552227"/>
                </a:lnTo>
                <a:lnTo>
                  <a:pt x="2917258" y="2545614"/>
                </a:lnTo>
                <a:lnTo>
                  <a:pt x="2918894" y="2537520"/>
                </a:lnTo>
                <a:lnTo>
                  <a:pt x="2917258" y="2529415"/>
                </a:lnTo>
                <a:lnTo>
                  <a:pt x="2912796" y="2522796"/>
                </a:lnTo>
                <a:lnTo>
                  <a:pt x="2906177" y="2518334"/>
                </a:lnTo>
                <a:lnTo>
                  <a:pt x="2898071" y="2516698"/>
                </a:lnTo>
                <a:close/>
              </a:path>
              <a:path w="5621655" h="3489960">
                <a:moveTo>
                  <a:pt x="2991594" y="2516859"/>
                </a:moveTo>
                <a:lnTo>
                  <a:pt x="2983556" y="2518481"/>
                </a:lnTo>
                <a:lnTo>
                  <a:pt x="2976988" y="2522907"/>
                </a:lnTo>
                <a:lnTo>
                  <a:pt x="2972558" y="2529474"/>
                </a:lnTo>
                <a:lnTo>
                  <a:pt x="2970932" y="2537520"/>
                </a:lnTo>
                <a:lnTo>
                  <a:pt x="2972558" y="2545555"/>
                </a:lnTo>
                <a:lnTo>
                  <a:pt x="2976988" y="2552115"/>
                </a:lnTo>
                <a:lnTo>
                  <a:pt x="2983556" y="2556539"/>
                </a:lnTo>
                <a:lnTo>
                  <a:pt x="2991594" y="2558161"/>
                </a:lnTo>
                <a:lnTo>
                  <a:pt x="2999629" y="2556539"/>
                </a:lnTo>
                <a:lnTo>
                  <a:pt x="3006190" y="2552115"/>
                </a:lnTo>
                <a:lnTo>
                  <a:pt x="3010613" y="2545555"/>
                </a:lnTo>
                <a:lnTo>
                  <a:pt x="3012235" y="2537520"/>
                </a:lnTo>
                <a:lnTo>
                  <a:pt x="3010613" y="2529474"/>
                </a:lnTo>
                <a:lnTo>
                  <a:pt x="3006190" y="2522907"/>
                </a:lnTo>
                <a:lnTo>
                  <a:pt x="2999629" y="2518481"/>
                </a:lnTo>
                <a:lnTo>
                  <a:pt x="2991594" y="2516859"/>
                </a:lnTo>
                <a:close/>
              </a:path>
              <a:path w="5621655" h="3489960">
                <a:moveTo>
                  <a:pt x="3085117" y="2517020"/>
                </a:moveTo>
                <a:lnTo>
                  <a:pt x="3077130" y="2518631"/>
                </a:lnTo>
                <a:lnTo>
                  <a:pt x="3070614" y="2523025"/>
                </a:lnTo>
                <a:lnTo>
                  <a:pt x="3066225" y="2529542"/>
                </a:lnTo>
                <a:lnTo>
                  <a:pt x="3064616" y="2537520"/>
                </a:lnTo>
                <a:lnTo>
                  <a:pt x="3066225" y="2545495"/>
                </a:lnTo>
                <a:lnTo>
                  <a:pt x="3070614" y="2552004"/>
                </a:lnTo>
                <a:lnTo>
                  <a:pt x="3077130" y="2556391"/>
                </a:lnTo>
                <a:lnTo>
                  <a:pt x="3085117" y="2557999"/>
                </a:lnTo>
                <a:lnTo>
                  <a:pt x="3093084" y="2556391"/>
                </a:lnTo>
                <a:lnTo>
                  <a:pt x="3099594" y="2552004"/>
                </a:lnTo>
                <a:lnTo>
                  <a:pt x="3103986" y="2545495"/>
                </a:lnTo>
                <a:lnTo>
                  <a:pt x="3105597" y="2537520"/>
                </a:lnTo>
                <a:lnTo>
                  <a:pt x="3103986" y="2529542"/>
                </a:lnTo>
                <a:lnTo>
                  <a:pt x="3099594" y="2523025"/>
                </a:lnTo>
                <a:lnTo>
                  <a:pt x="3093084" y="2518631"/>
                </a:lnTo>
                <a:lnTo>
                  <a:pt x="3085117" y="2517020"/>
                </a:lnTo>
                <a:close/>
              </a:path>
              <a:path w="5621655" h="3489960">
                <a:moveTo>
                  <a:pt x="3178619" y="2517181"/>
                </a:moveTo>
                <a:lnTo>
                  <a:pt x="3170700" y="2518779"/>
                </a:lnTo>
                <a:lnTo>
                  <a:pt x="3164235" y="2523136"/>
                </a:lnTo>
                <a:lnTo>
                  <a:pt x="3159878" y="2529601"/>
                </a:lnTo>
                <a:lnTo>
                  <a:pt x="3158280" y="2537520"/>
                </a:lnTo>
                <a:lnTo>
                  <a:pt x="3159878" y="2545431"/>
                </a:lnTo>
                <a:lnTo>
                  <a:pt x="3164235" y="2551896"/>
                </a:lnTo>
                <a:lnTo>
                  <a:pt x="3170700" y="2556258"/>
                </a:lnTo>
                <a:lnTo>
                  <a:pt x="3178619" y="2557858"/>
                </a:lnTo>
                <a:lnTo>
                  <a:pt x="3186539" y="2556258"/>
                </a:lnTo>
                <a:lnTo>
                  <a:pt x="3193004" y="2551896"/>
                </a:lnTo>
                <a:lnTo>
                  <a:pt x="3197361" y="2545431"/>
                </a:lnTo>
                <a:lnTo>
                  <a:pt x="3198958" y="2537520"/>
                </a:lnTo>
                <a:lnTo>
                  <a:pt x="3197361" y="2529601"/>
                </a:lnTo>
                <a:lnTo>
                  <a:pt x="3193004" y="2523136"/>
                </a:lnTo>
                <a:lnTo>
                  <a:pt x="3186539" y="2518779"/>
                </a:lnTo>
                <a:lnTo>
                  <a:pt x="3178619" y="2517181"/>
                </a:lnTo>
                <a:close/>
              </a:path>
              <a:path w="5621655" h="3489960">
                <a:moveTo>
                  <a:pt x="3272142" y="2517404"/>
                </a:moveTo>
                <a:lnTo>
                  <a:pt x="3264309" y="2518984"/>
                </a:lnTo>
                <a:lnTo>
                  <a:pt x="3257915" y="2523293"/>
                </a:lnTo>
                <a:lnTo>
                  <a:pt x="3253605" y="2529687"/>
                </a:lnTo>
                <a:lnTo>
                  <a:pt x="3252025" y="2537520"/>
                </a:lnTo>
                <a:lnTo>
                  <a:pt x="3253605" y="2545342"/>
                </a:lnTo>
                <a:lnTo>
                  <a:pt x="3257915" y="2551730"/>
                </a:lnTo>
                <a:lnTo>
                  <a:pt x="3264309" y="2556037"/>
                </a:lnTo>
                <a:lnTo>
                  <a:pt x="3272142" y="2557617"/>
                </a:lnTo>
                <a:lnTo>
                  <a:pt x="3279964" y="2556037"/>
                </a:lnTo>
                <a:lnTo>
                  <a:pt x="3286352" y="2551730"/>
                </a:lnTo>
                <a:lnTo>
                  <a:pt x="3290659" y="2545342"/>
                </a:lnTo>
                <a:lnTo>
                  <a:pt x="3292239" y="2537520"/>
                </a:lnTo>
                <a:lnTo>
                  <a:pt x="3290659" y="2529687"/>
                </a:lnTo>
                <a:lnTo>
                  <a:pt x="3286352" y="2523293"/>
                </a:lnTo>
                <a:lnTo>
                  <a:pt x="3279964" y="2518984"/>
                </a:lnTo>
                <a:lnTo>
                  <a:pt x="3272142" y="2517404"/>
                </a:lnTo>
                <a:close/>
              </a:path>
              <a:path w="5621655" h="3489960">
                <a:moveTo>
                  <a:pt x="3365624" y="2517646"/>
                </a:moveTo>
                <a:lnTo>
                  <a:pt x="3357903" y="2519208"/>
                </a:lnTo>
                <a:lnTo>
                  <a:pt x="3351599" y="2523467"/>
                </a:lnTo>
                <a:lnTo>
                  <a:pt x="3347349" y="2529784"/>
                </a:lnTo>
                <a:lnTo>
                  <a:pt x="3345791" y="2537520"/>
                </a:lnTo>
                <a:lnTo>
                  <a:pt x="3347349" y="2545245"/>
                </a:lnTo>
                <a:lnTo>
                  <a:pt x="3351599" y="2551556"/>
                </a:lnTo>
                <a:lnTo>
                  <a:pt x="3357903" y="2555813"/>
                </a:lnTo>
                <a:lnTo>
                  <a:pt x="3365624" y="2557374"/>
                </a:lnTo>
                <a:lnTo>
                  <a:pt x="3373372" y="2555813"/>
                </a:lnTo>
                <a:lnTo>
                  <a:pt x="3379696" y="2551556"/>
                </a:lnTo>
                <a:lnTo>
                  <a:pt x="3383958" y="2545245"/>
                </a:lnTo>
                <a:lnTo>
                  <a:pt x="3385520" y="2537520"/>
                </a:lnTo>
                <a:lnTo>
                  <a:pt x="3383958" y="2529784"/>
                </a:lnTo>
                <a:lnTo>
                  <a:pt x="3379696" y="2523467"/>
                </a:lnTo>
                <a:lnTo>
                  <a:pt x="3373372" y="2519208"/>
                </a:lnTo>
                <a:lnTo>
                  <a:pt x="3365624" y="2517646"/>
                </a:lnTo>
                <a:close/>
              </a:path>
              <a:path w="5621655" h="3489960">
                <a:moveTo>
                  <a:pt x="3459167" y="2517867"/>
                </a:moveTo>
                <a:lnTo>
                  <a:pt x="3451525" y="2519411"/>
                </a:lnTo>
                <a:lnTo>
                  <a:pt x="3445277" y="2523623"/>
                </a:lnTo>
                <a:lnTo>
                  <a:pt x="3441061" y="2529870"/>
                </a:lnTo>
                <a:lnTo>
                  <a:pt x="3439514" y="2537520"/>
                </a:lnTo>
                <a:lnTo>
                  <a:pt x="3441061" y="2545159"/>
                </a:lnTo>
                <a:lnTo>
                  <a:pt x="3445277" y="2551399"/>
                </a:lnTo>
                <a:lnTo>
                  <a:pt x="3451525" y="2555608"/>
                </a:lnTo>
                <a:lnTo>
                  <a:pt x="3459167" y="2557152"/>
                </a:lnTo>
                <a:lnTo>
                  <a:pt x="3466812" y="2555608"/>
                </a:lnTo>
                <a:lnTo>
                  <a:pt x="3473045" y="2551399"/>
                </a:lnTo>
                <a:lnTo>
                  <a:pt x="3477242" y="2545159"/>
                </a:lnTo>
                <a:lnTo>
                  <a:pt x="3478780" y="2537520"/>
                </a:lnTo>
                <a:lnTo>
                  <a:pt x="3477242" y="2529870"/>
                </a:lnTo>
                <a:lnTo>
                  <a:pt x="3473045" y="2523623"/>
                </a:lnTo>
                <a:lnTo>
                  <a:pt x="3466812" y="2519411"/>
                </a:lnTo>
                <a:lnTo>
                  <a:pt x="3459167" y="2517867"/>
                </a:lnTo>
                <a:close/>
              </a:path>
              <a:path w="5621655" h="3489960">
                <a:moveTo>
                  <a:pt x="3552670" y="2518110"/>
                </a:moveTo>
                <a:lnTo>
                  <a:pt x="3545112" y="2519633"/>
                </a:lnTo>
                <a:lnTo>
                  <a:pt x="3538949" y="2523790"/>
                </a:lnTo>
                <a:lnTo>
                  <a:pt x="3534800" y="2529959"/>
                </a:lnTo>
                <a:lnTo>
                  <a:pt x="3533279" y="2537520"/>
                </a:lnTo>
                <a:lnTo>
                  <a:pt x="3534800" y="2545070"/>
                </a:lnTo>
                <a:lnTo>
                  <a:pt x="3538949" y="2551233"/>
                </a:lnTo>
                <a:lnTo>
                  <a:pt x="3545112" y="2555387"/>
                </a:lnTo>
                <a:lnTo>
                  <a:pt x="3552670" y="2556910"/>
                </a:lnTo>
                <a:lnTo>
                  <a:pt x="3560211" y="2555387"/>
                </a:lnTo>
                <a:lnTo>
                  <a:pt x="3566375" y="2551233"/>
                </a:lnTo>
                <a:lnTo>
                  <a:pt x="3570534" y="2545070"/>
                </a:lnTo>
                <a:lnTo>
                  <a:pt x="3572060" y="2537520"/>
                </a:lnTo>
                <a:lnTo>
                  <a:pt x="3570534" y="2529959"/>
                </a:lnTo>
                <a:lnTo>
                  <a:pt x="3566375" y="2523790"/>
                </a:lnTo>
                <a:lnTo>
                  <a:pt x="3560211" y="2519633"/>
                </a:lnTo>
                <a:lnTo>
                  <a:pt x="3552670" y="2518110"/>
                </a:lnTo>
                <a:close/>
              </a:path>
              <a:path w="5621655" h="3489960">
                <a:moveTo>
                  <a:pt x="3646213" y="2518412"/>
                </a:moveTo>
                <a:lnTo>
                  <a:pt x="3638758" y="2519914"/>
                </a:lnTo>
                <a:lnTo>
                  <a:pt x="3632686" y="2524009"/>
                </a:lnTo>
                <a:lnTo>
                  <a:pt x="3628601" y="2530083"/>
                </a:lnTo>
                <a:lnTo>
                  <a:pt x="3627105" y="2537520"/>
                </a:lnTo>
                <a:lnTo>
                  <a:pt x="3628601" y="2544946"/>
                </a:lnTo>
                <a:lnTo>
                  <a:pt x="3632686" y="2551013"/>
                </a:lnTo>
                <a:lnTo>
                  <a:pt x="3638758" y="2555106"/>
                </a:lnTo>
                <a:lnTo>
                  <a:pt x="3646213" y="2556607"/>
                </a:lnTo>
                <a:lnTo>
                  <a:pt x="3653616" y="2555106"/>
                </a:lnTo>
                <a:lnTo>
                  <a:pt x="3659671" y="2551013"/>
                </a:lnTo>
                <a:lnTo>
                  <a:pt x="3663760" y="2544946"/>
                </a:lnTo>
                <a:lnTo>
                  <a:pt x="3665260" y="2537520"/>
                </a:lnTo>
                <a:lnTo>
                  <a:pt x="3663760" y="2530083"/>
                </a:lnTo>
                <a:lnTo>
                  <a:pt x="3659671" y="2524009"/>
                </a:lnTo>
                <a:lnTo>
                  <a:pt x="3653616" y="2519914"/>
                </a:lnTo>
                <a:lnTo>
                  <a:pt x="3646213" y="2518412"/>
                </a:lnTo>
                <a:close/>
              </a:path>
              <a:path w="5621655" h="3489960">
                <a:moveTo>
                  <a:pt x="3739715" y="2518735"/>
                </a:moveTo>
                <a:lnTo>
                  <a:pt x="3732385" y="2520212"/>
                </a:lnTo>
                <a:lnTo>
                  <a:pt x="3726409" y="2524238"/>
                </a:lnTo>
                <a:lnTo>
                  <a:pt x="3722385" y="2530210"/>
                </a:lnTo>
                <a:lnTo>
                  <a:pt x="3720911" y="2537520"/>
                </a:lnTo>
                <a:lnTo>
                  <a:pt x="3722385" y="2544828"/>
                </a:lnTo>
                <a:lnTo>
                  <a:pt x="3726409" y="2550792"/>
                </a:lnTo>
                <a:lnTo>
                  <a:pt x="3732385" y="2554811"/>
                </a:lnTo>
                <a:lnTo>
                  <a:pt x="3739715" y="2556285"/>
                </a:lnTo>
                <a:lnTo>
                  <a:pt x="3747012" y="2554811"/>
                </a:lnTo>
                <a:lnTo>
                  <a:pt x="3752970" y="2550792"/>
                </a:lnTo>
                <a:lnTo>
                  <a:pt x="3756987" y="2544828"/>
                </a:lnTo>
                <a:lnTo>
                  <a:pt x="3758461" y="2537520"/>
                </a:lnTo>
                <a:lnTo>
                  <a:pt x="3756987" y="2530210"/>
                </a:lnTo>
                <a:lnTo>
                  <a:pt x="3752970" y="2524238"/>
                </a:lnTo>
                <a:lnTo>
                  <a:pt x="3747012" y="2520212"/>
                </a:lnTo>
                <a:lnTo>
                  <a:pt x="3739715" y="2518735"/>
                </a:lnTo>
                <a:close/>
              </a:path>
              <a:path w="5621655" h="3489960">
                <a:moveTo>
                  <a:pt x="3833218" y="2519038"/>
                </a:moveTo>
                <a:lnTo>
                  <a:pt x="3826026" y="2520490"/>
                </a:lnTo>
                <a:lnTo>
                  <a:pt x="3820158" y="2524451"/>
                </a:lnTo>
                <a:lnTo>
                  <a:pt x="3816205" y="2530325"/>
                </a:lnTo>
                <a:lnTo>
                  <a:pt x="3814756" y="2537520"/>
                </a:lnTo>
                <a:lnTo>
                  <a:pt x="3816205" y="2544704"/>
                </a:lnTo>
                <a:lnTo>
                  <a:pt x="3820158" y="2550572"/>
                </a:lnTo>
                <a:lnTo>
                  <a:pt x="3826026" y="2554531"/>
                </a:lnTo>
                <a:lnTo>
                  <a:pt x="3833218" y="2555982"/>
                </a:lnTo>
                <a:lnTo>
                  <a:pt x="3840398" y="2554531"/>
                </a:lnTo>
                <a:lnTo>
                  <a:pt x="3846260" y="2550572"/>
                </a:lnTo>
                <a:lnTo>
                  <a:pt x="3850212" y="2544704"/>
                </a:lnTo>
                <a:lnTo>
                  <a:pt x="3851661" y="2537520"/>
                </a:lnTo>
                <a:lnTo>
                  <a:pt x="3850212" y="2530325"/>
                </a:lnTo>
                <a:lnTo>
                  <a:pt x="3846260" y="2524451"/>
                </a:lnTo>
                <a:lnTo>
                  <a:pt x="3840398" y="2520490"/>
                </a:lnTo>
                <a:lnTo>
                  <a:pt x="3833218" y="2519038"/>
                </a:lnTo>
                <a:close/>
              </a:path>
              <a:path w="5621655" h="3489960">
                <a:moveTo>
                  <a:pt x="3926720" y="2519361"/>
                </a:moveTo>
                <a:lnTo>
                  <a:pt x="3919659" y="2520788"/>
                </a:lnTo>
                <a:lnTo>
                  <a:pt x="3913900" y="2524680"/>
                </a:lnTo>
                <a:lnTo>
                  <a:pt x="3910022" y="2530452"/>
                </a:lnTo>
                <a:lnTo>
                  <a:pt x="3908601" y="2537520"/>
                </a:lnTo>
                <a:lnTo>
                  <a:pt x="3910022" y="2544585"/>
                </a:lnTo>
                <a:lnTo>
                  <a:pt x="3913900" y="2550350"/>
                </a:lnTo>
                <a:lnTo>
                  <a:pt x="3919659" y="2554235"/>
                </a:lnTo>
                <a:lnTo>
                  <a:pt x="3926720" y="2555659"/>
                </a:lnTo>
                <a:lnTo>
                  <a:pt x="3933794" y="2554235"/>
                </a:lnTo>
                <a:lnTo>
                  <a:pt x="3939558" y="2550350"/>
                </a:lnTo>
                <a:lnTo>
                  <a:pt x="3943439" y="2544585"/>
                </a:lnTo>
                <a:lnTo>
                  <a:pt x="3944860" y="2537520"/>
                </a:lnTo>
                <a:lnTo>
                  <a:pt x="3943439" y="2530452"/>
                </a:lnTo>
                <a:lnTo>
                  <a:pt x="3939558" y="2524680"/>
                </a:lnTo>
                <a:lnTo>
                  <a:pt x="3933794" y="2520788"/>
                </a:lnTo>
                <a:lnTo>
                  <a:pt x="3926720" y="2519361"/>
                </a:lnTo>
                <a:close/>
              </a:path>
              <a:path w="5621655" h="3489960">
                <a:moveTo>
                  <a:pt x="4030110" y="2519663"/>
                </a:moveTo>
                <a:lnTo>
                  <a:pt x="4010377" y="2519663"/>
                </a:lnTo>
                <a:lnTo>
                  <a:pt x="4002406" y="2527654"/>
                </a:lnTo>
                <a:lnTo>
                  <a:pt x="4002406" y="2547367"/>
                </a:lnTo>
                <a:lnTo>
                  <a:pt x="4010377" y="2555356"/>
                </a:lnTo>
                <a:lnTo>
                  <a:pt x="4030110" y="2555356"/>
                </a:lnTo>
                <a:lnTo>
                  <a:pt x="4038060" y="2547367"/>
                </a:lnTo>
                <a:lnTo>
                  <a:pt x="4038060" y="2527654"/>
                </a:lnTo>
                <a:lnTo>
                  <a:pt x="4030110" y="2519663"/>
                </a:lnTo>
                <a:close/>
              </a:path>
              <a:path w="5621655" h="3489960">
                <a:moveTo>
                  <a:pt x="4123431" y="2519987"/>
                </a:moveTo>
                <a:lnTo>
                  <a:pt x="4104061" y="2519987"/>
                </a:lnTo>
                <a:lnTo>
                  <a:pt x="4096232" y="2527835"/>
                </a:lnTo>
                <a:lnTo>
                  <a:pt x="4096232" y="2547185"/>
                </a:lnTo>
                <a:lnTo>
                  <a:pt x="4104061" y="2555054"/>
                </a:lnTo>
                <a:lnTo>
                  <a:pt x="4123431" y="2555054"/>
                </a:lnTo>
                <a:lnTo>
                  <a:pt x="4131301" y="2547185"/>
                </a:lnTo>
                <a:lnTo>
                  <a:pt x="4131301" y="2527835"/>
                </a:lnTo>
                <a:lnTo>
                  <a:pt x="4123431" y="2519987"/>
                </a:lnTo>
                <a:close/>
              </a:path>
              <a:path w="5621655" h="3489960">
                <a:moveTo>
                  <a:pt x="4216732" y="2520369"/>
                </a:moveTo>
                <a:lnTo>
                  <a:pt x="4197806" y="2520369"/>
                </a:lnTo>
                <a:lnTo>
                  <a:pt x="4190118" y="2528037"/>
                </a:lnTo>
                <a:lnTo>
                  <a:pt x="4190118" y="2546983"/>
                </a:lnTo>
                <a:lnTo>
                  <a:pt x="4197806" y="2554650"/>
                </a:lnTo>
                <a:lnTo>
                  <a:pt x="4216732" y="2554650"/>
                </a:lnTo>
                <a:lnTo>
                  <a:pt x="4224420" y="2546983"/>
                </a:lnTo>
                <a:lnTo>
                  <a:pt x="4224420" y="2528037"/>
                </a:lnTo>
                <a:lnTo>
                  <a:pt x="4216732" y="2520369"/>
                </a:lnTo>
                <a:close/>
              </a:path>
              <a:path w="5621655" h="3489960">
                <a:moveTo>
                  <a:pt x="4310093" y="2520673"/>
                </a:moveTo>
                <a:lnTo>
                  <a:pt x="4291490" y="2520673"/>
                </a:lnTo>
                <a:lnTo>
                  <a:pt x="4283964" y="2528219"/>
                </a:lnTo>
                <a:lnTo>
                  <a:pt x="4283964" y="2546802"/>
                </a:lnTo>
                <a:lnTo>
                  <a:pt x="4291490" y="2554348"/>
                </a:lnTo>
                <a:lnTo>
                  <a:pt x="4310093" y="2554348"/>
                </a:lnTo>
                <a:lnTo>
                  <a:pt x="4317620" y="2546802"/>
                </a:lnTo>
                <a:lnTo>
                  <a:pt x="4317620" y="2528219"/>
                </a:lnTo>
                <a:lnTo>
                  <a:pt x="4310093" y="2520673"/>
                </a:lnTo>
                <a:close/>
              </a:path>
              <a:path w="5621655" h="3489960">
                <a:moveTo>
                  <a:pt x="4403354" y="2521075"/>
                </a:moveTo>
                <a:lnTo>
                  <a:pt x="4385215" y="2521075"/>
                </a:lnTo>
                <a:lnTo>
                  <a:pt x="4377829" y="2528440"/>
                </a:lnTo>
                <a:lnTo>
                  <a:pt x="4377829" y="2546600"/>
                </a:lnTo>
                <a:lnTo>
                  <a:pt x="4385215" y="2553944"/>
                </a:lnTo>
                <a:lnTo>
                  <a:pt x="4403354" y="2553944"/>
                </a:lnTo>
                <a:lnTo>
                  <a:pt x="4410739" y="2546600"/>
                </a:lnTo>
                <a:lnTo>
                  <a:pt x="4410739" y="2528440"/>
                </a:lnTo>
                <a:lnTo>
                  <a:pt x="4403354" y="2521075"/>
                </a:lnTo>
                <a:close/>
              </a:path>
              <a:path w="5621655" h="3489960">
                <a:moveTo>
                  <a:pt x="4496715" y="2521379"/>
                </a:moveTo>
                <a:lnTo>
                  <a:pt x="4478899" y="2521379"/>
                </a:lnTo>
                <a:lnTo>
                  <a:pt x="4471675" y="2528601"/>
                </a:lnTo>
                <a:lnTo>
                  <a:pt x="4471675" y="2546418"/>
                </a:lnTo>
                <a:lnTo>
                  <a:pt x="4478899" y="2553642"/>
                </a:lnTo>
                <a:lnTo>
                  <a:pt x="4496715" y="2553642"/>
                </a:lnTo>
                <a:lnTo>
                  <a:pt x="4503938" y="2546418"/>
                </a:lnTo>
                <a:lnTo>
                  <a:pt x="4503938" y="2528601"/>
                </a:lnTo>
                <a:lnTo>
                  <a:pt x="4496715" y="2521379"/>
                </a:lnTo>
                <a:close/>
              </a:path>
              <a:path w="5621655" h="3489960">
                <a:moveTo>
                  <a:pt x="4590016" y="2521762"/>
                </a:moveTo>
                <a:lnTo>
                  <a:pt x="4572622" y="2521762"/>
                </a:lnTo>
                <a:lnTo>
                  <a:pt x="4565581" y="2528824"/>
                </a:lnTo>
                <a:lnTo>
                  <a:pt x="4565581" y="2546196"/>
                </a:lnTo>
                <a:lnTo>
                  <a:pt x="4572622" y="2553258"/>
                </a:lnTo>
                <a:lnTo>
                  <a:pt x="4590016" y="2553258"/>
                </a:lnTo>
                <a:lnTo>
                  <a:pt x="4597058" y="2546196"/>
                </a:lnTo>
                <a:lnTo>
                  <a:pt x="4597058" y="2528824"/>
                </a:lnTo>
                <a:lnTo>
                  <a:pt x="4590016" y="2521762"/>
                </a:lnTo>
                <a:close/>
              </a:path>
              <a:path w="5621655" h="3489960">
                <a:moveTo>
                  <a:pt x="1083771" y="2567584"/>
                </a:moveTo>
                <a:lnTo>
                  <a:pt x="1065353" y="2567584"/>
                </a:lnTo>
                <a:lnTo>
                  <a:pt x="1057887" y="2575049"/>
                </a:lnTo>
                <a:lnTo>
                  <a:pt x="1057887" y="2593470"/>
                </a:lnTo>
                <a:lnTo>
                  <a:pt x="1065353" y="2600937"/>
                </a:lnTo>
                <a:lnTo>
                  <a:pt x="1083771" y="2600937"/>
                </a:lnTo>
                <a:lnTo>
                  <a:pt x="1091237" y="2593470"/>
                </a:lnTo>
                <a:lnTo>
                  <a:pt x="1091237" y="2575049"/>
                </a:lnTo>
                <a:lnTo>
                  <a:pt x="1083771" y="2567584"/>
                </a:lnTo>
                <a:close/>
              </a:path>
              <a:path w="5621655" h="3489960">
                <a:moveTo>
                  <a:pt x="1177455" y="2567282"/>
                </a:moveTo>
                <a:lnTo>
                  <a:pt x="1158688" y="2567282"/>
                </a:lnTo>
                <a:lnTo>
                  <a:pt x="1151091" y="2574888"/>
                </a:lnTo>
                <a:lnTo>
                  <a:pt x="1151091" y="2593652"/>
                </a:lnTo>
                <a:lnTo>
                  <a:pt x="1158688" y="2601259"/>
                </a:lnTo>
                <a:lnTo>
                  <a:pt x="1177455" y="2601259"/>
                </a:lnTo>
                <a:lnTo>
                  <a:pt x="1185062" y="2593652"/>
                </a:lnTo>
                <a:lnTo>
                  <a:pt x="1185062" y="2574888"/>
                </a:lnTo>
                <a:lnTo>
                  <a:pt x="1177455" y="2567282"/>
                </a:lnTo>
                <a:close/>
              </a:path>
              <a:path w="5621655" h="3489960">
                <a:moveTo>
                  <a:pt x="1271186" y="2566898"/>
                </a:moveTo>
                <a:lnTo>
                  <a:pt x="1251995" y="2566898"/>
                </a:lnTo>
                <a:lnTo>
                  <a:pt x="1244206" y="2574665"/>
                </a:lnTo>
                <a:lnTo>
                  <a:pt x="1244206" y="2593854"/>
                </a:lnTo>
                <a:lnTo>
                  <a:pt x="1251995" y="2601643"/>
                </a:lnTo>
                <a:lnTo>
                  <a:pt x="1271186" y="2601643"/>
                </a:lnTo>
                <a:lnTo>
                  <a:pt x="1278966" y="2593854"/>
                </a:lnTo>
                <a:lnTo>
                  <a:pt x="1278966" y="2574665"/>
                </a:lnTo>
                <a:lnTo>
                  <a:pt x="1271186" y="2566898"/>
                </a:lnTo>
                <a:close/>
              </a:path>
              <a:path w="5621655" h="3489960">
                <a:moveTo>
                  <a:pt x="1364870" y="2566576"/>
                </a:moveTo>
                <a:lnTo>
                  <a:pt x="1345330" y="2566576"/>
                </a:lnTo>
                <a:lnTo>
                  <a:pt x="1337416" y="2574504"/>
                </a:lnTo>
                <a:lnTo>
                  <a:pt x="1337416" y="2594035"/>
                </a:lnTo>
                <a:lnTo>
                  <a:pt x="1345330" y="2601965"/>
                </a:lnTo>
                <a:lnTo>
                  <a:pt x="1364870" y="2601965"/>
                </a:lnTo>
                <a:lnTo>
                  <a:pt x="1372791" y="2594035"/>
                </a:lnTo>
                <a:lnTo>
                  <a:pt x="1372791" y="2574504"/>
                </a:lnTo>
                <a:lnTo>
                  <a:pt x="1364870" y="2566576"/>
                </a:lnTo>
                <a:close/>
              </a:path>
              <a:path w="5621655" h="3489960">
                <a:moveTo>
                  <a:pt x="1448615" y="2566272"/>
                </a:moveTo>
                <a:lnTo>
                  <a:pt x="1441608" y="2567685"/>
                </a:lnTo>
                <a:lnTo>
                  <a:pt x="1435886" y="2571541"/>
                </a:lnTo>
                <a:lnTo>
                  <a:pt x="1432027" y="2577261"/>
                </a:lnTo>
                <a:lnTo>
                  <a:pt x="1430612" y="2584270"/>
                </a:lnTo>
                <a:lnTo>
                  <a:pt x="1432027" y="2591279"/>
                </a:lnTo>
                <a:lnTo>
                  <a:pt x="1435886" y="2596999"/>
                </a:lnTo>
                <a:lnTo>
                  <a:pt x="1441608" y="2600854"/>
                </a:lnTo>
                <a:lnTo>
                  <a:pt x="1448615" y="2602268"/>
                </a:lnTo>
                <a:lnTo>
                  <a:pt x="1455624" y="2600854"/>
                </a:lnTo>
                <a:lnTo>
                  <a:pt x="1461346" y="2596999"/>
                </a:lnTo>
                <a:lnTo>
                  <a:pt x="1465203" y="2591279"/>
                </a:lnTo>
                <a:lnTo>
                  <a:pt x="1466617" y="2584270"/>
                </a:lnTo>
                <a:lnTo>
                  <a:pt x="1465203" y="2577261"/>
                </a:lnTo>
                <a:lnTo>
                  <a:pt x="1461346" y="2571541"/>
                </a:lnTo>
                <a:lnTo>
                  <a:pt x="1455624" y="2567685"/>
                </a:lnTo>
                <a:lnTo>
                  <a:pt x="1448615" y="2566272"/>
                </a:lnTo>
                <a:close/>
              </a:path>
              <a:path w="5621655" h="3489960">
                <a:moveTo>
                  <a:pt x="1542123" y="2565949"/>
                </a:moveTo>
                <a:lnTo>
                  <a:pt x="1534999" y="2567390"/>
                </a:lnTo>
                <a:lnTo>
                  <a:pt x="1529182" y="2571319"/>
                </a:lnTo>
                <a:lnTo>
                  <a:pt x="1525260" y="2577143"/>
                </a:lnTo>
                <a:lnTo>
                  <a:pt x="1523822" y="2584270"/>
                </a:lnTo>
                <a:lnTo>
                  <a:pt x="1525260" y="2591394"/>
                </a:lnTo>
                <a:lnTo>
                  <a:pt x="1529182" y="2597211"/>
                </a:lnTo>
                <a:lnTo>
                  <a:pt x="1534999" y="2601133"/>
                </a:lnTo>
                <a:lnTo>
                  <a:pt x="1542123" y="2602571"/>
                </a:lnTo>
                <a:lnTo>
                  <a:pt x="1549259" y="2601133"/>
                </a:lnTo>
                <a:lnTo>
                  <a:pt x="1555082" y="2597211"/>
                </a:lnTo>
                <a:lnTo>
                  <a:pt x="1559007" y="2591394"/>
                </a:lnTo>
                <a:lnTo>
                  <a:pt x="1560445" y="2584270"/>
                </a:lnTo>
                <a:lnTo>
                  <a:pt x="1559007" y="2577143"/>
                </a:lnTo>
                <a:lnTo>
                  <a:pt x="1555082" y="2571319"/>
                </a:lnTo>
                <a:lnTo>
                  <a:pt x="1549259" y="2567390"/>
                </a:lnTo>
                <a:lnTo>
                  <a:pt x="1542123" y="2565949"/>
                </a:lnTo>
                <a:close/>
              </a:path>
              <a:path w="5621655" h="3489960">
                <a:moveTo>
                  <a:pt x="1635645" y="2565647"/>
                </a:moveTo>
                <a:lnTo>
                  <a:pt x="1628395" y="2567110"/>
                </a:lnTo>
                <a:lnTo>
                  <a:pt x="1622475" y="2571100"/>
                </a:lnTo>
                <a:lnTo>
                  <a:pt x="1618485" y="2577019"/>
                </a:lnTo>
                <a:lnTo>
                  <a:pt x="1617022" y="2584270"/>
                </a:lnTo>
                <a:lnTo>
                  <a:pt x="1618485" y="2591521"/>
                </a:lnTo>
                <a:lnTo>
                  <a:pt x="1622475" y="2597441"/>
                </a:lnTo>
                <a:lnTo>
                  <a:pt x="1628395" y="2601431"/>
                </a:lnTo>
                <a:lnTo>
                  <a:pt x="1635645" y="2602894"/>
                </a:lnTo>
                <a:lnTo>
                  <a:pt x="1642897" y="2601431"/>
                </a:lnTo>
                <a:lnTo>
                  <a:pt x="1648817" y="2597441"/>
                </a:lnTo>
                <a:lnTo>
                  <a:pt x="1652807" y="2591521"/>
                </a:lnTo>
                <a:lnTo>
                  <a:pt x="1654270" y="2584270"/>
                </a:lnTo>
                <a:lnTo>
                  <a:pt x="1652807" y="2577019"/>
                </a:lnTo>
                <a:lnTo>
                  <a:pt x="1648817" y="2571100"/>
                </a:lnTo>
                <a:lnTo>
                  <a:pt x="1642897" y="2567110"/>
                </a:lnTo>
                <a:lnTo>
                  <a:pt x="1635645" y="2565647"/>
                </a:lnTo>
                <a:close/>
              </a:path>
              <a:path w="5621655" h="3489960">
                <a:moveTo>
                  <a:pt x="1729148" y="2565325"/>
                </a:moveTo>
                <a:lnTo>
                  <a:pt x="1721782" y="2566815"/>
                </a:lnTo>
                <a:lnTo>
                  <a:pt x="1715766" y="2570878"/>
                </a:lnTo>
                <a:lnTo>
                  <a:pt x="1711710" y="2576901"/>
                </a:lnTo>
                <a:lnTo>
                  <a:pt x="1710222" y="2584270"/>
                </a:lnTo>
                <a:lnTo>
                  <a:pt x="1711710" y="2591636"/>
                </a:lnTo>
                <a:lnTo>
                  <a:pt x="1715766" y="2597652"/>
                </a:lnTo>
                <a:lnTo>
                  <a:pt x="1721782" y="2601709"/>
                </a:lnTo>
                <a:lnTo>
                  <a:pt x="1729148" y="2603196"/>
                </a:lnTo>
                <a:lnTo>
                  <a:pt x="1736526" y="2601709"/>
                </a:lnTo>
                <a:lnTo>
                  <a:pt x="1742549" y="2597652"/>
                </a:lnTo>
                <a:lnTo>
                  <a:pt x="1746607" y="2591636"/>
                </a:lnTo>
                <a:lnTo>
                  <a:pt x="1748095" y="2584270"/>
                </a:lnTo>
                <a:lnTo>
                  <a:pt x="1746607" y="2576901"/>
                </a:lnTo>
                <a:lnTo>
                  <a:pt x="1742549" y="2570878"/>
                </a:lnTo>
                <a:lnTo>
                  <a:pt x="1736526" y="2566815"/>
                </a:lnTo>
                <a:lnTo>
                  <a:pt x="1729148" y="2565325"/>
                </a:lnTo>
                <a:close/>
              </a:path>
              <a:path w="5621655" h="3489960">
                <a:moveTo>
                  <a:pt x="1822671" y="2565102"/>
                </a:moveTo>
                <a:lnTo>
                  <a:pt x="1815207" y="2566608"/>
                </a:lnTo>
                <a:lnTo>
                  <a:pt x="1809114" y="2570714"/>
                </a:lnTo>
                <a:lnTo>
                  <a:pt x="1805008" y="2576806"/>
                </a:lnTo>
                <a:lnTo>
                  <a:pt x="1803503" y="2584270"/>
                </a:lnTo>
                <a:lnTo>
                  <a:pt x="1805008" y="2591734"/>
                </a:lnTo>
                <a:lnTo>
                  <a:pt x="1809114" y="2597827"/>
                </a:lnTo>
                <a:lnTo>
                  <a:pt x="1815207" y="2601933"/>
                </a:lnTo>
                <a:lnTo>
                  <a:pt x="1822671" y="2603439"/>
                </a:lnTo>
                <a:lnTo>
                  <a:pt x="1830135" y="2601933"/>
                </a:lnTo>
                <a:lnTo>
                  <a:pt x="1836228" y="2597827"/>
                </a:lnTo>
                <a:lnTo>
                  <a:pt x="1840335" y="2591734"/>
                </a:lnTo>
                <a:lnTo>
                  <a:pt x="1841840" y="2584270"/>
                </a:lnTo>
                <a:lnTo>
                  <a:pt x="1840335" y="2576806"/>
                </a:lnTo>
                <a:lnTo>
                  <a:pt x="1836228" y="2570714"/>
                </a:lnTo>
                <a:lnTo>
                  <a:pt x="1830135" y="2566608"/>
                </a:lnTo>
                <a:lnTo>
                  <a:pt x="1822671" y="2565102"/>
                </a:lnTo>
                <a:close/>
              </a:path>
              <a:path w="5621655" h="3489960">
                <a:moveTo>
                  <a:pt x="1916194" y="2564780"/>
                </a:moveTo>
                <a:lnTo>
                  <a:pt x="1908603" y="2566313"/>
                </a:lnTo>
                <a:lnTo>
                  <a:pt x="1902408" y="2570492"/>
                </a:lnTo>
                <a:lnTo>
                  <a:pt x="1898233" y="2576688"/>
                </a:lnTo>
                <a:lnTo>
                  <a:pt x="1896703" y="2584270"/>
                </a:lnTo>
                <a:lnTo>
                  <a:pt x="1898233" y="2591850"/>
                </a:lnTo>
                <a:lnTo>
                  <a:pt x="1902408" y="2598039"/>
                </a:lnTo>
                <a:lnTo>
                  <a:pt x="1908603" y="2602211"/>
                </a:lnTo>
                <a:lnTo>
                  <a:pt x="1916194" y="2603741"/>
                </a:lnTo>
                <a:lnTo>
                  <a:pt x="1923773" y="2602211"/>
                </a:lnTo>
                <a:lnTo>
                  <a:pt x="1929962" y="2598039"/>
                </a:lnTo>
                <a:lnTo>
                  <a:pt x="1934135" y="2591850"/>
                </a:lnTo>
                <a:lnTo>
                  <a:pt x="1935665" y="2584270"/>
                </a:lnTo>
                <a:lnTo>
                  <a:pt x="1934135" y="2576688"/>
                </a:lnTo>
                <a:lnTo>
                  <a:pt x="1929962" y="2570492"/>
                </a:lnTo>
                <a:lnTo>
                  <a:pt x="1923773" y="2566313"/>
                </a:lnTo>
                <a:lnTo>
                  <a:pt x="1916194" y="2564780"/>
                </a:lnTo>
                <a:close/>
              </a:path>
              <a:path w="5621655" h="3489960">
                <a:moveTo>
                  <a:pt x="2009696" y="2564557"/>
                </a:moveTo>
                <a:lnTo>
                  <a:pt x="2002019" y="2566105"/>
                </a:lnTo>
                <a:lnTo>
                  <a:pt x="1995754" y="2570328"/>
                </a:lnTo>
                <a:lnTo>
                  <a:pt x="1991531" y="2576594"/>
                </a:lnTo>
                <a:lnTo>
                  <a:pt x="1989983" y="2584270"/>
                </a:lnTo>
                <a:lnTo>
                  <a:pt x="1991531" y="2591947"/>
                </a:lnTo>
                <a:lnTo>
                  <a:pt x="1995754" y="2598213"/>
                </a:lnTo>
                <a:lnTo>
                  <a:pt x="2002019" y="2602435"/>
                </a:lnTo>
                <a:lnTo>
                  <a:pt x="2009696" y="2603983"/>
                </a:lnTo>
                <a:lnTo>
                  <a:pt x="2017373" y="2602435"/>
                </a:lnTo>
                <a:lnTo>
                  <a:pt x="2023639" y="2598213"/>
                </a:lnTo>
                <a:lnTo>
                  <a:pt x="2027862" y="2591947"/>
                </a:lnTo>
                <a:lnTo>
                  <a:pt x="2029410" y="2584270"/>
                </a:lnTo>
                <a:lnTo>
                  <a:pt x="2027862" y="2576594"/>
                </a:lnTo>
                <a:lnTo>
                  <a:pt x="2023639" y="2570328"/>
                </a:lnTo>
                <a:lnTo>
                  <a:pt x="2017373" y="2566105"/>
                </a:lnTo>
                <a:lnTo>
                  <a:pt x="2009696" y="2564557"/>
                </a:lnTo>
                <a:close/>
              </a:path>
              <a:path w="5621655" h="3489960">
                <a:moveTo>
                  <a:pt x="2103219" y="2564315"/>
                </a:moveTo>
                <a:lnTo>
                  <a:pt x="2095453" y="2565884"/>
                </a:lnTo>
                <a:lnTo>
                  <a:pt x="2089110" y="2570161"/>
                </a:lnTo>
                <a:lnTo>
                  <a:pt x="2084832" y="2576504"/>
                </a:lnTo>
                <a:lnTo>
                  <a:pt x="2083263" y="2584270"/>
                </a:lnTo>
                <a:lnTo>
                  <a:pt x="2084832" y="2592036"/>
                </a:lnTo>
                <a:lnTo>
                  <a:pt x="2089110" y="2598379"/>
                </a:lnTo>
                <a:lnTo>
                  <a:pt x="2095453" y="2602656"/>
                </a:lnTo>
                <a:lnTo>
                  <a:pt x="2103219" y="2604225"/>
                </a:lnTo>
                <a:lnTo>
                  <a:pt x="2110982" y="2602656"/>
                </a:lnTo>
                <a:lnTo>
                  <a:pt x="2117318" y="2598379"/>
                </a:lnTo>
                <a:lnTo>
                  <a:pt x="2121588" y="2592036"/>
                </a:lnTo>
                <a:lnTo>
                  <a:pt x="2123154" y="2584270"/>
                </a:lnTo>
                <a:lnTo>
                  <a:pt x="2121588" y="2576504"/>
                </a:lnTo>
                <a:lnTo>
                  <a:pt x="2117318" y="2570161"/>
                </a:lnTo>
                <a:lnTo>
                  <a:pt x="2110982" y="2565884"/>
                </a:lnTo>
                <a:lnTo>
                  <a:pt x="2103219" y="2564315"/>
                </a:lnTo>
                <a:close/>
              </a:path>
              <a:path w="5621655" h="3489960">
                <a:moveTo>
                  <a:pt x="2196721" y="2564154"/>
                </a:moveTo>
                <a:lnTo>
                  <a:pt x="2188900" y="2565736"/>
                </a:lnTo>
                <a:lnTo>
                  <a:pt x="2182512" y="2570051"/>
                </a:lnTo>
                <a:lnTo>
                  <a:pt x="2178204" y="2576446"/>
                </a:lnTo>
                <a:lnTo>
                  <a:pt x="2176625" y="2584270"/>
                </a:lnTo>
                <a:lnTo>
                  <a:pt x="2178204" y="2592092"/>
                </a:lnTo>
                <a:lnTo>
                  <a:pt x="2182512" y="2598480"/>
                </a:lnTo>
                <a:lnTo>
                  <a:pt x="2188900" y="2602787"/>
                </a:lnTo>
                <a:lnTo>
                  <a:pt x="2196721" y="2604367"/>
                </a:lnTo>
                <a:lnTo>
                  <a:pt x="2204555" y="2602787"/>
                </a:lnTo>
                <a:lnTo>
                  <a:pt x="2210949" y="2598480"/>
                </a:lnTo>
                <a:lnTo>
                  <a:pt x="2215258" y="2592092"/>
                </a:lnTo>
                <a:lnTo>
                  <a:pt x="2216838" y="2584270"/>
                </a:lnTo>
                <a:lnTo>
                  <a:pt x="2215258" y="2576446"/>
                </a:lnTo>
                <a:lnTo>
                  <a:pt x="2210949" y="2570051"/>
                </a:lnTo>
                <a:lnTo>
                  <a:pt x="2204555" y="2565736"/>
                </a:lnTo>
                <a:lnTo>
                  <a:pt x="2196721" y="2564154"/>
                </a:lnTo>
                <a:close/>
              </a:path>
              <a:path w="5621655" h="3489960">
                <a:moveTo>
                  <a:pt x="2290244" y="2563931"/>
                </a:moveTo>
                <a:lnTo>
                  <a:pt x="2282325" y="2565529"/>
                </a:lnTo>
                <a:lnTo>
                  <a:pt x="2275860" y="2569886"/>
                </a:lnTo>
                <a:lnTo>
                  <a:pt x="2271503" y="2576351"/>
                </a:lnTo>
                <a:lnTo>
                  <a:pt x="2269905" y="2584270"/>
                </a:lnTo>
                <a:lnTo>
                  <a:pt x="2271503" y="2592189"/>
                </a:lnTo>
                <a:lnTo>
                  <a:pt x="2275860" y="2598654"/>
                </a:lnTo>
                <a:lnTo>
                  <a:pt x="2282325" y="2603011"/>
                </a:lnTo>
                <a:lnTo>
                  <a:pt x="2290244" y="2604608"/>
                </a:lnTo>
                <a:lnTo>
                  <a:pt x="2298164" y="2603011"/>
                </a:lnTo>
                <a:lnTo>
                  <a:pt x="2304628" y="2598654"/>
                </a:lnTo>
                <a:lnTo>
                  <a:pt x="2308986" y="2592189"/>
                </a:lnTo>
                <a:lnTo>
                  <a:pt x="2310583" y="2584270"/>
                </a:lnTo>
                <a:lnTo>
                  <a:pt x="2308986" y="2576351"/>
                </a:lnTo>
                <a:lnTo>
                  <a:pt x="2304628" y="2569886"/>
                </a:lnTo>
                <a:lnTo>
                  <a:pt x="2298164" y="2565529"/>
                </a:lnTo>
                <a:lnTo>
                  <a:pt x="2290244" y="2563931"/>
                </a:lnTo>
                <a:close/>
              </a:path>
              <a:path w="5621655" h="3489960">
                <a:moveTo>
                  <a:pt x="2383747" y="2563851"/>
                </a:moveTo>
                <a:lnTo>
                  <a:pt x="2375806" y="2565456"/>
                </a:lnTo>
                <a:lnTo>
                  <a:pt x="2369315" y="2569831"/>
                </a:lnTo>
                <a:lnTo>
                  <a:pt x="2364935" y="2576322"/>
                </a:lnTo>
                <a:lnTo>
                  <a:pt x="2363328" y="2584270"/>
                </a:lnTo>
                <a:lnTo>
                  <a:pt x="2364935" y="2592219"/>
                </a:lnTo>
                <a:lnTo>
                  <a:pt x="2369315" y="2598710"/>
                </a:lnTo>
                <a:lnTo>
                  <a:pt x="2375806" y="2603085"/>
                </a:lnTo>
                <a:lnTo>
                  <a:pt x="2383747" y="2604689"/>
                </a:lnTo>
                <a:lnTo>
                  <a:pt x="2391696" y="2603085"/>
                </a:lnTo>
                <a:lnTo>
                  <a:pt x="2398187" y="2598710"/>
                </a:lnTo>
                <a:lnTo>
                  <a:pt x="2402562" y="2592219"/>
                </a:lnTo>
                <a:lnTo>
                  <a:pt x="2404167" y="2584270"/>
                </a:lnTo>
                <a:lnTo>
                  <a:pt x="2402562" y="2576322"/>
                </a:lnTo>
                <a:lnTo>
                  <a:pt x="2398187" y="2569831"/>
                </a:lnTo>
                <a:lnTo>
                  <a:pt x="2391696" y="2565456"/>
                </a:lnTo>
                <a:lnTo>
                  <a:pt x="2383747" y="2563851"/>
                </a:lnTo>
                <a:close/>
              </a:path>
              <a:path w="5621655" h="3489960">
                <a:moveTo>
                  <a:pt x="2477269" y="2563690"/>
                </a:moveTo>
                <a:lnTo>
                  <a:pt x="2469261" y="2565308"/>
                </a:lnTo>
                <a:lnTo>
                  <a:pt x="2462719" y="2569720"/>
                </a:lnTo>
                <a:lnTo>
                  <a:pt x="2458307" y="2576262"/>
                </a:lnTo>
                <a:lnTo>
                  <a:pt x="2456689" y="2584270"/>
                </a:lnTo>
                <a:lnTo>
                  <a:pt x="2458307" y="2592275"/>
                </a:lnTo>
                <a:lnTo>
                  <a:pt x="2462719" y="2598810"/>
                </a:lnTo>
                <a:lnTo>
                  <a:pt x="2469261" y="2603215"/>
                </a:lnTo>
                <a:lnTo>
                  <a:pt x="2477269" y="2604830"/>
                </a:lnTo>
                <a:lnTo>
                  <a:pt x="2485275" y="2603215"/>
                </a:lnTo>
                <a:lnTo>
                  <a:pt x="2491810" y="2598810"/>
                </a:lnTo>
                <a:lnTo>
                  <a:pt x="2496215" y="2592275"/>
                </a:lnTo>
                <a:lnTo>
                  <a:pt x="2497831" y="2584270"/>
                </a:lnTo>
                <a:lnTo>
                  <a:pt x="2496215" y="2576262"/>
                </a:lnTo>
                <a:lnTo>
                  <a:pt x="2491810" y="2569720"/>
                </a:lnTo>
                <a:lnTo>
                  <a:pt x="2485275" y="2565308"/>
                </a:lnTo>
                <a:lnTo>
                  <a:pt x="2477269" y="2563690"/>
                </a:lnTo>
                <a:close/>
              </a:path>
              <a:path w="5621655" h="3489960">
                <a:moveTo>
                  <a:pt x="2570772" y="2563609"/>
                </a:moveTo>
                <a:lnTo>
                  <a:pt x="2562737" y="2565234"/>
                </a:lnTo>
                <a:lnTo>
                  <a:pt x="2556176" y="2569664"/>
                </a:lnTo>
                <a:lnTo>
                  <a:pt x="2551753" y="2576232"/>
                </a:lnTo>
                <a:lnTo>
                  <a:pt x="2550131" y="2584270"/>
                </a:lnTo>
                <a:lnTo>
                  <a:pt x="2551753" y="2592305"/>
                </a:lnTo>
                <a:lnTo>
                  <a:pt x="2556176" y="2598866"/>
                </a:lnTo>
                <a:lnTo>
                  <a:pt x="2562737" y="2603290"/>
                </a:lnTo>
                <a:lnTo>
                  <a:pt x="2570772" y="2604912"/>
                </a:lnTo>
                <a:lnTo>
                  <a:pt x="2578819" y="2603290"/>
                </a:lnTo>
                <a:lnTo>
                  <a:pt x="2585386" y="2598866"/>
                </a:lnTo>
                <a:lnTo>
                  <a:pt x="2589811" y="2592305"/>
                </a:lnTo>
                <a:lnTo>
                  <a:pt x="2591433" y="2584270"/>
                </a:lnTo>
                <a:lnTo>
                  <a:pt x="2589811" y="2576232"/>
                </a:lnTo>
                <a:lnTo>
                  <a:pt x="2585386" y="2569664"/>
                </a:lnTo>
                <a:lnTo>
                  <a:pt x="2578819" y="2565234"/>
                </a:lnTo>
                <a:lnTo>
                  <a:pt x="2570772" y="2563609"/>
                </a:lnTo>
                <a:close/>
              </a:path>
              <a:path w="5621655" h="3489960">
                <a:moveTo>
                  <a:pt x="2664295" y="2563609"/>
                </a:moveTo>
                <a:lnTo>
                  <a:pt x="2656260" y="2565234"/>
                </a:lnTo>
                <a:lnTo>
                  <a:pt x="2649699" y="2569664"/>
                </a:lnTo>
                <a:lnTo>
                  <a:pt x="2645275" y="2576232"/>
                </a:lnTo>
                <a:lnTo>
                  <a:pt x="2643653" y="2584270"/>
                </a:lnTo>
                <a:lnTo>
                  <a:pt x="2645275" y="2592305"/>
                </a:lnTo>
                <a:lnTo>
                  <a:pt x="2649699" y="2598866"/>
                </a:lnTo>
                <a:lnTo>
                  <a:pt x="2656260" y="2603290"/>
                </a:lnTo>
                <a:lnTo>
                  <a:pt x="2664295" y="2604912"/>
                </a:lnTo>
                <a:lnTo>
                  <a:pt x="2672333" y="2603290"/>
                </a:lnTo>
                <a:lnTo>
                  <a:pt x="2678901" y="2598866"/>
                </a:lnTo>
                <a:lnTo>
                  <a:pt x="2683331" y="2592305"/>
                </a:lnTo>
                <a:lnTo>
                  <a:pt x="2684956" y="2584270"/>
                </a:lnTo>
                <a:lnTo>
                  <a:pt x="2683331" y="2576232"/>
                </a:lnTo>
                <a:lnTo>
                  <a:pt x="2678901" y="2569664"/>
                </a:lnTo>
                <a:lnTo>
                  <a:pt x="2672333" y="2565234"/>
                </a:lnTo>
                <a:lnTo>
                  <a:pt x="2664295" y="2563609"/>
                </a:lnTo>
                <a:close/>
              </a:path>
              <a:path w="5621655" h="3489960">
                <a:moveTo>
                  <a:pt x="2757817" y="2563609"/>
                </a:moveTo>
                <a:lnTo>
                  <a:pt x="2749771" y="2565234"/>
                </a:lnTo>
                <a:lnTo>
                  <a:pt x="2743204" y="2569664"/>
                </a:lnTo>
                <a:lnTo>
                  <a:pt x="2738778" y="2576232"/>
                </a:lnTo>
                <a:lnTo>
                  <a:pt x="2737156" y="2584270"/>
                </a:lnTo>
                <a:lnTo>
                  <a:pt x="2738778" y="2592305"/>
                </a:lnTo>
                <a:lnTo>
                  <a:pt x="2743204" y="2598866"/>
                </a:lnTo>
                <a:lnTo>
                  <a:pt x="2749771" y="2603290"/>
                </a:lnTo>
                <a:lnTo>
                  <a:pt x="2757817" y="2604912"/>
                </a:lnTo>
                <a:lnTo>
                  <a:pt x="2765852" y="2603290"/>
                </a:lnTo>
                <a:lnTo>
                  <a:pt x="2772413" y="2598866"/>
                </a:lnTo>
                <a:lnTo>
                  <a:pt x="2776837" y="2592305"/>
                </a:lnTo>
                <a:lnTo>
                  <a:pt x="2778459" y="2584270"/>
                </a:lnTo>
                <a:lnTo>
                  <a:pt x="2776837" y="2576232"/>
                </a:lnTo>
                <a:lnTo>
                  <a:pt x="2772413" y="2569664"/>
                </a:lnTo>
                <a:lnTo>
                  <a:pt x="2765852" y="2565234"/>
                </a:lnTo>
                <a:lnTo>
                  <a:pt x="2757817" y="2563609"/>
                </a:lnTo>
                <a:close/>
              </a:path>
              <a:path w="5621655" h="3489960">
                <a:moveTo>
                  <a:pt x="2851320" y="2563609"/>
                </a:moveTo>
                <a:lnTo>
                  <a:pt x="2843286" y="2565234"/>
                </a:lnTo>
                <a:lnTo>
                  <a:pt x="2836724" y="2569664"/>
                </a:lnTo>
                <a:lnTo>
                  <a:pt x="2832301" y="2576232"/>
                </a:lnTo>
                <a:lnTo>
                  <a:pt x="2830679" y="2584270"/>
                </a:lnTo>
                <a:lnTo>
                  <a:pt x="2832301" y="2592305"/>
                </a:lnTo>
                <a:lnTo>
                  <a:pt x="2836724" y="2598866"/>
                </a:lnTo>
                <a:lnTo>
                  <a:pt x="2843286" y="2603290"/>
                </a:lnTo>
                <a:lnTo>
                  <a:pt x="2851320" y="2604912"/>
                </a:lnTo>
                <a:lnTo>
                  <a:pt x="2859358" y="2603290"/>
                </a:lnTo>
                <a:lnTo>
                  <a:pt x="2865926" y="2598866"/>
                </a:lnTo>
                <a:lnTo>
                  <a:pt x="2870356" y="2592305"/>
                </a:lnTo>
                <a:lnTo>
                  <a:pt x="2871982" y="2584270"/>
                </a:lnTo>
                <a:lnTo>
                  <a:pt x="2870356" y="2576232"/>
                </a:lnTo>
                <a:lnTo>
                  <a:pt x="2865926" y="2569664"/>
                </a:lnTo>
                <a:lnTo>
                  <a:pt x="2859358" y="2565234"/>
                </a:lnTo>
                <a:lnTo>
                  <a:pt x="2851320" y="2563609"/>
                </a:lnTo>
                <a:close/>
              </a:path>
              <a:path w="5621655" h="3489960">
                <a:moveTo>
                  <a:pt x="2944843" y="2563770"/>
                </a:moveTo>
                <a:lnTo>
                  <a:pt x="2936864" y="2565381"/>
                </a:lnTo>
                <a:lnTo>
                  <a:pt x="2930348" y="2569775"/>
                </a:lnTo>
                <a:lnTo>
                  <a:pt x="2925954" y="2576292"/>
                </a:lnTo>
                <a:lnTo>
                  <a:pt x="2924342" y="2584270"/>
                </a:lnTo>
                <a:lnTo>
                  <a:pt x="2925954" y="2592249"/>
                </a:lnTo>
                <a:lnTo>
                  <a:pt x="2930348" y="2598765"/>
                </a:lnTo>
                <a:lnTo>
                  <a:pt x="2936864" y="2603158"/>
                </a:lnTo>
                <a:lnTo>
                  <a:pt x="2944843" y="2604770"/>
                </a:lnTo>
                <a:lnTo>
                  <a:pt x="2952818" y="2603158"/>
                </a:lnTo>
                <a:lnTo>
                  <a:pt x="2959328" y="2598765"/>
                </a:lnTo>
                <a:lnTo>
                  <a:pt x="2963715" y="2592249"/>
                </a:lnTo>
                <a:lnTo>
                  <a:pt x="2965323" y="2584270"/>
                </a:lnTo>
                <a:lnTo>
                  <a:pt x="2963715" y="2576292"/>
                </a:lnTo>
                <a:lnTo>
                  <a:pt x="2959328" y="2569775"/>
                </a:lnTo>
                <a:lnTo>
                  <a:pt x="2952818" y="2565381"/>
                </a:lnTo>
                <a:lnTo>
                  <a:pt x="2944843" y="2563770"/>
                </a:lnTo>
                <a:close/>
              </a:path>
              <a:path w="5621655" h="3489960">
                <a:moveTo>
                  <a:pt x="3038345" y="2563851"/>
                </a:moveTo>
                <a:lnTo>
                  <a:pt x="3030396" y="2565456"/>
                </a:lnTo>
                <a:lnTo>
                  <a:pt x="3023906" y="2569831"/>
                </a:lnTo>
                <a:lnTo>
                  <a:pt x="3019531" y="2576322"/>
                </a:lnTo>
                <a:lnTo>
                  <a:pt x="3017926" y="2584270"/>
                </a:lnTo>
                <a:lnTo>
                  <a:pt x="3019531" y="2592219"/>
                </a:lnTo>
                <a:lnTo>
                  <a:pt x="3023906" y="2598710"/>
                </a:lnTo>
                <a:lnTo>
                  <a:pt x="3030396" y="2603085"/>
                </a:lnTo>
                <a:lnTo>
                  <a:pt x="3038345" y="2604689"/>
                </a:lnTo>
                <a:lnTo>
                  <a:pt x="3046295" y="2603085"/>
                </a:lnTo>
                <a:lnTo>
                  <a:pt x="3052785" y="2598710"/>
                </a:lnTo>
                <a:lnTo>
                  <a:pt x="3057161" y="2592219"/>
                </a:lnTo>
                <a:lnTo>
                  <a:pt x="3058766" y="2584270"/>
                </a:lnTo>
                <a:lnTo>
                  <a:pt x="3057161" y="2576322"/>
                </a:lnTo>
                <a:lnTo>
                  <a:pt x="3052785" y="2569831"/>
                </a:lnTo>
                <a:lnTo>
                  <a:pt x="3046295" y="2565456"/>
                </a:lnTo>
                <a:lnTo>
                  <a:pt x="3038345" y="2563851"/>
                </a:lnTo>
                <a:close/>
              </a:path>
              <a:path w="5621655" h="3489960">
                <a:moveTo>
                  <a:pt x="3131868" y="2564013"/>
                </a:moveTo>
                <a:lnTo>
                  <a:pt x="3123978" y="2565603"/>
                </a:lnTo>
                <a:lnTo>
                  <a:pt x="3117540" y="2569942"/>
                </a:lnTo>
                <a:lnTo>
                  <a:pt x="3113201" y="2576381"/>
                </a:lnTo>
                <a:lnTo>
                  <a:pt x="3111610" y="2584270"/>
                </a:lnTo>
                <a:lnTo>
                  <a:pt x="3113201" y="2592151"/>
                </a:lnTo>
                <a:lnTo>
                  <a:pt x="3117540" y="2598591"/>
                </a:lnTo>
                <a:lnTo>
                  <a:pt x="3123978" y="2602935"/>
                </a:lnTo>
                <a:lnTo>
                  <a:pt x="3131868" y="2604528"/>
                </a:lnTo>
                <a:lnTo>
                  <a:pt x="3139749" y="2602935"/>
                </a:lnTo>
                <a:lnTo>
                  <a:pt x="3146189" y="2598591"/>
                </a:lnTo>
                <a:lnTo>
                  <a:pt x="3150534" y="2592151"/>
                </a:lnTo>
                <a:lnTo>
                  <a:pt x="3152127" y="2584270"/>
                </a:lnTo>
                <a:lnTo>
                  <a:pt x="3150534" y="2576381"/>
                </a:lnTo>
                <a:lnTo>
                  <a:pt x="3146189" y="2569942"/>
                </a:lnTo>
                <a:lnTo>
                  <a:pt x="3139749" y="2565603"/>
                </a:lnTo>
                <a:lnTo>
                  <a:pt x="3131868" y="2564013"/>
                </a:lnTo>
                <a:close/>
              </a:path>
              <a:path w="5621655" h="3489960">
                <a:moveTo>
                  <a:pt x="3225370" y="2564154"/>
                </a:moveTo>
                <a:lnTo>
                  <a:pt x="3217549" y="2565736"/>
                </a:lnTo>
                <a:lnTo>
                  <a:pt x="3211161" y="2570051"/>
                </a:lnTo>
                <a:lnTo>
                  <a:pt x="3206854" y="2576446"/>
                </a:lnTo>
                <a:lnTo>
                  <a:pt x="3205274" y="2584270"/>
                </a:lnTo>
                <a:lnTo>
                  <a:pt x="3206854" y="2592092"/>
                </a:lnTo>
                <a:lnTo>
                  <a:pt x="3211161" y="2598480"/>
                </a:lnTo>
                <a:lnTo>
                  <a:pt x="3217549" y="2602787"/>
                </a:lnTo>
                <a:lnTo>
                  <a:pt x="3225370" y="2604367"/>
                </a:lnTo>
                <a:lnTo>
                  <a:pt x="3233204" y="2602787"/>
                </a:lnTo>
                <a:lnTo>
                  <a:pt x="3239598" y="2598480"/>
                </a:lnTo>
                <a:lnTo>
                  <a:pt x="3243907" y="2592092"/>
                </a:lnTo>
                <a:lnTo>
                  <a:pt x="3245487" y="2584270"/>
                </a:lnTo>
                <a:lnTo>
                  <a:pt x="3243907" y="2576446"/>
                </a:lnTo>
                <a:lnTo>
                  <a:pt x="3239598" y="2570051"/>
                </a:lnTo>
                <a:lnTo>
                  <a:pt x="3233204" y="2565736"/>
                </a:lnTo>
                <a:lnTo>
                  <a:pt x="3225370" y="2564154"/>
                </a:lnTo>
                <a:close/>
              </a:path>
              <a:path w="5621655" h="3489960">
                <a:moveTo>
                  <a:pt x="3318893" y="2564396"/>
                </a:moveTo>
                <a:lnTo>
                  <a:pt x="3311149" y="2565958"/>
                </a:lnTo>
                <a:lnTo>
                  <a:pt x="3304832" y="2570217"/>
                </a:lnTo>
                <a:lnTo>
                  <a:pt x="3300578" y="2576534"/>
                </a:lnTo>
                <a:lnTo>
                  <a:pt x="3299019" y="2584270"/>
                </a:lnTo>
                <a:lnTo>
                  <a:pt x="3300578" y="2592007"/>
                </a:lnTo>
                <a:lnTo>
                  <a:pt x="3304832" y="2598324"/>
                </a:lnTo>
                <a:lnTo>
                  <a:pt x="3311149" y="2602583"/>
                </a:lnTo>
                <a:lnTo>
                  <a:pt x="3318893" y="2604145"/>
                </a:lnTo>
                <a:lnTo>
                  <a:pt x="3326624" y="2602583"/>
                </a:lnTo>
                <a:lnTo>
                  <a:pt x="3332950" y="2598324"/>
                </a:lnTo>
                <a:lnTo>
                  <a:pt x="3337221" y="2592007"/>
                </a:lnTo>
                <a:lnTo>
                  <a:pt x="3338789" y="2584270"/>
                </a:lnTo>
                <a:lnTo>
                  <a:pt x="3337221" y="2576534"/>
                </a:lnTo>
                <a:lnTo>
                  <a:pt x="3332950" y="2570217"/>
                </a:lnTo>
                <a:lnTo>
                  <a:pt x="3326624" y="2565958"/>
                </a:lnTo>
                <a:lnTo>
                  <a:pt x="3318893" y="2564396"/>
                </a:lnTo>
                <a:close/>
              </a:path>
              <a:path w="5621655" h="3489960">
                <a:moveTo>
                  <a:pt x="3412396" y="2564638"/>
                </a:moveTo>
                <a:lnTo>
                  <a:pt x="3404754" y="2566179"/>
                </a:lnTo>
                <a:lnTo>
                  <a:pt x="3398507" y="2570383"/>
                </a:lnTo>
                <a:lnTo>
                  <a:pt x="3394291" y="2576623"/>
                </a:lnTo>
                <a:lnTo>
                  <a:pt x="3392744" y="2584270"/>
                </a:lnTo>
                <a:lnTo>
                  <a:pt x="3394291" y="2591909"/>
                </a:lnTo>
                <a:lnTo>
                  <a:pt x="3398507" y="2598149"/>
                </a:lnTo>
                <a:lnTo>
                  <a:pt x="3404754" y="2602358"/>
                </a:lnTo>
                <a:lnTo>
                  <a:pt x="3412396" y="2603902"/>
                </a:lnTo>
                <a:lnTo>
                  <a:pt x="3420046" y="2602358"/>
                </a:lnTo>
                <a:lnTo>
                  <a:pt x="3426293" y="2598149"/>
                </a:lnTo>
                <a:lnTo>
                  <a:pt x="3430505" y="2591909"/>
                </a:lnTo>
                <a:lnTo>
                  <a:pt x="3432049" y="2584270"/>
                </a:lnTo>
                <a:lnTo>
                  <a:pt x="3430505" y="2576623"/>
                </a:lnTo>
                <a:lnTo>
                  <a:pt x="3426293" y="2570383"/>
                </a:lnTo>
                <a:lnTo>
                  <a:pt x="3420046" y="2566179"/>
                </a:lnTo>
                <a:lnTo>
                  <a:pt x="3412396" y="2564638"/>
                </a:lnTo>
                <a:close/>
              </a:path>
              <a:path w="5621655" h="3489960">
                <a:moveTo>
                  <a:pt x="3505898" y="2564860"/>
                </a:moveTo>
                <a:lnTo>
                  <a:pt x="3498357" y="2566386"/>
                </a:lnTo>
                <a:lnTo>
                  <a:pt x="3492193" y="2570547"/>
                </a:lnTo>
                <a:lnTo>
                  <a:pt x="3488034" y="2576718"/>
                </a:lnTo>
                <a:lnTo>
                  <a:pt x="3486508" y="2584270"/>
                </a:lnTo>
                <a:lnTo>
                  <a:pt x="3488034" y="2591823"/>
                </a:lnTo>
                <a:lnTo>
                  <a:pt x="3492193" y="2597993"/>
                </a:lnTo>
                <a:lnTo>
                  <a:pt x="3498357" y="2602154"/>
                </a:lnTo>
                <a:lnTo>
                  <a:pt x="3505898" y="2603680"/>
                </a:lnTo>
                <a:lnTo>
                  <a:pt x="3513463" y="2602154"/>
                </a:lnTo>
                <a:lnTo>
                  <a:pt x="3519639" y="2597993"/>
                </a:lnTo>
                <a:lnTo>
                  <a:pt x="3523803" y="2591823"/>
                </a:lnTo>
                <a:lnTo>
                  <a:pt x="3525329" y="2584270"/>
                </a:lnTo>
                <a:lnTo>
                  <a:pt x="3523803" y="2576718"/>
                </a:lnTo>
                <a:lnTo>
                  <a:pt x="3519639" y="2570547"/>
                </a:lnTo>
                <a:lnTo>
                  <a:pt x="3513463" y="2566386"/>
                </a:lnTo>
                <a:lnTo>
                  <a:pt x="3505898" y="2564860"/>
                </a:lnTo>
                <a:close/>
              </a:path>
              <a:path w="5621655" h="3489960">
                <a:moveTo>
                  <a:pt x="3599441" y="2565182"/>
                </a:moveTo>
                <a:lnTo>
                  <a:pt x="3592007" y="2566681"/>
                </a:lnTo>
                <a:lnTo>
                  <a:pt x="3585940" y="2570769"/>
                </a:lnTo>
                <a:lnTo>
                  <a:pt x="3581852" y="2576836"/>
                </a:lnTo>
                <a:lnTo>
                  <a:pt x="3580353" y="2584270"/>
                </a:lnTo>
                <a:lnTo>
                  <a:pt x="3581852" y="2591696"/>
                </a:lnTo>
                <a:lnTo>
                  <a:pt x="3585940" y="2597763"/>
                </a:lnTo>
                <a:lnTo>
                  <a:pt x="3592007" y="2601856"/>
                </a:lnTo>
                <a:lnTo>
                  <a:pt x="3599441" y="2603357"/>
                </a:lnTo>
                <a:lnTo>
                  <a:pt x="3606868" y="2601856"/>
                </a:lnTo>
                <a:lnTo>
                  <a:pt x="3612935" y="2597763"/>
                </a:lnTo>
                <a:lnTo>
                  <a:pt x="3617028" y="2591696"/>
                </a:lnTo>
                <a:lnTo>
                  <a:pt x="3618529" y="2584270"/>
                </a:lnTo>
                <a:lnTo>
                  <a:pt x="3617028" y="2576836"/>
                </a:lnTo>
                <a:lnTo>
                  <a:pt x="3612935" y="2570769"/>
                </a:lnTo>
                <a:lnTo>
                  <a:pt x="3606868" y="2566681"/>
                </a:lnTo>
                <a:lnTo>
                  <a:pt x="3599441" y="2565182"/>
                </a:lnTo>
                <a:close/>
              </a:path>
              <a:path w="5621655" h="3489960">
                <a:moveTo>
                  <a:pt x="3692944" y="2565486"/>
                </a:moveTo>
                <a:lnTo>
                  <a:pt x="3685630" y="2566963"/>
                </a:lnTo>
                <a:lnTo>
                  <a:pt x="3679652" y="2570989"/>
                </a:lnTo>
                <a:lnTo>
                  <a:pt x="3675619" y="2576960"/>
                </a:lnTo>
                <a:lnTo>
                  <a:pt x="3674139" y="2584270"/>
                </a:lnTo>
                <a:lnTo>
                  <a:pt x="3675619" y="2591581"/>
                </a:lnTo>
                <a:lnTo>
                  <a:pt x="3679652" y="2597552"/>
                </a:lnTo>
                <a:lnTo>
                  <a:pt x="3685630" y="2601578"/>
                </a:lnTo>
                <a:lnTo>
                  <a:pt x="3692944" y="2603055"/>
                </a:lnTo>
                <a:lnTo>
                  <a:pt x="3700246" y="2601578"/>
                </a:lnTo>
                <a:lnTo>
                  <a:pt x="3706219" y="2597552"/>
                </a:lnTo>
                <a:lnTo>
                  <a:pt x="3710250" y="2591581"/>
                </a:lnTo>
                <a:lnTo>
                  <a:pt x="3711730" y="2584270"/>
                </a:lnTo>
                <a:lnTo>
                  <a:pt x="3710250" y="2576960"/>
                </a:lnTo>
                <a:lnTo>
                  <a:pt x="3706219" y="2570989"/>
                </a:lnTo>
                <a:lnTo>
                  <a:pt x="3700246" y="2566963"/>
                </a:lnTo>
                <a:lnTo>
                  <a:pt x="3692944" y="2565486"/>
                </a:lnTo>
                <a:close/>
              </a:path>
              <a:path w="5621655" h="3489960">
                <a:moveTo>
                  <a:pt x="3786487" y="2565727"/>
                </a:moveTo>
                <a:lnTo>
                  <a:pt x="3779242" y="2567183"/>
                </a:lnTo>
                <a:lnTo>
                  <a:pt x="3773336" y="2571155"/>
                </a:lnTo>
                <a:lnTo>
                  <a:pt x="3769360" y="2577049"/>
                </a:lnTo>
                <a:lnTo>
                  <a:pt x="3767903" y="2584270"/>
                </a:lnTo>
                <a:lnTo>
                  <a:pt x="3769360" y="2591492"/>
                </a:lnTo>
                <a:lnTo>
                  <a:pt x="3773336" y="2597385"/>
                </a:lnTo>
                <a:lnTo>
                  <a:pt x="3779242" y="2601357"/>
                </a:lnTo>
                <a:lnTo>
                  <a:pt x="3786487" y="2602812"/>
                </a:lnTo>
                <a:lnTo>
                  <a:pt x="3793680" y="2601357"/>
                </a:lnTo>
                <a:lnTo>
                  <a:pt x="3799569" y="2597385"/>
                </a:lnTo>
                <a:lnTo>
                  <a:pt x="3803549" y="2591492"/>
                </a:lnTo>
                <a:lnTo>
                  <a:pt x="3805010" y="2584270"/>
                </a:lnTo>
                <a:lnTo>
                  <a:pt x="3803549" y="2577049"/>
                </a:lnTo>
                <a:lnTo>
                  <a:pt x="3799569" y="2571155"/>
                </a:lnTo>
                <a:lnTo>
                  <a:pt x="3793680" y="2567183"/>
                </a:lnTo>
                <a:lnTo>
                  <a:pt x="3786487" y="2565727"/>
                </a:lnTo>
                <a:close/>
              </a:path>
              <a:path w="5621655" h="3489960">
                <a:moveTo>
                  <a:pt x="3879989" y="2566031"/>
                </a:moveTo>
                <a:lnTo>
                  <a:pt x="3872868" y="2567465"/>
                </a:lnTo>
                <a:lnTo>
                  <a:pt x="3867058" y="2571375"/>
                </a:lnTo>
                <a:lnTo>
                  <a:pt x="3863144" y="2577173"/>
                </a:lnTo>
                <a:lnTo>
                  <a:pt x="3861709" y="2584270"/>
                </a:lnTo>
                <a:lnTo>
                  <a:pt x="3863144" y="2591368"/>
                </a:lnTo>
                <a:lnTo>
                  <a:pt x="3867058" y="2597166"/>
                </a:lnTo>
                <a:lnTo>
                  <a:pt x="3872868" y="2601076"/>
                </a:lnTo>
                <a:lnTo>
                  <a:pt x="3879989" y="2602510"/>
                </a:lnTo>
                <a:lnTo>
                  <a:pt x="3887076" y="2601076"/>
                </a:lnTo>
                <a:lnTo>
                  <a:pt x="3892868" y="2597166"/>
                </a:lnTo>
                <a:lnTo>
                  <a:pt x="3896776" y="2591368"/>
                </a:lnTo>
                <a:lnTo>
                  <a:pt x="3898210" y="2584270"/>
                </a:lnTo>
                <a:lnTo>
                  <a:pt x="3896776" y="2577173"/>
                </a:lnTo>
                <a:lnTo>
                  <a:pt x="3892868" y="2571375"/>
                </a:lnTo>
                <a:lnTo>
                  <a:pt x="3887076" y="2567465"/>
                </a:lnTo>
                <a:lnTo>
                  <a:pt x="3879989" y="2566031"/>
                </a:lnTo>
                <a:close/>
              </a:path>
              <a:path w="5621655" h="3489960">
                <a:moveTo>
                  <a:pt x="3983379" y="2566353"/>
                </a:moveTo>
                <a:lnTo>
                  <a:pt x="3963564" y="2566353"/>
                </a:lnTo>
                <a:lnTo>
                  <a:pt x="3955554" y="2574363"/>
                </a:lnTo>
                <a:lnTo>
                  <a:pt x="3955554" y="2594157"/>
                </a:lnTo>
                <a:lnTo>
                  <a:pt x="3963564" y="2602188"/>
                </a:lnTo>
                <a:lnTo>
                  <a:pt x="3983379" y="2602188"/>
                </a:lnTo>
                <a:lnTo>
                  <a:pt x="3991390" y="2594157"/>
                </a:lnTo>
                <a:lnTo>
                  <a:pt x="3991390" y="2574363"/>
                </a:lnTo>
                <a:lnTo>
                  <a:pt x="3983379" y="2566353"/>
                </a:lnTo>
                <a:close/>
              </a:path>
              <a:path w="5621655" h="3489960">
                <a:moveTo>
                  <a:pt x="4076700" y="2566737"/>
                </a:moveTo>
                <a:lnTo>
                  <a:pt x="4057289" y="2566737"/>
                </a:lnTo>
                <a:lnTo>
                  <a:pt x="4049481" y="2574585"/>
                </a:lnTo>
                <a:lnTo>
                  <a:pt x="4049481" y="2593955"/>
                </a:lnTo>
                <a:lnTo>
                  <a:pt x="4057289" y="2601804"/>
                </a:lnTo>
                <a:lnTo>
                  <a:pt x="4076700" y="2601804"/>
                </a:lnTo>
                <a:lnTo>
                  <a:pt x="4084529" y="2593955"/>
                </a:lnTo>
                <a:lnTo>
                  <a:pt x="4084529" y="2574585"/>
                </a:lnTo>
                <a:lnTo>
                  <a:pt x="4076700" y="2566737"/>
                </a:lnTo>
                <a:close/>
              </a:path>
              <a:path w="5621655" h="3489960">
                <a:moveTo>
                  <a:pt x="4170000" y="2567039"/>
                </a:moveTo>
                <a:lnTo>
                  <a:pt x="4150993" y="2567039"/>
                </a:lnTo>
                <a:lnTo>
                  <a:pt x="4143266" y="2574767"/>
                </a:lnTo>
                <a:lnTo>
                  <a:pt x="4143266" y="2593774"/>
                </a:lnTo>
                <a:lnTo>
                  <a:pt x="4150993" y="2601481"/>
                </a:lnTo>
                <a:lnTo>
                  <a:pt x="4170000" y="2601481"/>
                </a:lnTo>
                <a:lnTo>
                  <a:pt x="4177728" y="2593774"/>
                </a:lnTo>
                <a:lnTo>
                  <a:pt x="4177728" y="2574767"/>
                </a:lnTo>
                <a:lnTo>
                  <a:pt x="4170000" y="2567039"/>
                </a:lnTo>
                <a:close/>
              </a:path>
              <a:path w="5621655" h="3489960">
                <a:moveTo>
                  <a:pt x="4263362" y="2567362"/>
                </a:moveTo>
                <a:lnTo>
                  <a:pt x="4244678" y="2567362"/>
                </a:lnTo>
                <a:lnTo>
                  <a:pt x="4237111" y="2574928"/>
                </a:lnTo>
                <a:lnTo>
                  <a:pt x="4237111" y="2593613"/>
                </a:lnTo>
                <a:lnTo>
                  <a:pt x="4244678" y="2601178"/>
                </a:lnTo>
                <a:lnTo>
                  <a:pt x="4263362" y="2601178"/>
                </a:lnTo>
                <a:lnTo>
                  <a:pt x="4270949" y="2593613"/>
                </a:lnTo>
                <a:lnTo>
                  <a:pt x="4270949" y="2574928"/>
                </a:lnTo>
                <a:lnTo>
                  <a:pt x="4263362" y="2567362"/>
                </a:lnTo>
                <a:close/>
              </a:path>
              <a:path w="5621655" h="3489960">
                <a:moveTo>
                  <a:pt x="4356662" y="2567745"/>
                </a:moveTo>
                <a:lnTo>
                  <a:pt x="4338402" y="2567745"/>
                </a:lnTo>
                <a:lnTo>
                  <a:pt x="4331017" y="2575151"/>
                </a:lnTo>
                <a:lnTo>
                  <a:pt x="4331017" y="2593390"/>
                </a:lnTo>
                <a:lnTo>
                  <a:pt x="4338402" y="2600796"/>
                </a:lnTo>
                <a:lnTo>
                  <a:pt x="4356662" y="2600796"/>
                </a:lnTo>
                <a:lnTo>
                  <a:pt x="4364047" y="2593390"/>
                </a:lnTo>
                <a:lnTo>
                  <a:pt x="4364047" y="2575151"/>
                </a:lnTo>
                <a:lnTo>
                  <a:pt x="4356662" y="2567745"/>
                </a:lnTo>
                <a:close/>
              </a:path>
              <a:path w="5621655" h="3489960">
                <a:moveTo>
                  <a:pt x="4450024" y="2568068"/>
                </a:moveTo>
                <a:lnTo>
                  <a:pt x="4432086" y="2568068"/>
                </a:lnTo>
                <a:lnTo>
                  <a:pt x="4424822" y="2575312"/>
                </a:lnTo>
                <a:lnTo>
                  <a:pt x="4424822" y="2593229"/>
                </a:lnTo>
                <a:lnTo>
                  <a:pt x="4432086" y="2600472"/>
                </a:lnTo>
                <a:lnTo>
                  <a:pt x="4450024" y="2600472"/>
                </a:lnTo>
                <a:lnTo>
                  <a:pt x="4457248" y="2593229"/>
                </a:lnTo>
                <a:lnTo>
                  <a:pt x="4457248" y="2575312"/>
                </a:lnTo>
                <a:lnTo>
                  <a:pt x="4450024" y="2568068"/>
                </a:lnTo>
                <a:close/>
              </a:path>
              <a:path w="5621655" h="3489960">
                <a:moveTo>
                  <a:pt x="4543324" y="2568371"/>
                </a:moveTo>
                <a:lnTo>
                  <a:pt x="4525770" y="2568371"/>
                </a:lnTo>
                <a:lnTo>
                  <a:pt x="4518669" y="2575493"/>
                </a:lnTo>
                <a:lnTo>
                  <a:pt x="4518669" y="2593047"/>
                </a:lnTo>
                <a:lnTo>
                  <a:pt x="4525770" y="2600170"/>
                </a:lnTo>
                <a:lnTo>
                  <a:pt x="4543324" y="2600170"/>
                </a:lnTo>
                <a:lnTo>
                  <a:pt x="4550448" y="2593047"/>
                </a:lnTo>
                <a:lnTo>
                  <a:pt x="4550448" y="2575493"/>
                </a:lnTo>
                <a:lnTo>
                  <a:pt x="4543324" y="2568371"/>
                </a:lnTo>
                <a:close/>
              </a:path>
              <a:path w="5621655" h="3489960">
                <a:moveTo>
                  <a:pt x="1130575" y="2614273"/>
                </a:moveTo>
                <a:lnTo>
                  <a:pt x="1112068" y="2614273"/>
                </a:lnTo>
                <a:lnTo>
                  <a:pt x="1104564" y="2621779"/>
                </a:lnTo>
                <a:lnTo>
                  <a:pt x="1104564" y="2640281"/>
                </a:lnTo>
                <a:lnTo>
                  <a:pt x="1112068" y="2647767"/>
                </a:lnTo>
                <a:lnTo>
                  <a:pt x="1130575" y="2647767"/>
                </a:lnTo>
                <a:lnTo>
                  <a:pt x="1138071" y="2640281"/>
                </a:lnTo>
                <a:lnTo>
                  <a:pt x="1138071" y="2621779"/>
                </a:lnTo>
                <a:lnTo>
                  <a:pt x="1130575" y="2614273"/>
                </a:lnTo>
                <a:close/>
              </a:path>
              <a:path w="5621655" h="3489960">
                <a:moveTo>
                  <a:pt x="1224257" y="2613950"/>
                </a:moveTo>
                <a:lnTo>
                  <a:pt x="1205405" y="2613950"/>
                </a:lnTo>
                <a:lnTo>
                  <a:pt x="1197767" y="2621597"/>
                </a:lnTo>
                <a:lnTo>
                  <a:pt x="1197767" y="2640443"/>
                </a:lnTo>
                <a:lnTo>
                  <a:pt x="1205405" y="2648090"/>
                </a:lnTo>
                <a:lnTo>
                  <a:pt x="1224257" y="2648090"/>
                </a:lnTo>
                <a:lnTo>
                  <a:pt x="1231896" y="2640443"/>
                </a:lnTo>
                <a:lnTo>
                  <a:pt x="1231896" y="2621597"/>
                </a:lnTo>
                <a:lnTo>
                  <a:pt x="1224257" y="2613950"/>
                </a:lnTo>
                <a:close/>
              </a:path>
              <a:path w="5621655" h="3489960">
                <a:moveTo>
                  <a:pt x="1317941" y="2613648"/>
                </a:moveTo>
                <a:lnTo>
                  <a:pt x="1298742" y="2613648"/>
                </a:lnTo>
                <a:lnTo>
                  <a:pt x="1290961" y="2621415"/>
                </a:lnTo>
                <a:lnTo>
                  <a:pt x="1290961" y="2640624"/>
                </a:lnTo>
                <a:lnTo>
                  <a:pt x="1298742" y="2648393"/>
                </a:lnTo>
                <a:lnTo>
                  <a:pt x="1317941" y="2648393"/>
                </a:lnTo>
                <a:lnTo>
                  <a:pt x="1325730" y="2640624"/>
                </a:lnTo>
                <a:lnTo>
                  <a:pt x="1325730" y="2621415"/>
                </a:lnTo>
                <a:lnTo>
                  <a:pt x="1317941" y="2613648"/>
                </a:lnTo>
                <a:close/>
              </a:path>
              <a:path w="5621655" h="3489960">
                <a:moveTo>
                  <a:pt x="1411625" y="2613325"/>
                </a:moveTo>
                <a:lnTo>
                  <a:pt x="1392085" y="2613325"/>
                </a:lnTo>
                <a:lnTo>
                  <a:pt x="1384164" y="2621254"/>
                </a:lnTo>
                <a:lnTo>
                  <a:pt x="1384164" y="2640785"/>
                </a:lnTo>
                <a:lnTo>
                  <a:pt x="1392085" y="2648715"/>
                </a:lnTo>
                <a:lnTo>
                  <a:pt x="1411625" y="2648715"/>
                </a:lnTo>
                <a:lnTo>
                  <a:pt x="1419547" y="2640785"/>
                </a:lnTo>
                <a:lnTo>
                  <a:pt x="1419547" y="2621254"/>
                </a:lnTo>
                <a:lnTo>
                  <a:pt x="1411625" y="2613325"/>
                </a:lnTo>
                <a:close/>
              </a:path>
              <a:path w="5621655" h="3489960">
                <a:moveTo>
                  <a:pt x="1495370" y="2613022"/>
                </a:moveTo>
                <a:lnTo>
                  <a:pt x="1488364" y="2614435"/>
                </a:lnTo>
                <a:lnTo>
                  <a:pt x="1482641" y="2618291"/>
                </a:lnTo>
                <a:lnTo>
                  <a:pt x="1478783" y="2624011"/>
                </a:lnTo>
                <a:lnTo>
                  <a:pt x="1477368" y="2631020"/>
                </a:lnTo>
                <a:lnTo>
                  <a:pt x="1478783" y="2638029"/>
                </a:lnTo>
                <a:lnTo>
                  <a:pt x="1482641" y="2643749"/>
                </a:lnTo>
                <a:lnTo>
                  <a:pt x="1488364" y="2647604"/>
                </a:lnTo>
                <a:lnTo>
                  <a:pt x="1495370" y="2649018"/>
                </a:lnTo>
                <a:lnTo>
                  <a:pt x="1502380" y="2647604"/>
                </a:lnTo>
                <a:lnTo>
                  <a:pt x="1508101" y="2643749"/>
                </a:lnTo>
                <a:lnTo>
                  <a:pt x="1511957" y="2638029"/>
                </a:lnTo>
                <a:lnTo>
                  <a:pt x="1513370" y="2631020"/>
                </a:lnTo>
                <a:lnTo>
                  <a:pt x="1511957" y="2624011"/>
                </a:lnTo>
                <a:lnTo>
                  <a:pt x="1508101" y="2618291"/>
                </a:lnTo>
                <a:lnTo>
                  <a:pt x="1502380" y="2614435"/>
                </a:lnTo>
                <a:lnTo>
                  <a:pt x="1495370" y="2613022"/>
                </a:lnTo>
                <a:close/>
              </a:path>
              <a:path w="5621655" h="3489960">
                <a:moveTo>
                  <a:pt x="1588894" y="2612720"/>
                </a:moveTo>
                <a:lnTo>
                  <a:pt x="1581759" y="2614158"/>
                </a:lnTo>
                <a:lnTo>
                  <a:pt x="1575936" y="2618079"/>
                </a:lnTo>
                <a:lnTo>
                  <a:pt x="1572012" y="2623896"/>
                </a:lnTo>
                <a:lnTo>
                  <a:pt x="1570573" y="2631020"/>
                </a:lnTo>
                <a:lnTo>
                  <a:pt x="1572012" y="2638147"/>
                </a:lnTo>
                <a:lnTo>
                  <a:pt x="1575936" y="2643971"/>
                </a:lnTo>
                <a:lnTo>
                  <a:pt x="1581759" y="2647900"/>
                </a:lnTo>
                <a:lnTo>
                  <a:pt x="1588894" y="2649341"/>
                </a:lnTo>
                <a:lnTo>
                  <a:pt x="1596019" y="2647900"/>
                </a:lnTo>
                <a:lnTo>
                  <a:pt x="1601836" y="2643971"/>
                </a:lnTo>
                <a:lnTo>
                  <a:pt x="1605758" y="2638147"/>
                </a:lnTo>
                <a:lnTo>
                  <a:pt x="1607196" y="2631020"/>
                </a:lnTo>
                <a:lnTo>
                  <a:pt x="1605758" y="2623896"/>
                </a:lnTo>
                <a:lnTo>
                  <a:pt x="1601836" y="2618079"/>
                </a:lnTo>
                <a:lnTo>
                  <a:pt x="1596019" y="2614158"/>
                </a:lnTo>
                <a:lnTo>
                  <a:pt x="1588894" y="2612720"/>
                </a:lnTo>
                <a:close/>
              </a:path>
              <a:path w="5621655" h="3489960">
                <a:moveTo>
                  <a:pt x="1682397" y="2612397"/>
                </a:moveTo>
                <a:lnTo>
                  <a:pt x="1675146" y="2613860"/>
                </a:lnTo>
                <a:lnTo>
                  <a:pt x="1669226" y="2617850"/>
                </a:lnTo>
                <a:lnTo>
                  <a:pt x="1665236" y="2623769"/>
                </a:lnTo>
                <a:lnTo>
                  <a:pt x="1663773" y="2631020"/>
                </a:lnTo>
                <a:lnTo>
                  <a:pt x="1665236" y="2638271"/>
                </a:lnTo>
                <a:lnTo>
                  <a:pt x="1669226" y="2644191"/>
                </a:lnTo>
                <a:lnTo>
                  <a:pt x="1675146" y="2648181"/>
                </a:lnTo>
                <a:lnTo>
                  <a:pt x="1682397" y="2649644"/>
                </a:lnTo>
                <a:lnTo>
                  <a:pt x="1689648" y="2648181"/>
                </a:lnTo>
                <a:lnTo>
                  <a:pt x="1695568" y="2644191"/>
                </a:lnTo>
                <a:lnTo>
                  <a:pt x="1699558" y="2638271"/>
                </a:lnTo>
                <a:lnTo>
                  <a:pt x="1701021" y="2631020"/>
                </a:lnTo>
                <a:lnTo>
                  <a:pt x="1699558" y="2623769"/>
                </a:lnTo>
                <a:lnTo>
                  <a:pt x="1695568" y="2617850"/>
                </a:lnTo>
                <a:lnTo>
                  <a:pt x="1689648" y="2613860"/>
                </a:lnTo>
                <a:lnTo>
                  <a:pt x="1682397" y="2612397"/>
                </a:lnTo>
                <a:close/>
              </a:path>
              <a:path w="5621655" h="3489960">
                <a:moveTo>
                  <a:pt x="1775919" y="2612095"/>
                </a:moveTo>
                <a:lnTo>
                  <a:pt x="1768542" y="2613582"/>
                </a:lnTo>
                <a:lnTo>
                  <a:pt x="1762520" y="2617638"/>
                </a:lnTo>
                <a:lnTo>
                  <a:pt x="1758461" y="2623654"/>
                </a:lnTo>
                <a:lnTo>
                  <a:pt x="1756974" y="2631020"/>
                </a:lnTo>
                <a:lnTo>
                  <a:pt x="1758461" y="2638390"/>
                </a:lnTo>
                <a:lnTo>
                  <a:pt x="1762520" y="2644413"/>
                </a:lnTo>
                <a:lnTo>
                  <a:pt x="1768542" y="2648476"/>
                </a:lnTo>
                <a:lnTo>
                  <a:pt x="1775919" y="2649966"/>
                </a:lnTo>
                <a:lnTo>
                  <a:pt x="1783286" y="2648476"/>
                </a:lnTo>
                <a:lnTo>
                  <a:pt x="1789302" y="2644413"/>
                </a:lnTo>
                <a:lnTo>
                  <a:pt x="1793359" y="2638390"/>
                </a:lnTo>
                <a:lnTo>
                  <a:pt x="1794846" y="2631020"/>
                </a:lnTo>
                <a:lnTo>
                  <a:pt x="1793359" y="2623654"/>
                </a:lnTo>
                <a:lnTo>
                  <a:pt x="1789302" y="2617638"/>
                </a:lnTo>
                <a:lnTo>
                  <a:pt x="1783286" y="2613582"/>
                </a:lnTo>
                <a:lnTo>
                  <a:pt x="1775919" y="2612095"/>
                </a:lnTo>
                <a:close/>
              </a:path>
              <a:path w="5621655" h="3489960">
                <a:moveTo>
                  <a:pt x="1869422" y="2611852"/>
                </a:moveTo>
                <a:lnTo>
                  <a:pt x="1861967" y="2613358"/>
                </a:lnTo>
                <a:lnTo>
                  <a:pt x="1855873" y="2617464"/>
                </a:lnTo>
                <a:lnTo>
                  <a:pt x="1851762" y="2623556"/>
                </a:lnTo>
                <a:lnTo>
                  <a:pt x="1850254" y="2631020"/>
                </a:lnTo>
                <a:lnTo>
                  <a:pt x="1851762" y="2638484"/>
                </a:lnTo>
                <a:lnTo>
                  <a:pt x="1855873" y="2644577"/>
                </a:lnTo>
                <a:lnTo>
                  <a:pt x="1861967" y="2648683"/>
                </a:lnTo>
                <a:lnTo>
                  <a:pt x="1869422" y="2650189"/>
                </a:lnTo>
                <a:lnTo>
                  <a:pt x="1876886" y="2648683"/>
                </a:lnTo>
                <a:lnTo>
                  <a:pt x="1882979" y="2644577"/>
                </a:lnTo>
                <a:lnTo>
                  <a:pt x="1887086" y="2638484"/>
                </a:lnTo>
                <a:lnTo>
                  <a:pt x="1888591" y="2631020"/>
                </a:lnTo>
                <a:lnTo>
                  <a:pt x="1887086" y="2623556"/>
                </a:lnTo>
                <a:lnTo>
                  <a:pt x="1882979" y="2617464"/>
                </a:lnTo>
                <a:lnTo>
                  <a:pt x="1876886" y="2613358"/>
                </a:lnTo>
                <a:lnTo>
                  <a:pt x="1869422" y="2611852"/>
                </a:lnTo>
                <a:close/>
              </a:path>
              <a:path w="5621655" h="3489960">
                <a:moveTo>
                  <a:pt x="1962945" y="2611610"/>
                </a:moveTo>
                <a:lnTo>
                  <a:pt x="1955392" y="2613136"/>
                </a:lnTo>
                <a:lnTo>
                  <a:pt x="1949222" y="2617297"/>
                </a:lnTo>
                <a:lnTo>
                  <a:pt x="1945060" y="2623468"/>
                </a:lnTo>
                <a:lnTo>
                  <a:pt x="1943534" y="2631020"/>
                </a:lnTo>
                <a:lnTo>
                  <a:pt x="1945060" y="2638573"/>
                </a:lnTo>
                <a:lnTo>
                  <a:pt x="1949222" y="2644743"/>
                </a:lnTo>
                <a:lnTo>
                  <a:pt x="1955392" y="2648905"/>
                </a:lnTo>
                <a:lnTo>
                  <a:pt x="1962945" y="2650431"/>
                </a:lnTo>
                <a:lnTo>
                  <a:pt x="1970498" y="2648905"/>
                </a:lnTo>
                <a:lnTo>
                  <a:pt x="1976668" y="2644743"/>
                </a:lnTo>
                <a:lnTo>
                  <a:pt x="1980829" y="2638573"/>
                </a:lnTo>
                <a:lnTo>
                  <a:pt x="1982355" y="2631020"/>
                </a:lnTo>
                <a:lnTo>
                  <a:pt x="1980829" y="2623468"/>
                </a:lnTo>
                <a:lnTo>
                  <a:pt x="1976668" y="2617297"/>
                </a:lnTo>
                <a:lnTo>
                  <a:pt x="1970498" y="2613136"/>
                </a:lnTo>
                <a:lnTo>
                  <a:pt x="1962945" y="2611610"/>
                </a:lnTo>
                <a:close/>
              </a:path>
              <a:path w="5621655" h="3489960">
                <a:moveTo>
                  <a:pt x="2056447" y="2611387"/>
                </a:moveTo>
                <a:lnTo>
                  <a:pt x="2048809" y="2612931"/>
                </a:lnTo>
                <a:lnTo>
                  <a:pt x="2042569" y="2617141"/>
                </a:lnTo>
                <a:lnTo>
                  <a:pt x="2038359" y="2623381"/>
                </a:lnTo>
                <a:lnTo>
                  <a:pt x="2036816" y="2631020"/>
                </a:lnTo>
                <a:lnTo>
                  <a:pt x="2038359" y="2638667"/>
                </a:lnTo>
                <a:lnTo>
                  <a:pt x="2042569" y="2644907"/>
                </a:lnTo>
                <a:lnTo>
                  <a:pt x="2048809" y="2649111"/>
                </a:lnTo>
                <a:lnTo>
                  <a:pt x="2056447" y="2650652"/>
                </a:lnTo>
                <a:lnTo>
                  <a:pt x="2064098" y="2649111"/>
                </a:lnTo>
                <a:lnTo>
                  <a:pt x="2070345" y="2644907"/>
                </a:lnTo>
                <a:lnTo>
                  <a:pt x="2074556" y="2638667"/>
                </a:lnTo>
                <a:lnTo>
                  <a:pt x="2076101" y="2631020"/>
                </a:lnTo>
                <a:lnTo>
                  <a:pt x="2074556" y="2623381"/>
                </a:lnTo>
                <a:lnTo>
                  <a:pt x="2070345" y="2617141"/>
                </a:lnTo>
                <a:lnTo>
                  <a:pt x="2064098" y="2612931"/>
                </a:lnTo>
                <a:lnTo>
                  <a:pt x="2056447" y="2611387"/>
                </a:lnTo>
                <a:close/>
              </a:path>
              <a:path w="5621655" h="3489960">
                <a:moveTo>
                  <a:pt x="2149970" y="2611146"/>
                </a:moveTo>
                <a:lnTo>
                  <a:pt x="2142234" y="2612708"/>
                </a:lnTo>
                <a:lnTo>
                  <a:pt x="2135917" y="2616967"/>
                </a:lnTo>
                <a:lnTo>
                  <a:pt x="2131658" y="2623284"/>
                </a:lnTo>
                <a:lnTo>
                  <a:pt x="2130096" y="2631020"/>
                </a:lnTo>
                <a:lnTo>
                  <a:pt x="2131658" y="2638757"/>
                </a:lnTo>
                <a:lnTo>
                  <a:pt x="2135917" y="2645074"/>
                </a:lnTo>
                <a:lnTo>
                  <a:pt x="2142234" y="2649333"/>
                </a:lnTo>
                <a:lnTo>
                  <a:pt x="2149970" y="2650895"/>
                </a:lnTo>
                <a:lnTo>
                  <a:pt x="2157706" y="2649333"/>
                </a:lnTo>
                <a:lnTo>
                  <a:pt x="2164024" y="2645074"/>
                </a:lnTo>
                <a:lnTo>
                  <a:pt x="2168284" y="2638757"/>
                </a:lnTo>
                <a:lnTo>
                  <a:pt x="2169846" y="2631020"/>
                </a:lnTo>
                <a:lnTo>
                  <a:pt x="2168284" y="2623284"/>
                </a:lnTo>
                <a:lnTo>
                  <a:pt x="2164024" y="2616967"/>
                </a:lnTo>
                <a:lnTo>
                  <a:pt x="2157706" y="2612708"/>
                </a:lnTo>
                <a:lnTo>
                  <a:pt x="2149970" y="2611146"/>
                </a:lnTo>
                <a:close/>
              </a:path>
              <a:path w="5621655" h="3489960">
                <a:moveTo>
                  <a:pt x="2243493" y="2611005"/>
                </a:moveTo>
                <a:lnTo>
                  <a:pt x="2235689" y="2612578"/>
                </a:lnTo>
                <a:lnTo>
                  <a:pt x="2229321" y="2616867"/>
                </a:lnTo>
                <a:lnTo>
                  <a:pt x="2225030" y="2623229"/>
                </a:lnTo>
                <a:lnTo>
                  <a:pt x="2223457" y="2631020"/>
                </a:lnTo>
                <a:lnTo>
                  <a:pt x="2225030" y="2638815"/>
                </a:lnTo>
                <a:lnTo>
                  <a:pt x="2229321" y="2645184"/>
                </a:lnTo>
                <a:lnTo>
                  <a:pt x="2235689" y="2649480"/>
                </a:lnTo>
                <a:lnTo>
                  <a:pt x="2243493" y="2651056"/>
                </a:lnTo>
                <a:lnTo>
                  <a:pt x="2251285" y="2649480"/>
                </a:lnTo>
                <a:lnTo>
                  <a:pt x="2257648" y="2645184"/>
                </a:lnTo>
                <a:lnTo>
                  <a:pt x="2261937" y="2638815"/>
                </a:lnTo>
                <a:lnTo>
                  <a:pt x="2263509" y="2631020"/>
                </a:lnTo>
                <a:lnTo>
                  <a:pt x="2261937" y="2623229"/>
                </a:lnTo>
                <a:lnTo>
                  <a:pt x="2257648" y="2616867"/>
                </a:lnTo>
                <a:lnTo>
                  <a:pt x="2251285" y="2612578"/>
                </a:lnTo>
                <a:lnTo>
                  <a:pt x="2243493" y="2611005"/>
                </a:lnTo>
                <a:close/>
              </a:path>
              <a:path w="5621655" h="3489960">
                <a:moveTo>
                  <a:pt x="2336995" y="2610843"/>
                </a:moveTo>
                <a:lnTo>
                  <a:pt x="2329144" y="2612429"/>
                </a:lnTo>
                <a:lnTo>
                  <a:pt x="2322730" y="2616755"/>
                </a:lnTo>
                <a:lnTo>
                  <a:pt x="2318405" y="2623169"/>
                </a:lnTo>
                <a:lnTo>
                  <a:pt x="2316819" y="2631020"/>
                </a:lnTo>
                <a:lnTo>
                  <a:pt x="2318405" y="2638880"/>
                </a:lnTo>
                <a:lnTo>
                  <a:pt x="2322730" y="2645293"/>
                </a:lnTo>
                <a:lnTo>
                  <a:pt x="2329144" y="2649613"/>
                </a:lnTo>
                <a:lnTo>
                  <a:pt x="2336995" y="2651197"/>
                </a:lnTo>
                <a:lnTo>
                  <a:pt x="2344855" y="2649613"/>
                </a:lnTo>
                <a:lnTo>
                  <a:pt x="2351269" y="2645293"/>
                </a:lnTo>
                <a:lnTo>
                  <a:pt x="2355589" y="2638880"/>
                </a:lnTo>
                <a:lnTo>
                  <a:pt x="2357173" y="2631020"/>
                </a:lnTo>
                <a:lnTo>
                  <a:pt x="2355589" y="2623169"/>
                </a:lnTo>
                <a:lnTo>
                  <a:pt x="2351269" y="2616755"/>
                </a:lnTo>
                <a:lnTo>
                  <a:pt x="2344855" y="2612429"/>
                </a:lnTo>
                <a:lnTo>
                  <a:pt x="2336995" y="2610843"/>
                </a:lnTo>
                <a:close/>
              </a:path>
              <a:path w="5621655" h="3489960">
                <a:moveTo>
                  <a:pt x="2430518" y="2610681"/>
                </a:moveTo>
                <a:lnTo>
                  <a:pt x="2422599" y="2612279"/>
                </a:lnTo>
                <a:lnTo>
                  <a:pt x="2416134" y="2616637"/>
                </a:lnTo>
                <a:lnTo>
                  <a:pt x="2411777" y="2623101"/>
                </a:lnTo>
                <a:lnTo>
                  <a:pt x="2410179" y="2631020"/>
                </a:lnTo>
                <a:lnTo>
                  <a:pt x="2411777" y="2638939"/>
                </a:lnTo>
                <a:lnTo>
                  <a:pt x="2416134" y="2645404"/>
                </a:lnTo>
                <a:lnTo>
                  <a:pt x="2422599" y="2649761"/>
                </a:lnTo>
                <a:lnTo>
                  <a:pt x="2430518" y="2651358"/>
                </a:lnTo>
                <a:lnTo>
                  <a:pt x="2438429" y="2649761"/>
                </a:lnTo>
                <a:lnTo>
                  <a:pt x="2444895" y="2645404"/>
                </a:lnTo>
                <a:lnTo>
                  <a:pt x="2449257" y="2638939"/>
                </a:lnTo>
                <a:lnTo>
                  <a:pt x="2450857" y="2631020"/>
                </a:lnTo>
                <a:lnTo>
                  <a:pt x="2449257" y="2623101"/>
                </a:lnTo>
                <a:lnTo>
                  <a:pt x="2444895" y="2616637"/>
                </a:lnTo>
                <a:lnTo>
                  <a:pt x="2438429" y="2612279"/>
                </a:lnTo>
                <a:lnTo>
                  <a:pt x="2430518" y="2610681"/>
                </a:lnTo>
                <a:close/>
              </a:path>
              <a:path w="5621655" h="3489960">
                <a:moveTo>
                  <a:pt x="2524021" y="2610601"/>
                </a:moveTo>
                <a:lnTo>
                  <a:pt x="2516072" y="2612206"/>
                </a:lnTo>
                <a:lnTo>
                  <a:pt x="2509582" y="2616581"/>
                </a:lnTo>
                <a:lnTo>
                  <a:pt x="2505206" y="2623072"/>
                </a:lnTo>
                <a:lnTo>
                  <a:pt x="2503602" y="2631020"/>
                </a:lnTo>
                <a:lnTo>
                  <a:pt x="2505206" y="2638969"/>
                </a:lnTo>
                <a:lnTo>
                  <a:pt x="2509582" y="2645460"/>
                </a:lnTo>
                <a:lnTo>
                  <a:pt x="2516072" y="2649835"/>
                </a:lnTo>
                <a:lnTo>
                  <a:pt x="2524021" y="2651439"/>
                </a:lnTo>
                <a:lnTo>
                  <a:pt x="2531970" y="2649835"/>
                </a:lnTo>
                <a:lnTo>
                  <a:pt x="2538461" y="2645460"/>
                </a:lnTo>
                <a:lnTo>
                  <a:pt x="2542837" y="2638969"/>
                </a:lnTo>
                <a:lnTo>
                  <a:pt x="2544441" y="2631020"/>
                </a:lnTo>
                <a:lnTo>
                  <a:pt x="2542837" y="2623072"/>
                </a:lnTo>
                <a:lnTo>
                  <a:pt x="2538461" y="2616581"/>
                </a:lnTo>
                <a:lnTo>
                  <a:pt x="2531970" y="2612206"/>
                </a:lnTo>
                <a:lnTo>
                  <a:pt x="2524021" y="2610601"/>
                </a:lnTo>
                <a:close/>
              </a:path>
              <a:path w="5621655" h="3489960">
                <a:moveTo>
                  <a:pt x="2617543" y="2610520"/>
                </a:moveTo>
                <a:lnTo>
                  <a:pt x="2609565" y="2612131"/>
                </a:lnTo>
                <a:lnTo>
                  <a:pt x="2603048" y="2616525"/>
                </a:lnTo>
                <a:lnTo>
                  <a:pt x="2598654" y="2623042"/>
                </a:lnTo>
                <a:lnTo>
                  <a:pt x="2597043" y="2631020"/>
                </a:lnTo>
                <a:lnTo>
                  <a:pt x="2598654" y="2638999"/>
                </a:lnTo>
                <a:lnTo>
                  <a:pt x="2603048" y="2645515"/>
                </a:lnTo>
                <a:lnTo>
                  <a:pt x="2609565" y="2649909"/>
                </a:lnTo>
                <a:lnTo>
                  <a:pt x="2617543" y="2651521"/>
                </a:lnTo>
                <a:lnTo>
                  <a:pt x="2625522" y="2649909"/>
                </a:lnTo>
                <a:lnTo>
                  <a:pt x="2632038" y="2645515"/>
                </a:lnTo>
                <a:lnTo>
                  <a:pt x="2636432" y="2638999"/>
                </a:lnTo>
                <a:lnTo>
                  <a:pt x="2638044" y="2631020"/>
                </a:lnTo>
                <a:lnTo>
                  <a:pt x="2636432" y="2623042"/>
                </a:lnTo>
                <a:lnTo>
                  <a:pt x="2632038" y="2616525"/>
                </a:lnTo>
                <a:lnTo>
                  <a:pt x="2625522" y="2612131"/>
                </a:lnTo>
                <a:lnTo>
                  <a:pt x="2617543" y="2610520"/>
                </a:lnTo>
                <a:close/>
              </a:path>
              <a:path w="5621655" h="3489960">
                <a:moveTo>
                  <a:pt x="2711046" y="2610520"/>
                </a:moveTo>
                <a:lnTo>
                  <a:pt x="2703070" y="2612131"/>
                </a:lnTo>
                <a:lnTo>
                  <a:pt x="2696561" y="2616525"/>
                </a:lnTo>
                <a:lnTo>
                  <a:pt x="2692174" y="2623042"/>
                </a:lnTo>
                <a:lnTo>
                  <a:pt x="2690566" y="2631020"/>
                </a:lnTo>
                <a:lnTo>
                  <a:pt x="2692174" y="2638999"/>
                </a:lnTo>
                <a:lnTo>
                  <a:pt x="2696561" y="2645515"/>
                </a:lnTo>
                <a:lnTo>
                  <a:pt x="2703070" y="2649909"/>
                </a:lnTo>
                <a:lnTo>
                  <a:pt x="2711046" y="2651521"/>
                </a:lnTo>
                <a:lnTo>
                  <a:pt x="2719024" y="2649909"/>
                </a:lnTo>
                <a:lnTo>
                  <a:pt x="2725541" y="2645515"/>
                </a:lnTo>
                <a:lnTo>
                  <a:pt x="2729935" y="2638999"/>
                </a:lnTo>
                <a:lnTo>
                  <a:pt x="2731546" y="2631020"/>
                </a:lnTo>
                <a:lnTo>
                  <a:pt x="2729935" y="2623042"/>
                </a:lnTo>
                <a:lnTo>
                  <a:pt x="2725541" y="2616525"/>
                </a:lnTo>
                <a:lnTo>
                  <a:pt x="2719024" y="2612131"/>
                </a:lnTo>
                <a:lnTo>
                  <a:pt x="2711046" y="2610520"/>
                </a:lnTo>
                <a:close/>
              </a:path>
              <a:path w="5621655" h="3489960">
                <a:moveTo>
                  <a:pt x="2804569" y="2610601"/>
                </a:moveTo>
                <a:lnTo>
                  <a:pt x="2796620" y="2612206"/>
                </a:lnTo>
                <a:lnTo>
                  <a:pt x="2790130" y="2616581"/>
                </a:lnTo>
                <a:lnTo>
                  <a:pt x="2785754" y="2623072"/>
                </a:lnTo>
                <a:lnTo>
                  <a:pt x="2784150" y="2631020"/>
                </a:lnTo>
                <a:lnTo>
                  <a:pt x="2785754" y="2638969"/>
                </a:lnTo>
                <a:lnTo>
                  <a:pt x="2790130" y="2645460"/>
                </a:lnTo>
                <a:lnTo>
                  <a:pt x="2796620" y="2649835"/>
                </a:lnTo>
                <a:lnTo>
                  <a:pt x="2804569" y="2651439"/>
                </a:lnTo>
                <a:lnTo>
                  <a:pt x="2812518" y="2649835"/>
                </a:lnTo>
                <a:lnTo>
                  <a:pt x="2819009" y="2645460"/>
                </a:lnTo>
                <a:lnTo>
                  <a:pt x="2823385" y="2638969"/>
                </a:lnTo>
                <a:lnTo>
                  <a:pt x="2824989" y="2631020"/>
                </a:lnTo>
                <a:lnTo>
                  <a:pt x="2823385" y="2623072"/>
                </a:lnTo>
                <a:lnTo>
                  <a:pt x="2819009" y="2616581"/>
                </a:lnTo>
                <a:lnTo>
                  <a:pt x="2812518" y="2612206"/>
                </a:lnTo>
                <a:lnTo>
                  <a:pt x="2804569" y="2610601"/>
                </a:lnTo>
                <a:close/>
              </a:path>
              <a:path w="5621655" h="3489960">
                <a:moveTo>
                  <a:pt x="2898071" y="2610601"/>
                </a:moveTo>
                <a:lnTo>
                  <a:pt x="2890122" y="2612206"/>
                </a:lnTo>
                <a:lnTo>
                  <a:pt x="2883632" y="2616581"/>
                </a:lnTo>
                <a:lnTo>
                  <a:pt x="2879257" y="2623072"/>
                </a:lnTo>
                <a:lnTo>
                  <a:pt x="2877652" y="2631020"/>
                </a:lnTo>
                <a:lnTo>
                  <a:pt x="2879257" y="2638969"/>
                </a:lnTo>
                <a:lnTo>
                  <a:pt x="2883632" y="2645460"/>
                </a:lnTo>
                <a:lnTo>
                  <a:pt x="2890122" y="2649835"/>
                </a:lnTo>
                <a:lnTo>
                  <a:pt x="2898071" y="2651439"/>
                </a:lnTo>
                <a:lnTo>
                  <a:pt x="2906021" y="2649835"/>
                </a:lnTo>
                <a:lnTo>
                  <a:pt x="2912511" y="2645460"/>
                </a:lnTo>
                <a:lnTo>
                  <a:pt x="2916887" y="2638969"/>
                </a:lnTo>
                <a:lnTo>
                  <a:pt x="2918492" y="2631020"/>
                </a:lnTo>
                <a:lnTo>
                  <a:pt x="2916887" y="2623072"/>
                </a:lnTo>
                <a:lnTo>
                  <a:pt x="2912511" y="2616581"/>
                </a:lnTo>
                <a:lnTo>
                  <a:pt x="2906021" y="2612206"/>
                </a:lnTo>
                <a:lnTo>
                  <a:pt x="2898071" y="2610601"/>
                </a:lnTo>
                <a:close/>
              </a:path>
              <a:path w="5621655" h="3489960">
                <a:moveTo>
                  <a:pt x="2991594" y="2610763"/>
                </a:moveTo>
                <a:lnTo>
                  <a:pt x="2983705" y="2612356"/>
                </a:lnTo>
                <a:lnTo>
                  <a:pt x="2977266" y="2616700"/>
                </a:lnTo>
                <a:lnTo>
                  <a:pt x="2972927" y="2623139"/>
                </a:lnTo>
                <a:lnTo>
                  <a:pt x="2971336" y="2631020"/>
                </a:lnTo>
                <a:lnTo>
                  <a:pt x="2972927" y="2638910"/>
                </a:lnTo>
                <a:lnTo>
                  <a:pt x="2977266" y="2645348"/>
                </a:lnTo>
                <a:lnTo>
                  <a:pt x="2983705" y="2649688"/>
                </a:lnTo>
                <a:lnTo>
                  <a:pt x="2991594" y="2651278"/>
                </a:lnTo>
                <a:lnTo>
                  <a:pt x="2999484" y="2649688"/>
                </a:lnTo>
                <a:lnTo>
                  <a:pt x="3005923" y="2645348"/>
                </a:lnTo>
                <a:lnTo>
                  <a:pt x="3010262" y="2638910"/>
                </a:lnTo>
                <a:lnTo>
                  <a:pt x="3011853" y="2631020"/>
                </a:lnTo>
                <a:lnTo>
                  <a:pt x="3010262" y="2623139"/>
                </a:lnTo>
                <a:lnTo>
                  <a:pt x="3005923" y="2616700"/>
                </a:lnTo>
                <a:lnTo>
                  <a:pt x="2999484" y="2612356"/>
                </a:lnTo>
                <a:lnTo>
                  <a:pt x="2991594" y="2610763"/>
                </a:lnTo>
                <a:close/>
              </a:path>
              <a:path w="5621655" h="3489960">
                <a:moveTo>
                  <a:pt x="3085117" y="2610843"/>
                </a:moveTo>
                <a:lnTo>
                  <a:pt x="3077253" y="2612429"/>
                </a:lnTo>
                <a:lnTo>
                  <a:pt x="3070833" y="2616755"/>
                </a:lnTo>
                <a:lnTo>
                  <a:pt x="3066506" y="2623169"/>
                </a:lnTo>
                <a:lnTo>
                  <a:pt x="3064919" y="2631020"/>
                </a:lnTo>
                <a:lnTo>
                  <a:pt x="3066506" y="2638880"/>
                </a:lnTo>
                <a:lnTo>
                  <a:pt x="3070833" y="2645293"/>
                </a:lnTo>
                <a:lnTo>
                  <a:pt x="3077253" y="2649613"/>
                </a:lnTo>
                <a:lnTo>
                  <a:pt x="3085117" y="2651197"/>
                </a:lnTo>
                <a:lnTo>
                  <a:pt x="3092968" y="2649613"/>
                </a:lnTo>
                <a:lnTo>
                  <a:pt x="3099382" y="2645293"/>
                </a:lnTo>
                <a:lnTo>
                  <a:pt x="3103708" y="2638880"/>
                </a:lnTo>
                <a:lnTo>
                  <a:pt x="3105295" y="2631020"/>
                </a:lnTo>
                <a:lnTo>
                  <a:pt x="3103708" y="2623169"/>
                </a:lnTo>
                <a:lnTo>
                  <a:pt x="3099382" y="2616755"/>
                </a:lnTo>
                <a:lnTo>
                  <a:pt x="3092968" y="2612429"/>
                </a:lnTo>
                <a:lnTo>
                  <a:pt x="3085117" y="2610843"/>
                </a:lnTo>
                <a:close/>
              </a:path>
              <a:path w="5621655" h="3489960">
                <a:moveTo>
                  <a:pt x="3178619" y="2611005"/>
                </a:moveTo>
                <a:lnTo>
                  <a:pt x="3170824" y="2612578"/>
                </a:lnTo>
                <a:lnTo>
                  <a:pt x="3164455" y="2616867"/>
                </a:lnTo>
                <a:lnTo>
                  <a:pt x="3160159" y="2623229"/>
                </a:lnTo>
                <a:lnTo>
                  <a:pt x="3158584" y="2631020"/>
                </a:lnTo>
                <a:lnTo>
                  <a:pt x="3160159" y="2638815"/>
                </a:lnTo>
                <a:lnTo>
                  <a:pt x="3164455" y="2645184"/>
                </a:lnTo>
                <a:lnTo>
                  <a:pt x="3170824" y="2649480"/>
                </a:lnTo>
                <a:lnTo>
                  <a:pt x="3178619" y="2651056"/>
                </a:lnTo>
                <a:lnTo>
                  <a:pt x="3186415" y="2649480"/>
                </a:lnTo>
                <a:lnTo>
                  <a:pt x="3192784" y="2645184"/>
                </a:lnTo>
                <a:lnTo>
                  <a:pt x="3197080" y="2638815"/>
                </a:lnTo>
                <a:lnTo>
                  <a:pt x="3198656" y="2631020"/>
                </a:lnTo>
                <a:lnTo>
                  <a:pt x="3197080" y="2623229"/>
                </a:lnTo>
                <a:lnTo>
                  <a:pt x="3192784" y="2616867"/>
                </a:lnTo>
                <a:lnTo>
                  <a:pt x="3186415" y="2612578"/>
                </a:lnTo>
                <a:lnTo>
                  <a:pt x="3178619" y="2611005"/>
                </a:lnTo>
                <a:close/>
              </a:path>
              <a:path w="5621655" h="3489960">
                <a:moveTo>
                  <a:pt x="3272142" y="2611226"/>
                </a:moveTo>
                <a:lnTo>
                  <a:pt x="3264436" y="2612781"/>
                </a:lnTo>
                <a:lnTo>
                  <a:pt x="3258144" y="2617022"/>
                </a:lnTo>
                <a:lnTo>
                  <a:pt x="3253903" y="2623314"/>
                </a:lnTo>
                <a:lnTo>
                  <a:pt x="3252348" y="2631020"/>
                </a:lnTo>
                <a:lnTo>
                  <a:pt x="3253903" y="2638727"/>
                </a:lnTo>
                <a:lnTo>
                  <a:pt x="3258144" y="2645018"/>
                </a:lnTo>
                <a:lnTo>
                  <a:pt x="3264436" y="2649259"/>
                </a:lnTo>
                <a:lnTo>
                  <a:pt x="3272142" y="2650813"/>
                </a:lnTo>
                <a:lnTo>
                  <a:pt x="3279840" y="2649259"/>
                </a:lnTo>
                <a:lnTo>
                  <a:pt x="3286133" y="2645018"/>
                </a:lnTo>
                <a:lnTo>
                  <a:pt x="3290378" y="2638727"/>
                </a:lnTo>
                <a:lnTo>
                  <a:pt x="3291936" y="2631020"/>
                </a:lnTo>
                <a:lnTo>
                  <a:pt x="3290378" y="2623314"/>
                </a:lnTo>
                <a:lnTo>
                  <a:pt x="3286133" y="2617022"/>
                </a:lnTo>
                <a:lnTo>
                  <a:pt x="3279840" y="2612781"/>
                </a:lnTo>
                <a:lnTo>
                  <a:pt x="3272142" y="2611226"/>
                </a:lnTo>
                <a:close/>
              </a:path>
              <a:path w="5621655" h="3489960">
                <a:moveTo>
                  <a:pt x="3365624" y="2611469"/>
                </a:moveTo>
                <a:lnTo>
                  <a:pt x="3358035" y="2613006"/>
                </a:lnTo>
                <a:lnTo>
                  <a:pt x="3351826" y="2617196"/>
                </a:lnTo>
                <a:lnTo>
                  <a:pt x="3347632" y="2623411"/>
                </a:lnTo>
                <a:lnTo>
                  <a:pt x="3346093" y="2631020"/>
                </a:lnTo>
                <a:lnTo>
                  <a:pt x="3347632" y="2638641"/>
                </a:lnTo>
                <a:lnTo>
                  <a:pt x="3351826" y="2644862"/>
                </a:lnTo>
                <a:lnTo>
                  <a:pt x="3358035" y="2649055"/>
                </a:lnTo>
                <a:lnTo>
                  <a:pt x="3365624" y="2650592"/>
                </a:lnTo>
                <a:lnTo>
                  <a:pt x="3373248" y="2649055"/>
                </a:lnTo>
                <a:lnTo>
                  <a:pt x="3379476" y="2644862"/>
                </a:lnTo>
                <a:lnTo>
                  <a:pt x="3383676" y="2638641"/>
                </a:lnTo>
                <a:lnTo>
                  <a:pt x="3385217" y="2631020"/>
                </a:lnTo>
                <a:lnTo>
                  <a:pt x="3383676" y="2623411"/>
                </a:lnTo>
                <a:lnTo>
                  <a:pt x="3379476" y="2617196"/>
                </a:lnTo>
                <a:lnTo>
                  <a:pt x="3373248" y="2613006"/>
                </a:lnTo>
                <a:lnTo>
                  <a:pt x="3365624" y="2611469"/>
                </a:lnTo>
                <a:close/>
              </a:path>
              <a:path w="5621655" h="3489960">
                <a:moveTo>
                  <a:pt x="3459167" y="2611691"/>
                </a:moveTo>
                <a:lnTo>
                  <a:pt x="3451639" y="2613210"/>
                </a:lnTo>
                <a:lnTo>
                  <a:pt x="3445503" y="2617353"/>
                </a:lnTo>
                <a:lnTo>
                  <a:pt x="3441372" y="2623497"/>
                </a:lnTo>
                <a:lnTo>
                  <a:pt x="3439858" y="2631020"/>
                </a:lnTo>
                <a:lnTo>
                  <a:pt x="3441372" y="2638543"/>
                </a:lnTo>
                <a:lnTo>
                  <a:pt x="3445503" y="2644688"/>
                </a:lnTo>
                <a:lnTo>
                  <a:pt x="3451639" y="2648830"/>
                </a:lnTo>
                <a:lnTo>
                  <a:pt x="3459167" y="2650350"/>
                </a:lnTo>
                <a:lnTo>
                  <a:pt x="3466679" y="2648830"/>
                </a:lnTo>
                <a:lnTo>
                  <a:pt x="3472818" y="2644688"/>
                </a:lnTo>
                <a:lnTo>
                  <a:pt x="3476959" y="2638543"/>
                </a:lnTo>
                <a:lnTo>
                  <a:pt x="3478478" y="2631020"/>
                </a:lnTo>
                <a:lnTo>
                  <a:pt x="3476959" y="2623497"/>
                </a:lnTo>
                <a:lnTo>
                  <a:pt x="3472818" y="2617353"/>
                </a:lnTo>
                <a:lnTo>
                  <a:pt x="3466679" y="2613210"/>
                </a:lnTo>
                <a:lnTo>
                  <a:pt x="3459167" y="2611691"/>
                </a:lnTo>
                <a:close/>
              </a:path>
              <a:path w="5621655" h="3489960">
                <a:moveTo>
                  <a:pt x="3552670" y="2611932"/>
                </a:moveTo>
                <a:lnTo>
                  <a:pt x="3545235" y="2613434"/>
                </a:lnTo>
                <a:lnTo>
                  <a:pt x="3539169" y="2617527"/>
                </a:lnTo>
                <a:lnTo>
                  <a:pt x="3535080" y="2623595"/>
                </a:lnTo>
                <a:lnTo>
                  <a:pt x="3533582" y="2631020"/>
                </a:lnTo>
                <a:lnTo>
                  <a:pt x="3535080" y="2638455"/>
                </a:lnTo>
                <a:lnTo>
                  <a:pt x="3539169" y="2644521"/>
                </a:lnTo>
                <a:lnTo>
                  <a:pt x="3545235" y="2648609"/>
                </a:lnTo>
                <a:lnTo>
                  <a:pt x="3552670" y="2650107"/>
                </a:lnTo>
                <a:lnTo>
                  <a:pt x="3560096" y="2648609"/>
                </a:lnTo>
                <a:lnTo>
                  <a:pt x="3566164" y="2644521"/>
                </a:lnTo>
                <a:lnTo>
                  <a:pt x="3570257" y="2638455"/>
                </a:lnTo>
                <a:lnTo>
                  <a:pt x="3571758" y="2631020"/>
                </a:lnTo>
                <a:lnTo>
                  <a:pt x="3570257" y="2623595"/>
                </a:lnTo>
                <a:lnTo>
                  <a:pt x="3566164" y="2617527"/>
                </a:lnTo>
                <a:lnTo>
                  <a:pt x="3560096" y="2613434"/>
                </a:lnTo>
                <a:lnTo>
                  <a:pt x="3552670" y="2611932"/>
                </a:lnTo>
                <a:close/>
              </a:path>
              <a:path w="5621655" h="3489960">
                <a:moveTo>
                  <a:pt x="3646213" y="2612175"/>
                </a:moveTo>
                <a:lnTo>
                  <a:pt x="3638864" y="2613655"/>
                </a:lnTo>
                <a:lnTo>
                  <a:pt x="3632868" y="2617693"/>
                </a:lnTo>
                <a:lnTo>
                  <a:pt x="3628828" y="2623683"/>
                </a:lnTo>
                <a:lnTo>
                  <a:pt x="3627347" y="2631020"/>
                </a:lnTo>
                <a:lnTo>
                  <a:pt x="3628828" y="2638361"/>
                </a:lnTo>
                <a:lnTo>
                  <a:pt x="3632868" y="2644358"/>
                </a:lnTo>
                <a:lnTo>
                  <a:pt x="3638864" y="2648403"/>
                </a:lnTo>
                <a:lnTo>
                  <a:pt x="3646213" y="2649886"/>
                </a:lnTo>
                <a:lnTo>
                  <a:pt x="3653538" y="2648403"/>
                </a:lnTo>
                <a:lnTo>
                  <a:pt x="3659522" y="2644358"/>
                </a:lnTo>
                <a:lnTo>
                  <a:pt x="3663558" y="2638361"/>
                </a:lnTo>
                <a:lnTo>
                  <a:pt x="3665038" y="2631020"/>
                </a:lnTo>
                <a:lnTo>
                  <a:pt x="3663558" y="2623683"/>
                </a:lnTo>
                <a:lnTo>
                  <a:pt x="3659522" y="2617693"/>
                </a:lnTo>
                <a:lnTo>
                  <a:pt x="3653538" y="2613655"/>
                </a:lnTo>
                <a:lnTo>
                  <a:pt x="3646213" y="2612175"/>
                </a:lnTo>
                <a:close/>
              </a:path>
              <a:path w="5621655" h="3489960">
                <a:moveTo>
                  <a:pt x="3739715" y="2612477"/>
                </a:moveTo>
                <a:lnTo>
                  <a:pt x="3732491" y="2613933"/>
                </a:lnTo>
                <a:lnTo>
                  <a:pt x="3726590" y="2617905"/>
                </a:lnTo>
                <a:lnTo>
                  <a:pt x="3722611" y="2623799"/>
                </a:lnTo>
                <a:lnTo>
                  <a:pt x="3721152" y="2631020"/>
                </a:lnTo>
                <a:lnTo>
                  <a:pt x="3722611" y="2638242"/>
                </a:lnTo>
                <a:lnTo>
                  <a:pt x="3726590" y="2644135"/>
                </a:lnTo>
                <a:lnTo>
                  <a:pt x="3732491" y="2648107"/>
                </a:lnTo>
                <a:lnTo>
                  <a:pt x="3739715" y="2649562"/>
                </a:lnTo>
                <a:lnTo>
                  <a:pt x="3746929" y="2648107"/>
                </a:lnTo>
                <a:lnTo>
                  <a:pt x="3752823" y="2644135"/>
                </a:lnTo>
                <a:lnTo>
                  <a:pt x="3756800" y="2638242"/>
                </a:lnTo>
                <a:lnTo>
                  <a:pt x="3758259" y="2631020"/>
                </a:lnTo>
                <a:lnTo>
                  <a:pt x="3756800" y="2623799"/>
                </a:lnTo>
                <a:lnTo>
                  <a:pt x="3752823" y="2617905"/>
                </a:lnTo>
                <a:lnTo>
                  <a:pt x="3746929" y="2613933"/>
                </a:lnTo>
                <a:lnTo>
                  <a:pt x="3739715" y="2612477"/>
                </a:lnTo>
                <a:close/>
              </a:path>
              <a:path w="5621655" h="3489960">
                <a:moveTo>
                  <a:pt x="3833218" y="2612781"/>
                </a:moveTo>
                <a:lnTo>
                  <a:pt x="3826120" y="2614215"/>
                </a:lnTo>
                <a:lnTo>
                  <a:pt x="3820322" y="2618125"/>
                </a:lnTo>
                <a:lnTo>
                  <a:pt x="3816412" y="2623923"/>
                </a:lnTo>
                <a:lnTo>
                  <a:pt x="3814978" y="2631020"/>
                </a:lnTo>
                <a:lnTo>
                  <a:pt x="3816412" y="2638118"/>
                </a:lnTo>
                <a:lnTo>
                  <a:pt x="3820322" y="2643916"/>
                </a:lnTo>
                <a:lnTo>
                  <a:pt x="3826120" y="2647826"/>
                </a:lnTo>
                <a:lnTo>
                  <a:pt x="3833218" y="2649260"/>
                </a:lnTo>
                <a:lnTo>
                  <a:pt x="3840327" y="2647826"/>
                </a:lnTo>
                <a:lnTo>
                  <a:pt x="3846132" y="2643916"/>
                </a:lnTo>
                <a:lnTo>
                  <a:pt x="3850045" y="2638118"/>
                </a:lnTo>
                <a:lnTo>
                  <a:pt x="3851479" y="2631020"/>
                </a:lnTo>
                <a:lnTo>
                  <a:pt x="3850045" y="2623923"/>
                </a:lnTo>
                <a:lnTo>
                  <a:pt x="3846132" y="2618125"/>
                </a:lnTo>
                <a:lnTo>
                  <a:pt x="3840327" y="2614215"/>
                </a:lnTo>
                <a:lnTo>
                  <a:pt x="3833218" y="2612781"/>
                </a:lnTo>
                <a:close/>
              </a:path>
              <a:path w="5621655" h="3489960">
                <a:moveTo>
                  <a:pt x="3936607" y="2613103"/>
                </a:moveTo>
                <a:lnTo>
                  <a:pt x="3916833" y="2613103"/>
                </a:lnTo>
                <a:lnTo>
                  <a:pt x="3908783" y="2621133"/>
                </a:lnTo>
                <a:lnTo>
                  <a:pt x="3908783" y="2640928"/>
                </a:lnTo>
                <a:lnTo>
                  <a:pt x="3916833" y="2648938"/>
                </a:lnTo>
                <a:lnTo>
                  <a:pt x="3936607" y="2648938"/>
                </a:lnTo>
                <a:lnTo>
                  <a:pt x="3944658" y="2640928"/>
                </a:lnTo>
                <a:lnTo>
                  <a:pt x="3944658" y="2621133"/>
                </a:lnTo>
                <a:lnTo>
                  <a:pt x="3936607" y="2613103"/>
                </a:lnTo>
                <a:close/>
              </a:path>
              <a:path w="5621655" h="3489960">
                <a:moveTo>
                  <a:pt x="4029969" y="2613406"/>
                </a:moveTo>
                <a:lnTo>
                  <a:pt x="4010538" y="2613406"/>
                </a:lnTo>
                <a:lnTo>
                  <a:pt x="4002628" y="2621295"/>
                </a:lnTo>
                <a:lnTo>
                  <a:pt x="4002628" y="2640746"/>
                </a:lnTo>
                <a:lnTo>
                  <a:pt x="4010538" y="2648635"/>
                </a:lnTo>
                <a:lnTo>
                  <a:pt x="4029969" y="2648635"/>
                </a:lnTo>
                <a:lnTo>
                  <a:pt x="4037878" y="2640746"/>
                </a:lnTo>
                <a:lnTo>
                  <a:pt x="4037878" y="2621295"/>
                </a:lnTo>
                <a:lnTo>
                  <a:pt x="4029969" y="2613406"/>
                </a:lnTo>
                <a:close/>
              </a:path>
              <a:path w="5621655" h="3489960">
                <a:moveTo>
                  <a:pt x="4123310" y="2613728"/>
                </a:moveTo>
                <a:lnTo>
                  <a:pt x="4104181" y="2613728"/>
                </a:lnTo>
                <a:lnTo>
                  <a:pt x="4096453" y="2621476"/>
                </a:lnTo>
                <a:lnTo>
                  <a:pt x="4096453" y="2640585"/>
                </a:lnTo>
                <a:lnTo>
                  <a:pt x="4104181" y="2648332"/>
                </a:lnTo>
                <a:lnTo>
                  <a:pt x="4123310" y="2648332"/>
                </a:lnTo>
                <a:lnTo>
                  <a:pt x="4131079" y="2640585"/>
                </a:lnTo>
                <a:lnTo>
                  <a:pt x="4131079" y="2621476"/>
                </a:lnTo>
                <a:lnTo>
                  <a:pt x="4123310" y="2613728"/>
                </a:lnTo>
                <a:close/>
              </a:path>
              <a:path w="5621655" h="3489960">
                <a:moveTo>
                  <a:pt x="4216651" y="2614032"/>
                </a:moveTo>
                <a:lnTo>
                  <a:pt x="4197865" y="2614032"/>
                </a:lnTo>
                <a:lnTo>
                  <a:pt x="4190259" y="2621638"/>
                </a:lnTo>
                <a:lnTo>
                  <a:pt x="4190259" y="2640403"/>
                </a:lnTo>
                <a:lnTo>
                  <a:pt x="4197865" y="2648009"/>
                </a:lnTo>
                <a:lnTo>
                  <a:pt x="4216651" y="2648009"/>
                </a:lnTo>
                <a:lnTo>
                  <a:pt x="4224259" y="2640403"/>
                </a:lnTo>
                <a:lnTo>
                  <a:pt x="4224259" y="2621638"/>
                </a:lnTo>
                <a:lnTo>
                  <a:pt x="4216651" y="2614032"/>
                </a:lnTo>
                <a:close/>
              </a:path>
              <a:path w="5621655" h="3489960">
                <a:moveTo>
                  <a:pt x="4309931" y="2614434"/>
                </a:moveTo>
                <a:lnTo>
                  <a:pt x="4291610" y="2614434"/>
                </a:lnTo>
                <a:lnTo>
                  <a:pt x="4284185" y="2621860"/>
                </a:lnTo>
                <a:lnTo>
                  <a:pt x="4284185" y="2640181"/>
                </a:lnTo>
                <a:lnTo>
                  <a:pt x="4291610" y="2647626"/>
                </a:lnTo>
                <a:lnTo>
                  <a:pt x="4309931" y="2647626"/>
                </a:lnTo>
                <a:lnTo>
                  <a:pt x="4317398" y="2640181"/>
                </a:lnTo>
                <a:lnTo>
                  <a:pt x="4317398" y="2621860"/>
                </a:lnTo>
                <a:lnTo>
                  <a:pt x="4309931" y="2614434"/>
                </a:lnTo>
                <a:close/>
              </a:path>
              <a:path w="5621655" h="3489960">
                <a:moveTo>
                  <a:pt x="4403293" y="2614738"/>
                </a:moveTo>
                <a:lnTo>
                  <a:pt x="4385274" y="2614738"/>
                </a:lnTo>
                <a:lnTo>
                  <a:pt x="4378011" y="2622021"/>
                </a:lnTo>
                <a:lnTo>
                  <a:pt x="4378011" y="2640020"/>
                </a:lnTo>
                <a:lnTo>
                  <a:pt x="4385274" y="2647303"/>
                </a:lnTo>
                <a:lnTo>
                  <a:pt x="4403293" y="2647303"/>
                </a:lnTo>
                <a:lnTo>
                  <a:pt x="4410597" y="2640020"/>
                </a:lnTo>
                <a:lnTo>
                  <a:pt x="4410597" y="2622021"/>
                </a:lnTo>
                <a:lnTo>
                  <a:pt x="4403293" y="2614738"/>
                </a:lnTo>
                <a:close/>
              </a:path>
              <a:path w="5621655" h="3489960">
                <a:moveTo>
                  <a:pt x="4496634" y="2615040"/>
                </a:moveTo>
                <a:lnTo>
                  <a:pt x="4479019" y="2615040"/>
                </a:lnTo>
                <a:lnTo>
                  <a:pt x="4471816" y="2622203"/>
                </a:lnTo>
                <a:lnTo>
                  <a:pt x="4471816" y="2639838"/>
                </a:lnTo>
                <a:lnTo>
                  <a:pt x="4479019" y="2647001"/>
                </a:lnTo>
                <a:lnTo>
                  <a:pt x="4496634" y="2647001"/>
                </a:lnTo>
                <a:lnTo>
                  <a:pt x="4503797" y="2639838"/>
                </a:lnTo>
                <a:lnTo>
                  <a:pt x="4503797" y="2622203"/>
                </a:lnTo>
                <a:lnTo>
                  <a:pt x="4496634" y="2615040"/>
                </a:lnTo>
                <a:close/>
              </a:path>
              <a:path w="5621655" h="3489960">
                <a:moveTo>
                  <a:pt x="4589935" y="2615444"/>
                </a:moveTo>
                <a:lnTo>
                  <a:pt x="4572703" y="2615444"/>
                </a:lnTo>
                <a:lnTo>
                  <a:pt x="4565722" y="2622425"/>
                </a:lnTo>
                <a:lnTo>
                  <a:pt x="4565722" y="2639636"/>
                </a:lnTo>
                <a:lnTo>
                  <a:pt x="4572703" y="2646617"/>
                </a:lnTo>
                <a:lnTo>
                  <a:pt x="4589935" y="2646617"/>
                </a:lnTo>
                <a:lnTo>
                  <a:pt x="4596916" y="2639636"/>
                </a:lnTo>
                <a:lnTo>
                  <a:pt x="4596916" y="2622425"/>
                </a:lnTo>
                <a:lnTo>
                  <a:pt x="4589935" y="2615444"/>
                </a:lnTo>
                <a:close/>
              </a:path>
              <a:path w="5621655" h="3489960">
                <a:moveTo>
                  <a:pt x="1364743" y="2660317"/>
                </a:moveTo>
                <a:lnTo>
                  <a:pt x="1345466" y="2660317"/>
                </a:lnTo>
                <a:lnTo>
                  <a:pt x="1337646" y="2668146"/>
                </a:lnTo>
                <a:lnTo>
                  <a:pt x="1337646" y="2687415"/>
                </a:lnTo>
                <a:lnTo>
                  <a:pt x="1345466" y="2695244"/>
                </a:lnTo>
                <a:lnTo>
                  <a:pt x="1364743" y="2695244"/>
                </a:lnTo>
                <a:lnTo>
                  <a:pt x="1372561" y="2687415"/>
                </a:lnTo>
                <a:lnTo>
                  <a:pt x="1372561" y="2668146"/>
                </a:lnTo>
                <a:lnTo>
                  <a:pt x="1364743" y="2660317"/>
                </a:lnTo>
                <a:close/>
              </a:path>
              <a:path w="5621655" h="3489960">
                <a:moveTo>
                  <a:pt x="1729148" y="2659147"/>
                </a:moveTo>
                <a:lnTo>
                  <a:pt x="1721906" y="2660613"/>
                </a:lnTo>
                <a:lnTo>
                  <a:pt x="1715985" y="2664607"/>
                </a:lnTo>
                <a:lnTo>
                  <a:pt x="1711990" y="2670528"/>
                </a:lnTo>
                <a:lnTo>
                  <a:pt x="1710525" y="2677770"/>
                </a:lnTo>
                <a:lnTo>
                  <a:pt x="1711990" y="2685022"/>
                </a:lnTo>
                <a:lnTo>
                  <a:pt x="1715985" y="2690941"/>
                </a:lnTo>
                <a:lnTo>
                  <a:pt x="1721906" y="2694931"/>
                </a:lnTo>
                <a:lnTo>
                  <a:pt x="1729148" y="2696394"/>
                </a:lnTo>
                <a:lnTo>
                  <a:pt x="1736403" y="2694931"/>
                </a:lnTo>
                <a:lnTo>
                  <a:pt x="1742329" y="2690941"/>
                </a:lnTo>
                <a:lnTo>
                  <a:pt x="1746327" y="2685022"/>
                </a:lnTo>
                <a:lnTo>
                  <a:pt x="1747793" y="2677770"/>
                </a:lnTo>
                <a:lnTo>
                  <a:pt x="1746327" y="2670528"/>
                </a:lnTo>
                <a:lnTo>
                  <a:pt x="1742329" y="2664607"/>
                </a:lnTo>
                <a:lnTo>
                  <a:pt x="1736403" y="2660613"/>
                </a:lnTo>
                <a:lnTo>
                  <a:pt x="1729148" y="2659147"/>
                </a:lnTo>
                <a:close/>
              </a:path>
              <a:path w="5621655" h="3489960">
                <a:moveTo>
                  <a:pt x="1822671" y="2658845"/>
                </a:moveTo>
                <a:lnTo>
                  <a:pt x="1815301" y="2660332"/>
                </a:lnTo>
                <a:lnTo>
                  <a:pt x="1809278" y="2664388"/>
                </a:lnTo>
                <a:lnTo>
                  <a:pt x="1805215" y="2670404"/>
                </a:lnTo>
                <a:lnTo>
                  <a:pt x="1803725" y="2677770"/>
                </a:lnTo>
                <a:lnTo>
                  <a:pt x="1805215" y="2685149"/>
                </a:lnTo>
                <a:lnTo>
                  <a:pt x="1809278" y="2691170"/>
                </a:lnTo>
                <a:lnTo>
                  <a:pt x="1815301" y="2695229"/>
                </a:lnTo>
                <a:lnTo>
                  <a:pt x="1822671" y="2696716"/>
                </a:lnTo>
                <a:lnTo>
                  <a:pt x="1830041" y="2695229"/>
                </a:lnTo>
                <a:lnTo>
                  <a:pt x="1836064" y="2691170"/>
                </a:lnTo>
                <a:lnTo>
                  <a:pt x="1840127" y="2685149"/>
                </a:lnTo>
                <a:lnTo>
                  <a:pt x="1841618" y="2677770"/>
                </a:lnTo>
                <a:lnTo>
                  <a:pt x="1840127" y="2670404"/>
                </a:lnTo>
                <a:lnTo>
                  <a:pt x="1836064" y="2664388"/>
                </a:lnTo>
                <a:lnTo>
                  <a:pt x="1830041" y="2660332"/>
                </a:lnTo>
                <a:lnTo>
                  <a:pt x="1822671" y="2658845"/>
                </a:lnTo>
                <a:close/>
              </a:path>
              <a:path w="5621655" h="3489960">
                <a:moveTo>
                  <a:pt x="1916194" y="2658602"/>
                </a:moveTo>
                <a:lnTo>
                  <a:pt x="1908730" y="2660110"/>
                </a:lnTo>
                <a:lnTo>
                  <a:pt x="1902637" y="2664222"/>
                </a:lnTo>
                <a:lnTo>
                  <a:pt x="1898531" y="2670315"/>
                </a:lnTo>
                <a:lnTo>
                  <a:pt x="1897025" y="2677770"/>
                </a:lnTo>
                <a:lnTo>
                  <a:pt x="1898531" y="2685234"/>
                </a:lnTo>
                <a:lnTo>
                  <a:pt x="1902637" y="2691327"/>
                </a:lnTo>
                <a:lnTo>
                  <a:pt x="1908730" y="2695433"/>
                </a:lnTo>
                <a:lnTo>
                  <a:pt x="1916194" y="2696938"/>
                </a:lnTo>
                <a:lnTo>
                  <a:pt x="1923649" y="2695433"/>
                </a:lnTo>
                <a:lnTo>
                  <a:pt x="1929743" y="2691327"/>
                </a:lnTo>
                <a:lnTo>
                  <a:pt x="1933854" y="2685234"/>
                </a:lnTo>
                <a:lnTo>
                  <a:pt x="1935363" y="2677770"/>
                </a:lnTo>
                <a:lnTo>
                  <a:pt x="1933854" y="2670315"/>
                </a:lnTo>
                <a:lnTo>
                  <a:pt x="1929743" y="2664222"/>
                </a:lnTo>
                <a:lnTo>
                  <a:pt x="1923649" y="2660110"/>
                </a:lnTo>
                <a:lnTo>
                  <a:pt x="1916194" y="2658602"/>
                </a:lnTo>
                <a:close/>
              </a:path>
              <a:path w="5621655" h="3489960">
                <a:moveTo>
                  <a:pt x="2009696" y="2658380"/>
                </a:moveTo>
                <a:lnTo>
                  <a:pt x="2002143" y="2659903"/>
                </a:lnTo>
                <a:lnTo>
                  <a:pt x="1995973" y="2664058"/>
                </a:lnTo>
                <a:lnTo>
                  <a:pt x="1991812" y="2670221"/>
                </a:lnTo>
                <a:lnTo>
                  <a:pt x="1990285" y="2677770"/>
                </a:lnTo>
                <a:lnTo>
                  <a:pt x="1991812" y="2685332"/>
                </a:lnTo>
                <a:lnTo>
                  <a:pt x="1995973" y="2691501"/>
                </a:lnTo>
                <a:lnTo>
                  <a:pt x="2002143" y="2695658"/>
                </a:lnTo>
                <a:lnTo>
                  <a:pt x="2009696" y="2697181"/>
                </a:lnTo>
                <a:lnTo>
                  <a:pt x="2017249" y="2695658"/>
                </a:lnTo>
                <a:lnTo>
                  <a:pt x="2023419" y="2691501"/>
                </a:lnTo>
                <a:lnTo>
                  <a:pt x="2027581" y="2685332"/>
                </a:lnTo>
                <a:lnTo>
                  <a:pt x="2029107" y="2677770"/>
                </a:lnTo>
                <a:lnTo>
                  <a:pt x="2027581" y="2670221"/>
                </a:lnTo>
                <a:lnTo>
                  <a:pt x="2023419" y="2664058"/>
                </a:lnTo>
                <a:lnTo>
                  <a:pt x="2017249" y="2659903"/>
                </a:lnTo>
                <a:lnTo>
                  <a:pt x="2009696" y="2658380"/>
                </a:lnTo>
                <a:close/>
              </a:path>
              <a:path w="5621655" h="3489960">
                <a:moveTo>
                  <a:pt x="2103219" y="2658139"/>
                </a:moveTo>
                <a:lnTo>
                  <a:pt x="2095569" y="2659682"/>
                </a:lnTo>
                <a:lnTo>
                  <a:pt x="2089322" y="2663891"/>
                </a:lnTo>
                <a:lnTo>
                  <a:pt x="2085111" y="2670132"/>
                </a:lnTo>
                <a:lnTo>
                  <a:pt x="2083567" y="2677770"/>
                </a:lnTo>
                <a:lnTo>
                  <a:pt x="2085111" y="2685420"/>
                </a:lnTo>
                <a:lnTo>
                  <a:pt x="2089322" y="2691667"/>
                </a:lnTo>
                <a:lnTo>
                  <a:pt x="2095569" y="2695878"/>
                </a:lnTo>
                <a:lnTo>
                  <a:pt x="2103219" y="2697422"/>
                </a:lnTo>
                <a:lnTo>
                  <a:pt x="2110858" y="2695878"/>
                </a:lnTo>
                <a:lnTo>
                  <a:pt x="2117099" y="2691667"/>
                </a:lnTo>
                <a:lnTo>
                  <a:pt x="2121308" y="2685420"/>
                </a:lnTo>
                <a:lnTo>
                  <a:pt x="2122852" y="2677770"/>
                </a:lnTo>
                <a:lnTo>
                  <a:pt x="2121308" y="2670132"/>
                </a:lnTo>
                <a:lnTo>
                  <a:pt x="2117099" y="2663891"/>
                </a:lnTo>
                <a:lnTo>
                  <a:pt x="2110858" y="2659682"/>
                </a:lnTo>
                <a:lnTo>
                  <a:pt x="2103219" y="2658139"/>
                </a:lnTo>
                <a:close/>
              </a:path>
              <a:path w="5621655" h="3489960">
                <a:moveTo>
                  <a:pt x="2196721" y="2657976"/>
                </a:moveTo>
                <a:lnTo>
                  <a:pt x="2189015" y="2659534"/>
                </a:lnTo>
                <a:lnTo>
                  <a:pt x="2182723" y="2663780"/>
                </a:lnTo>
                <a:lnTo>
                  <a:pt x="2178482" y="2670072"/>
                </a:lnTo>
                <a:lnTo>
                  <a:pt x="2176927" y="2677770"/>
                </a:lnTo>
                <a:lnTo>
                  <a:pt x="2178482" y="2685477"/>
                </a:lnTo>
                <a:lnTo>
                  <a:pt x="2182723" y="2691768"/>
                </a:lnTo>
                <a:lnTo>
                  <a:pt x="2189015" y="2696010"/>
                </a:lnTo>
                <a:lnTo>
                  <a:pt x="2196721" y="2697565"/>
                </a:lnTo>
                <a:lnTo>
                  <a:pt x="2204428" y="2696010"/>
                </a:lnTo>
                <a:lnTo>
                  <a:pt x="2210720" y="2691768"/>
                </a:lnTo>
                <a:lnTo>
                  <a:pt x="2214961" y="2685477"/>
                </a:lnTo>
                <a:lnTo>
                  <a:pt x="2216516" y="2677770"/>
                </a:lnTo>
                <a:lnTo>
                  <a:pt x="2214961" y="2670072"/>
                </a:lnTo>
                <a:lnTo>
                  <a:pt x="2210720" y="2663780"/>
                </a:lnTo>
                <a:lnTo>
                  <a:pt x="2204428" y="2659534"/>
                </a:lnTo>
                <a:lnTo>
                  <a:pt x="2196721" y="2657976"/>
                </a:lnTo>
                <a:close/>
              </a:path>
              <a:path w="5621655" h="3489960">
                <a:moveTo>
                  <a:pt x="2290244" y="2657835"/>
                </a:moveTo>
                <a:lnTo>
                  <a:pt x="2282479" y="2659401"/>
                </a:lnTo>
                <a:lnTo>
                  <a:pt x="2276135" y="2663671"/>
                </a:lnTo>
                <a:lnTo>
                  <a:pt x="2271858" y="2670008"/>
                </a:lnTo>
                <a:lnTo>
                  <a:pt x="2270289" y="2677770"/>
                </a:lnTo>
                <a:lnTo>
                  <a:pt x="2271858" y="2685536"/>
                </a:lnTo>
                <a:lnTo>
                  <a:pt x="2276135" y="2691880"/>
                </a:lnTo>
                <a:lnTo>
                  <a:pt x="2282479" y="2696157"/>
                </a:lnTo>
                <a:lnTo>
                  <a:pt x="2290244" y="2697726"/>
                </a:lnTo>
                <a:lnTo>
                  <a:pt x="2298007" y="2696157"/>
                </a:lnTo>
                <a:lnTo>
                  <a:pt x="2304343" y="2691880"/>
                </a:lnTo>
                <a:lnTo>
                  <a:pt x="2308614" y="2685536"/>
                </a:lnTo>
                <a:lnTo>
                  <a:pt x="2310179" y="2677770"/>
                </a:lnTo>
                <a:lnTo>
                  <a:pt x="2308614" y="2670008"/>
                </a:lnTo>
                <a:lnTo>
                  <a:pt x="2304343" y="2663671"/>
                </a:lnTo>
                <a:lnTo>
                  <a:pt x="2298007" y="2659401"/>
                </a:lnTo>
                <a:lnTo>
                  <a:pt x="2290244" y="2657835"/>
                </a:lnTo>
                <a:close/>
              </a:path>
              <a:path w="5621655" h="3489960">
                <a:moveTo>
                  <a:pt x="2383747" y="2657674"/>
                </a:moveTo>
                <a:lnTo>
                  <a:pt x="2375925" y="2659253"/>
                </a:lnTo>
                <a:lnTo>
                  <a:pt x="2369537" y="2663561"/>
                </a:lnTo>
                <a:lnTo>
                  <a:pt x="2365230" y="2669949"/>
                </a:lnTo>
                <a:lnTo>
                  <a:pt x="2363650" y="2677770"/>
                </a:lnTo>
                <a:lnTo>
                  <a:pt x="2365230" y="2685604"/>
                </a:lnTo>
                <a:lnTo>
                  <a:pt x="2369537" y="2691998"/>
                </a:lnTo>
                <a:lnTo>
                  <a:pt x="2375925" y="2696307"/>
                </a:lnTo>
                <a:lnTo>
                  <a:pt x="2383747" y="2697887"/>
                </a:lnTo>
                <a:lnTo>
                  <a:pt x="2391581" y="2696307"/>
                </a:lnTo>
                <a:lnTo>
                  <a:pt x="2397975" y="2691998"/>
                </a:lnTo>
                <a:lnTo>
                  <a:pt x="2402284" y="2685604"/>
                </a:lnTo>
                <a:lnTo>
                  <a:pt x="2403863" y="2677770"/>
                </a:lnTo>
                <a:lnTo>
                  <a:pt x="2402284" y="2669949"/>
                </a:lnTo>
                <a:lnTo>
                  <a:pt x="2397975" y="2663561"/>
                </a:lnTo>
                <a:lnTo>
                  <a:pt x="2391581" y="2659253"/>
                </a:lnTo>
                <a:lnTo>
                  <a:pt x="2383747" y="2657674"/>
                </a:lnTo>
                <a:close/>
              </a:path>
              <a:path w="5621655" h="3489960">
                <a:moveTo>
                  <a:pt x="2477269" y="2657594"/>
                </a:moveTo>
                <a:lnTo>
                  <a:pt x="2469418" y="2659180"/>
                </a:lnTo>
                <a:lnTo>
                  <a:pt x="2463004" y="2663505"/>
                </a:lnTo>
                <a:lnTo>
                  <a:pt x="2458678" y="2669919"/>
                </a:lnTo>
                <a:lnTo>
                  <a:pt x="2457092" y="2677770"/>
                </a:lnTo>
                <a:lnTo>
                  <a:pt x="2458678" y="2685633"/>
                </a:lnTo>
                <a:lnTo>
                  <a:pt x="2463004" y="2692053"/>
                </a:lnTo>
                <a:lnTo>
                  <a:pt x="2469418" y="2696381"/>
                </a:lnTo>
                <a:lnTo>
                  <a:pt x="2477269" y="2697967"/>
                </a:lnTo>
                <a:lnTo>
                  <a:pt x="2485121" y="2696381"/>
                </a:lnTo>
                <a:lnTo>
                  <a:pt x="2491535" y="2692053"/>
                </a:lnTo>
                <a:lnTo>
                  <a:pt x="2495861" y="2685633"/>
                </a:lnTo>
                <a:lnTo>
                  <a:pt x="2497447" y="2677770"/>
                </a:lnTo>
                <a:lnTo>
                  <a:pt x="2495861" y="2669919"/>
                </a:lnTo>
                <a:lnTo>
                  <a:pt x="2491535" y="2663505"/>
                </a:lnTo>
                <a:lnTo>
                  <a:pt x="2485121" y="2659180"/>
                </a:lnTo>
                <a:lnTo>
                  <a:pt x="2477269" y="2657594"/>
                </a:lnTo>
                <a:close/>
              </a:path>
              <a:path w="5621655" h="3489960">
                <a:moveTo>
                  <a:pt x="2570772" y="2657513"/>
                </a:moveTo>
                <a:lnTo>
                  <a:pt x="2562891" y="2659106"/>
                </a:lnTo>
                <a:lnTo>
                  <a:pt x="2556451" y="2663450"/>
                </a:lnTo>
                <a:lnTo>
                  <a:pt x="2552107" y="2669889"/>
                </a:lnTo>
                <a:lnTo>
                  <a:pt x="2550514" y="2677770"/>
                </a:lnTo>
                <a:lnTo>
                  <a:pt x="2552107" y="2685663"/>
                </a:lnTo>
                <a:lnTo>
                  <a:pt x="2556451" y="2692109"/>
                </a:lnTo>
                <a:lnTo>
                  <a:pt x="2562891" y="2696455"/>
                </a:lnTo>
                <a:lnTo>
                  <a:pt x="2570772" y="2698048"/>
                </a:lnTo>
                <a:lnTo>
                  <a:pt x="2578665" y="2696455"/>
                </a:lnTo>
                <a:lnTo>
                  <a:pt x="2585111" y="2692109"/>
                </a:lnTo>
                <a:lnTo>
                  <a:pt x="2589457" y="2685663"/>
                </a:lnTo>
                <a:lnTo>
                  <a:pt x="2591051" y="2677770"/>
                </a:lnTo>
                <a:lnTo>
                  <a:pt x="2589457" y="2669889"/>
                </a:lnTo>
                <a:lnTo>
                  <a:pt x="2585111" y="2663450"/>
                </a:lnTo>
                <a:lnTo>
                  <a:pt x="2578665" y="2659106"/>
                </a:lnTo>
                <a:lnTo>
                  <a:pt x="2570772" y="2657513"/>
                </a:lnTo>
                <a:close/>
              </a:path>
              <a:path w="5621655" h="3489960">
                <a:moveTo>
                  <a:pt x="2664295" y="2657513"/>
                </a:moveTo>
                <a:lnTo>
                  <a:pt x="2656405" y="2659106"/>
                </a:lnTo>
                <a:lnTo>
                  <a:pt x="2649967" y="2663450"/>
                </a:lnTo>
                <a:lnTo>
                  <a:pt x="2645627" y="2669889"/>
                </a:lnTo>
                <a:lnTo>
                  <a:pt x="2644037" y="2677770"/>
                </a:lnTo>
                <a:lnTo>
                  <a:pt x="2645627" y="2685663"/>
                </a:lnTo>
                <a:lnTo>
                  <a:pt x="2649967" y="2692109"/>
                </a:lnTo>
                <a:lnTo>
                  <a:pt x="2656405" y="2696455"/>
                </a:lnTo>
                <a:lnTo>
                  <a:pt x="2664295" y="2698048"/>
                </a:lnTo>
                <a:lnTo>
                  <a:pt x="2672185" y="2696455"/>
                </a:lnTo>
                <a:lnTo>
                  <a:pt x="2678624" y="2692109"/>
                </a:lnTo>
                <a:lnTo>
                  <a:pt x="2682963" y="2685663"/>
                </a:lnTo>
                <a:lnTo>
                  <a:pt x="2684554" y="2677770"/>
                </a:lnTo>
                <a:lnTo>
                  <a:pt x="2682963" y="2669889"/>
                </a:lnTo>
                <a:lnTo>
                  <a:pt x="2678624" y="2663450"/>
                </a:lnTo>
                <a:lnTo>
                  <a:pt x="2672185" y="2659106"/>
                </a:lnTo>
                <a:lnTo>
                  <a:pt x="2664295" y="2657513"/>
                </a:lnTo>
                <a:close/>
              </a:path>
              <a:path w="5621655" h="3489960">
                <a:moveTo>
                  <a:pt x="2757817" y="2657513"/>
                </a:moveTo>
                <a:lnTo>
                  <a:pt x="2749924" y="2659106"/>
                </a:lnTo>
                <a:lnTo>
                  <a:pt x="2743479" y="2663450"/>
                </a:lnTo>
                <a:lnTo>
                  <a:pt x="2739133" y="2669889"/>
                </a:lnTo>
                <a:lnTo>
                  <a:pt x="2737539" y="2677770"/>
                </a:lnTo>
                <a:lnTo>
                  <a:pt x="2739133" y="2685663"/>
                </a:lnTo>
                <a:lnTo>
                  <a:pt x="2743479" y="2692109"/>
                </a:lnTo>
                <a:lnTo>
                  <a:pt x="2749924" y="2696455"/>
                </a:lnTo>
                <a:lnTo>
                  <a:pt x="2757817" y="2698048"/>
                </a:lnTo>
                <a:lnTo>
                  <a:pt x="2765699" y="2696455"/>
                </a:lnTo>
                <a:lnTo>
                  <a:pt x="2772139" y="2692109"/>
                </a:lnTo>
                <a:lnTo>
                  <a:pt x="2776483" y="2685663"/>
                </a:lnTo>
                <a:lnTo>
                  <a:pt x="2778076" y="2677770"/>
                </a:lnTo>
                <a:lnTo>
                  <a:pt x="2776483" y="2669889"/>
                </a:lnTo>
                <a:lnTo>
                  <a:pt x="2772139" y="2663450"/>
                </a:lnTo>
                <a:lnTo>
                  <a:pt x="2765699" y="2659106"/>
                </a:lnTo>
                <a:lnTo>
                  <a:pt x="2757817" y="2657513"/>
                </a:lnTo>
                <a:close/>
              </a:path>
              <a:path w="5621655" h="3489960">
                <a:moveTo>
                  <a:pt x="2851320" y="2657513"/>
                </a:moveTo>
                <a:lnTo>
                  <a:pt x="2843439" y="2659106"/>
                </a:lnTo>
                <a:lnTo>
                  <a:pt x="2836999" y="2663450"/>
                </a:lnTo>
                <a:lnTo>
                  <a:pt x="2832655" y="2669889"/>
                </a:lnTo>
                <a:lnTo>
                  <a:pt x="2831062" y="2677770"/>
                </a:lnTo>
                <a:lnTo>
                  <a:pt x="2832655" y="2685663"/>
                </a:lnTo>
                <a:lnTo>
                  <a:pt x="2836999" y="2692109"/>
                </a:lnTo>
                <a:lnTo>
                  <a:pt x="2843439" y="2696455"/>
                </a:lnTo>
                <a:lnTo>
                  <a:pt x="2851320" y="2698048"/>
                </a:lnTo>
                <a:lnTo>
                  <a:pt x="2859210" y="2696455"/>
                </a:lnTo>
                <a:lnTo>
                  <a:pt x="2865649" y="2692109"/>
                </a:lnTo>
                <a:lnTo>
                  <a:pt x="2869988" y="2685663"/>
                </a:lnTo>
                <a:lnTo>
                  <a:pt x="2871579" y="2677770"/>
                </a:lnTo>
                <a:lnTo>
                  <a:pt x="2869988" y="2669889"/>
                </a:lnTo>
                <a:lnTo>
                  <a:pt x="2865649" y="2663450"/>
                </a:lnTo>
                <a:lnTo>
                  <a:pt x="2859210" y="2659106"/>
                </a:lnTo>
                <a:lnTo>
                  <a:pt x="2851320" y="2657513"/>
                </a:lnTo>
                <a:close/>
              </a:path>
              <a:path w="5621655" h="3489960">
                <a:moveTo>
                  <a:pt x="2944843" y="2657594"/>
                </a:moveTo>
                <a:lnTo>
                  <a:pt x="2936980" y="2659180"/>
                </a:lnTo>
                <a:lnTo>
                  <a:pt x="2930560" y="2663505"/>
                </a:lnTo>
                <a:lnTo>
                  <a:pt x="2926233" y="2669919"/>
                </a:lnTo>
                <a:lnTo>
                  <a:pt x="2924646" y="2677770"/>
                </a:lnTo>
                <a:lnTo>
                  <a:pt x="2926233" y="2685633"/>
                </a:lnTo>
                <a:lnTo>
                  <a:pt x="2930560" y="2692053"/>
                </a:lnTo>
                <a:lnTo>
                  <a:pt x="2936980" y="2696381"/>
                </a:lnTo>
                <a:lnTo>
                  <a:pt x="2944843" y="2697967"/>
                </a:lnTo>
                <a:lnTo>
                  <a:pt x="2952694" y="2696381"/>
                </a:lnTo>
                <a:lnTo>
                  <a:pt x="2959108" y="2692053"/>
                </a:lnTo>
                <a:lnTo>
                  <a:pt x="2963434" y="2685633"/>
                </a:lnTo>
                <a:lnTo>
                  <a:pt x="2965020" y="2677770"/>
                </a:lnTo>
                <a:lnTo>
                  <a:pt x="2963434" y="2669919"/>
                </a:lnTo>
                <a:lnTo>
                  <a:pt x="2959108" y="2663505"/>
                </a:lnTo>
                <a:lnTo>
                  <a:pt x="2952694" y="2659180"/>
                </a:lnTo>
                <a:lnTo>
                  <a:pt x="2944843" y="2657594"/>
                </a:lnTo>
                <a:close/>
              </a:path>
              <a:path w="5621655" h="3489960">
                <a:moveTo>
                  <a:pt x="3038345" y="2657755"/>
                </a:moveTo>
                <a:lnTo>
                  <a:pt x="3030553" y="2659328"/>
                </a:lnTo>
                <a:lnTo>
                  <a:pt x="3024191" y="2663617"/>
                </a:lnTo>
                <a:lnTo>
                  <a:pt x="3019903" y="2669978"/>
                </a:lnTo>
                <a:lnTo>
                  <a:pt x="3018330" y="2677770"/>
                </a:lnTo>
                <a:lnTo>
                  <a:pt x="3019903" y="2685574"/>
                </a:lnTo>
                <a:lnTo>
                  <a:pt x="3024191" y="2691942"/>
                </a:lnTo>
                <a:lnTo>
                  <a:pt x="3030553" y="2696233"/>
                </a:lnTo>
                <a:lnTo>
                  <a:pt x="3038345" y="2697806"/>
                </a:lnTo>
                <a:lnTo>
                  <a:pt x="3046141" y="2696233"/>
                </a:lnTo>
                <a:lnTo>
                  <a:pt x="3052510" y="2691942"/>
                </a:lnTo>
                <a:lnTo>
                  <a:pt x="3056806" y="2685574"/>
                </a:lnTo>
                <a:lnTo>
                  <a:pt x="3058382" y="2677770"/>
                </a:lnTo>
                <a:lnTo>
                  <a:pt x="3056806" y="2669978"/>
                </a:lnTo>
                <a:lnTo>
                  <a:pt x="3052510" y="2663617"/>
                </a:lnTo>
                <a:lnTo>
                  <a:pt x="3046141" y="2659328"/>
                </a:lnTo>
                <a:lnTo>
                  <a:pt x="3038345" y="2657755"/>
                </a:lnTo>
                <a:close/>
              </a:path>
              <a:path w="5621655" h="3489960">
                <a:moveTo>
                  <a:pt x="3131868" y="2657916"/>
                </a:moveTo>
                <a:lnTo>
                  <a:pt x="3124132" y="2659478"/>
                </a:lnTo>
                <a:lnTo>
                  <a:pt x="3117815" y="2663735"/>
                </a:lnTo>
                <a:lnTo>
                  <a:pt x="3113556" y="2670046"/>
                </a:lnTo>
                <a:lnTo>
                  <a:pt x="3111994" y="2677770"/>
                </a:lnTo>
                <a:lnTo>
                  <a:pt x="3113556" y="2685506"/>
                </a:lnTo>
                <a:lnTo>
                  <a:pt x="3117815" y="2691824"/>
                </a:lnTo>
                <a:lnTo>
                  <a:pt x="3124132" y="2696083"/>
                </a:lnTo>
                <a:lnTo>
                  <a:pt x="3131868" y="2697645"/>
                </a:lnTo>
                <a:lnTo>
                  <a:pt x="3139604" y="2696083"/>
                </a:lnTo>
                <a:lnTo>
                  <a:pt x="3145922" y="2691824"/>
                </a:lnTo>
                <a:lnTo>
                  <a:pt x="3150182" y="2685506"/>
                </a:lnTo>
                <a:lnTo>
                  <a:pt x="3151744" y="2677770"/>
                </a:lnTo>
                <a:lnTo>
                  <a:pt x="3150182" y="2670046"/>
                </a:lnTo>
                <a:lnTo>
                  <a:pt x="3145922" y="2663735"/>
                </a:lnTo>
                <a:lnTo>
                  <a:pt x="3139604" y="2659478"/>
                </a:lnTo>
                <a:lnTo>
                  <a:pt x="3131868" y="2657916"/>
                </a:lnTo>
                <a:close/>
              </a:path>
              <a:path w="5621655" h="3489960">
                <a:moveTo>
                  <a:pt x="3225370" y="2658057"/>
                </a:moveTo>
                <a:lnTo>
                  <a:pt x="3217702" y="2659608"/>
                </a:lnTo>
                <a:lnTo>
                  <a:pt x="3211436" y="2663836"/>
                </a:lnTo>
                <a:lnTo>
                  <a:pt x="3207208" y="2670102"/>
                </a:lnTo>
                <a:lnTo>
                  <a:pt x="3205658" y="2677770"/>
                </a:lnTo>
                <a:lnTo>
                  <a:pt x="3207208" y="2685450"/>
                </a:lnTo>
                <a:lnTo>
                  <a:pt x="3211436" y="2691723"/>
                </a:lnTo>
                <a:lnTo>
                  <a:pt x="3217702" y="2695952"/>
                </a:lnTo>
                <a:lnTo>
                  <a:pt x="3225370" y="2697504"/>
                </a:lnTo>
                <a:lnTo>
                  <a:pt x="3233048" y="2695952"/>
                </a:lnTo>
                <a:lnTo>
                  <a:pt x="3239314" y="2691723"/>
                </a:lnTo>
                <a:lnTo>
                  <a:pt x="3243537" y="2685450"/>
                </a:lnTo>
                <a:lnTo>
                  <a:pt x="3245085" y="2677770"/>
                </a:lnTo>
                <a:lnTo>
                  <a:pt x="3243537" y="2670102"/>
                </a:lnTo>
                <a:lnTo>
                  <a:pt x="3239314" y="2663836"/>
                </a:lnTo>
                <a:lnTo>
                  <a:pt x="3233048" y="2659608"/>
                </a:lnTo>
                <a:lnTo>
                  <a:pt x="3225370" y="2658057"/>
                </a:lnTo>
                <a:close/>
              </a:path>
              <a:path w="5621655" h="3489960">
                <a:moveTo>
                  <a:pt x="3318893" y="2658219"/>
                </a:moveTo>
                <a:lnTo>
                  <a:pt x="3311287" y="2659756"/>
                </a:lnTo>
                <a:lnTo>
                  <a:pt x="3305080" y="2663946"/>
                </a:lnTo>
                <a:lnTo>
                  <a:pt x="3300896" y="2670161"/>
                </a:lnTo>
                <a:lnTo>
                  <a:pt x="3299362" y="2677770"/>
                </a:lnTo>
                <a:lnTo>
                  <a:pt x="3300896" y="2685391"/>
                </a:lnTo>
                <a:lnTo>
                  <a:pt x="3305080" y="2691612"/>
                </a:lnTo>
                <a:lnTo>
                  <a:pt x="3311287" y="2695805"/>
                </a:lnTo>
                <a:lnTo>
                  <a:pt x="3318893" y="2697342"/>
                </a:lnTo>
                <a:lnTo>
                  <a:pt x="3326494" y="2695805"/>
                </a:lnTo>
                <a:lnTo>
                  <a:pt x="3332710" y="2691612"/>
                </a:lnTo>
                <a:lnTo>
                  <a:pt x="3336905" y="2685391"/>
                </a:lnTo>
                <a:lnTo>
                  <a:pt x="3338445" y="2677770"/>
                </a:lnTo>
                <a:lnTo>
                  <a:pt x="3336905" y="2670161"/>
                </a:lnTo>
                <a:lnTo>
                  <a:pt x="3332710" y="2663946"/>
                </a:lnTo>
                <a:lnTo>
                  <a:pt x="3326494" y="2659756"/>
                </a:lnTo>
                <a:lnTo>
                  <a:pt x="3318893" y="2658219"/>
                </a:lnTo>
                <a:close/>
              </a:path>
              <a:path w="5621655" h="3489960">
                <a:moveTo>
                  <a:pt x="3412396" y="2658461"/>
                </a:moveTo>
                <a:lnTo>
                  <a:pt x="3404867" y="2659977"/>
                </a:lnTo>
                <a:lnTo>
                  <a:pt x="3398731" y="2664113"/>
                </a:lnTo>
                <a:lnTo>
                  <a:pt x="3394600" y="2670251"/>
                </a:lnTo>
                <a:lnTo>
                  <a:pt x="3393087" y="2677770"/>
                </a:lnTo>
                <a:lnTo>
                  <a:pt x="3394600" y="2685293"/>
                </a:lnTo>
                <a:lnTo>
                  <a:pt x="3398731" y="2691437"/>
                </a:lnTo>
                <a:lnTo>
                  <a:pt x="3404867" y="2695580"/>
                </a:lnTo>
                <a:lnTo>
                  <a:pt x="3412396" y="2697100"/>
                </a:lnTo>
                <a:lnTo>
                  <a:pt x="3419908" y="2695580"/>
                </a:lnTo>
                <a:lnTo>
                  <a:pt x="3426046" y="2691437"/>
                </a:lnTo>
                <a:lnTo>
                  <a:pt x="3430187" y="2685293"/>
                </a:lnTo>
                <a:lnTo>
                  <a:pt x="3431706" y="2677770"/>
                </a:lnTo>
                <a:lnTo>
                  <a:pt x="3430187" y="2670251"/>
                </a:lnTo>
                <a:lnTo>
                  <a:pt x="3426046" y="2664113"/>
                </a:lnTo>
                <a:lnTo>
                  <a:pt x="3419908" y="2659977"/>
                </a:lnTo>
                <a:lnTo>
                  <a:pt x="3412396" y="2658461"/>
                </a:lnTo>
                <a:close/>
              </a:path>
              <a:path w="5621655" h="3489960">
                <a:moveTo>
                  <a:pt x="3505898" y="2658684"/>
                </a:moveTo>
                <a:lnTo>
                  <a:pt x="3498470" y="2660185"/>
                </a:lnTo>
                <a:lnTo>
                  <a:pt x="3492417" y="2664277"/>
                </a:lnTo>
                <a:lnTo>
                  <a:pt x="3488343" y="2670345"/>
                </a:lnTo>
                <a:lnTo>
                  <a:pt x="3486851" y="2677770"/>
                </a:lnTo>
                <a:lnTo>
                  <a:pt x="3488343" y="2685208"/>
                </a:lnTo>
                <a:lnTo>
                  <a:pt x="3492417" y="2691281"/>
                </a:lnTo>
                <a:lnTo>
                  <a:pt x="3498470" y="2695376"/>
                </a:lnTo>
                <a:lnTo>
                  <a:pt x="3505898" y="2696878"/>
                </a:lnTo>
                <a:lnTo>
                  <a:pt x="3513342" y="2695376"/>
                </a:lnTo>
                <a:lnTo>
                  <a:pt x="3519408" y="2691281"/>
                </a:lnTo>
                <a:lnTo>
                  <a:pt x="3523491" y="2685208"/>
                </a:lnTo>
                <a:lnTo>
                  <a:pt x="3524986" y="2677770"/>
                </a:lnTo>
                <a:lnTo>
                  <a:pt x="3523491" y="2670345"/>
                </a:lnTo>
                <a:lnTo>
                  <a:pt x="3519408" y="2664277"/>
                </a:lnTo>
                <a:lnTo>
                  <a:pt x="3513342" y="2660185"/>
                </a:lnTo>
                <a:lnTo>
                  <a:pt x="3505898" y="2658684"/>
                </a:lnTo>
                <a:close/>
              </a:path>
              <a:path w="5621655" h="3489960">
                <a:moveTo>
                  <a:pt x="3599441" y="2659006"/>
                </a:moveTo>
                <a:lnTo>
                  <a:pt x="3592119" y="2660480"/>
                </a:lnTo>
                <a:lnTo>
                  <a:pt x="3586142" y="2664499"/>
                </a:lnTo>
                <a:lnTo>
                  <a:pt x="3582113" y="2670463"/>
                </a:lnTo>
                <a:lnTo>
                  <a:pt x="3580636" y="2677770"/>
                </a:lnTo>
                <a:lnTo>
                  <a:pt x="3582113" y="2685081"/>
                </a:lnTo>
                <a:lnTo>
                  <a:pt x="3586142" y="2691052"/>
                </a:lnTo>
                <a:lnTo>
                  <a:pt x="3592119" y="2695078"/>
                </a:lnTo>
                <a:lnTo>
                  <a:pt x="3599441" y="2696555"/>
                </a:lnTo>
                <a:lnTo>
                  <a:pt x="3606737" y="2695078"/>
                </a:lnTo>
                <a:lnTo>
                  <a:pt x="3612696" y="2691052"/>
                </a:lnTo>
                <a:lnTo>
                  <a:pt x="3616713" y="2685081"/>
                </a:lnTo>
                <a:lnTo>
                  <a:pt x="3618187" y="2677770"/>
                </a:lnTo>
                <a:lnTo>
                  <a:pt x="3616713" y="2670463"/>
                </a:lnTo>
                <a:lnTo>
                  <a:pt x="3612696" y="2664499"/>
                </a:lnTo>
                <a:lnTo>
                  <a:pt x="3606737" y="2660480"/>
                </a:lnTo>
                <a:lnTo>
                  <a:pt x="3599441" y="2659006"/>
                </a:lnTo>
                <a:close/>
              </a:path>
              <a:path w="5621655" h="3489960">
                <a:moveTo>
                  <a:pt x="3692944" y="2659227"/>
                </a:moveTo>
                <a:lnTo>
                  <a:pt x="3685725" y="2660686"/>
                </a:lnTo>
                <a:lnTo>
                  <a:pt x="3679839" y="2664663"/>
                </a:lnTo>
                <a:lnTo>
                  <a:pt x="3675874" y="2670557"/>
                </a:lnTo>
                <a:lnTo>
                  <a:pt x="3674421" y="2677770"/>
                </a:lnTo>
                <a:lnTo>
                  <a:pt x="3675874" y="2684995"/>
                </a:lnTo>
                <a:lnTo>
                  <a:pt x="3679839" y="2690895"/>
                </a:lnTo>
                <a:lnTo>
                  <a:pt x="3685725" y="2694874"/>
                </a:lnTo>
                <a:lnTo>
                  <a:pt x="3692944" y="2696333"/>
                </a:lnTo>
                <a:lnTo>
                  <a:pt x="3700160" y="2694874"/>
                </a:lnTo>
                <a:lnTo>
                  <a:pt x="3706062" y="2690895"/>
                </a:lnTo>
                <a:lnTo>
                  <a:pt x="3710045" y="2684995"/>
                </a:lnTo>
                <a:lnTo>
                  <a:pt x="3711507" y="2677770"/>
                </a:lnTo>
                <a:lnTo>
                  <a:pt x="3710045" y="2670557"/>
                </a:lnTo>
                <a:lnTo>
                  <a:pt x="3706062" y="2664663"/>
                </a:lnTo>
                <a:lnTo>
                  <a:pt x="3700160" y="2660686"/>
                </a:lnTo>
                <a:lnTo>
                  <a:pt x="3692944" y="2659227"/>
                </a:lnTo>
                <a:close/>
              </a:path>
              <a:path w="5621655" h="3489960">
                <a:moveTo>
                  <a:pt x="3786487" y="2659551"/>
                </a:moveTo>
                <a:lnTo>
                  <a:pt x="3779366" y="2660982"/>
                </a:lnTo>
                <a:lnTo>
                  <a:pt x="3773556" y="2664885"/>
                </a:lnTo>
                <a:lnTo>
                  <a:pt x="3769641" y="2670676"/>
                </a:lnTo>
                <a:lnTo>
                  <a:pt x="3768207" y="2677770"/>
                </a:lnTo>
                <a:lnTo>
                  <a:pt x="3769641" y="2684868"/>
                </a:lnTo>
                <a:lnTo>
                  <a:pt x="3773556" y="2690666"/>
                </a:lnTo>
                <a:lnTo>
                  <a:pt x="3779366" y="2694576"/>
                </a:lnTo>
                <a:lnTo>
                  <a:pt x="3786487" y="2696010"/>
                </a:lnTo>
                <a:lnTo>
                  <a:pt x="3793573" y="2694576"/>
                </a:lnTo>
                <a:lnTo>
                  <a:pt x="3799365" y="2690666"/>
                </a:lnTo>
                <a:lnTo>
                  <a:pt x="3803274" y="2684868"/>
                </a:lnTo>
                <a:lnTo>
                  <a:pt x="3804708" y="2677770"/>
                </a:lnTo>
                <a:lnTo>
                  <a:pt x="3803274" y="2670676"/>
                </a:lnTo>
                <a:lnTo>
                  <a:pt x="3799365" y="2664885"/>
                </a:lnTo>
                <a:lnTo>
                  <a:pt x="3793573" y="2660982"/>
                </a:lnTo>
                <a:lnTo>
                  <a:pt x="3786487" y="2659551"/>
                </a:lnTo>
                <a:close/>
              </a:path>
              <a:path w="5621655" h="3489960">
                <a:moveTo>
                  <a:pt x="3879989" y="2659772"/>
                </a:moveTo>
                <a:lnTo>
                  <a:pt x="3872977" y="2661188"/>
                </a:lnTo>
                <a:lnTo>
                  <a:pt x="3867250" y="2665048"/>
                </a:lnTo>
                <a:lnTo>
                  <a:pt x="3863387" y="2670770"/>
                </a:lnTo>
                <a:lnTo>
                  <a:pt x="3861971" y="2677770"/>
                </a:lnTo>
                <a:lnTo>
                  <a:pt x="3863387" y="2684782"/>
                </a:lnTo>
                <a:lnTo>
                  <a:pt x="3867250" y="2690510"/>
                </a:lnTo>
                <a:lnTo>
                  <a:pt x="3872977" y="2694372"/>
                </a:lnTo>
                <a:lnTo>
                  <a:pt x="3879989" y="2695788"/>
                </a:lnTo>
                <a:lnTo>
                  <a:pt x="3886987" y="2694372"/>
                </a:lnTo>
                <a:lnTo>
                  <a:pt x="3892701" y="2690510"/>
                </a:lnTo>
                <a:lnTo>
                  <a:pt x="3896555" y="2684782"/>
                </a:lnTo>
                <a:lnTo>
                  <a:pt x="3897968" y="2677770"/>
                </a:lnTo>
                <a:lnTo>
                  <a:pt x="3896555" y="2670770"/>
                </a:lnTo>
                <a:lnTo>
                  <a:pt x="3892701" y="2665048"/>
                </a:lnTo>
                <a:lnTo>
                  <a:pt x="3886987" y="2661188"/>
                </a:lnTo>
                <a:lnTo>
                  <a:pt x="3879989" y="2659772"/>
                </a:lnTo>
                <a:close/>
              </a:path>
              <a:path w="5621655" h="3489960">
                <a:moveTo>
                  <a:pt x="3983279" y="2660096"/>
                </a:moveTo>
                <a:lnTo>
                  <a:pt x="3963726" y="2660096"/>
                </a:lnTo>
                <a:lnTo>
                  <a:pt x="3955777" y="2668005"/>
                </a:lnTo>
                <a:lnTo>
                  <a:pt x="3955777" y="2687556"/>
                </a:lnTo>
                <a:lnTo>
                  <a:pt x="3963726" y="2695465"/>
                </a:lnTo>
                <a:lnTo>
                  <a:pt x="3983279" y="2695465"/>
                </a:lnTo>
                <a:lnTo>
                  <a:pt x="3991168" y="2687556"/>
                </a:lnTo>
                <a:lnTo>
                  <a:pt x="3991168" y="2668005"/>
                </a:lnTo>
                <a:lnTo>
                  <a:pt x="3983279" y="2660096"/>
                </a:lnTo>
                <a:close/>
              </a:path>
              <a:path w="5621655" h="3489960">
                <a:moveTo>
                  <a:pt x="4076579" y="2660398"/>
                </a:moveTo>
                <a:lnTo>
                  <a:pt x="4057410" y="2660398"/>
                </a:lnTo>
                <a:lnTo>
                  <a:pt x="4049622" y="2668187"/>
                </a:lnTo>
                <a:lnTo>
                  <a:pt x="4049622" y="2687374"/>
                </a:lnTo>
                <a:lnTo>
                  <a:pt x="4057410" y="2695163"/>
                </a:lnTo>
                <a:lnTo>
                  <a:pt x="4076579" y="2695163"/>
                </a:lnTo>
                <a:lnTo>
                  <a:pt x="4084368" y="2687374"/>
                </a:lnTo>
                <a:lnTo>
                  <a:pt x="4084368" y="2668187"/>
                </a:lnTo>
                <a:lnTo>
                  <a:pt x="4076579" y="2660398"/>
                </a:lnTo>
                <a:close/>
              </a:path>
              <a:path w="5621655" h="3489960">
                <a:moveTo>
                  <a:pt x="4169880" y="2660782"/>
                </a:moveTo>
                <a:lnTo>
                  <a:pt x="4151134" y="2660782"/>
                </a:lnTo>
                <a:lnTo>
                  <a:pt x="4143528" y="2668388"/>
                </a:lnTo>
                <a:lnTo>
                  <a:pt x="4143528" y="2687153"/>
                </a:lnTo>
                <a:lnTo>
                  <a:pt x="4151134" y="2694759"/>
                </a:lnTo>
                <a:lnTo>
                  <a:pt x="4169880" y="2694759"/>
                </a:lnTo>
                <a:lnTo>
                  <a:pt x="4177487" y="2687153"/>
                </a:lnTo>
                <a:lnTo>
                  <a:pt x="4177487" y="2668388"/>
                </a:lnTo>
                <a:lnTo>
                  <a:pt x="4169880" y="2660782"/>
                </a:lnTo>
                <a:close/>
              </a:path>
              <a:path w="5621655" h="3489960">
                <a:moveTo>
                  <a:pt x="4263241" y="2661104"/>
                </a:moveTo>
                <a:lnTo>
                  <a:pt x="4244839" y="2661104"/>
                </a:lnTo>
                <a:lnTo>
                  <a:pt x="4237333" y="2668569"/>
                </a:lnTo>
                <a:lnTo>
                  <a:pt x="4237333" y="2686992"/>
                </a:lnTo>
                <a:lnTo>
                  <a:pt x="4244839" y="2694457"/>
                </a:lnTo>
                <a:lnTo>
                  <a:pt x="4263241" y="2694457"/>
                </a:lnTo>
                <a:lnTo>
                  <a:pt x="4270706" y="2686992"/>
                </a:lnTo>
                <a:lnTo>
                  <a:pt x="4270706" y="2668569"/>
                </a:lnTo>
                <a:lnTo>
                  <a:pt x="4263241" y="2661104"/>
                </a:lnTo>
                <a:close/>
              </a:path>
              <a:path w="5621655" h="3489960">
                <a:moveTo>
                  <a:pt x="4356603" y="2661406"/>
                </a:moveTo>
                <a:lnTo>
                  <a:pt x="4338523" y="2661406"/>
                </a:lnTo>
                <a:lnTo>
                  <a:pt x="4331179" y="2668751"/>
                </a:lnTo>
                <a:lnTo>
                  <a:pt x="4331179" y="2686810"/>
                </a:lnTo>
                <a:lnTo>
                  <a:pt x="4338523" y="2694134"/>
                </a:lnTo>
                <a:lnTo>
                  <a:pt x="4356603" y="2694134"/>
                </a:lnTo>
                <a:lnTo>
                  <a:pt x="4363906" y="2686810"/>
                </a:lnTo>
                <a:lnTo>
                  <a:pt x="4363906" y="2668751"/>
                </a:lnTo>
                <a:lnTo>
                  <a:pt x="4356603" y="2661406"/>
                </a:lnTo>
                <a:close/>
              </a:path>
              <a:path w="5621655" h="3489960">
                <a:moveTo>
                  <a:pt x="4449903" y="2661730"/>
                </a:moveTo>
                <a:lnTo>
                  <a:pt x="4432168" y="2661730"/>
                </a:lnTo>
                <a:lnTo>
                  <a:pt x="4425024" y="2668912"/>
                </a:lnTo>
                <a:lnTo>
                  <a:pt x="4425024" y="2686648"/>
                </a:lnTo>
                <a:lnTo>
                  <a:pt x="4432168" y="2693831"/>
                </a:lnTo>
                <a:lnTo>
                  <a:pt x="4449903" y="2693831"/>
                </a:lnTo>
                <a:lnTo>
                  <a:pt x="4457086" y="2686648"/>
                </a:lnTo>
                <a:lnTo>
                  <a:pt x="4457086" y="2668912"/>
                </a:lnTo>
                <a:lnTo>
                  <a:pt x="4449903" y="2661730"/>
                </a:lnTo>
                <a:close/>
              </a:path>
              <a:path w="5621655" h="3489960">
                <a:moveTo>
                  <a:pt x="4543204" y="2662113"/>
                </a:moveTo>
                <a:lnTo>
                  <a:pt x="4525891" y="2662113"/>
                </a:lnTo>
                <a:lnTo>
                  <a:pt x="4518890" y="2669134"/>
                </a:lnTo>
                <a:lnTo>
                  <a:pt x="4518890" y="2686427"/>
                </a:lnTo>
                <a:lnTo>
                  <a:pt x="4525891" y="2693449"/>
                </a:lnTo>
                <a:lnTo>
                  <a:pt x="4543204" y="2693449"/>
                </a:lnTo>
                <a:lnTo>
                  <a:pt x="4550226" y="2686427"/>
                </a:lnTo>
                <a:lnTo>
                  <a:pt x="4550226" y="2669134"/>
                </a:lnTo>
                <a:lnTo>
                  <a:pt x="4543204" y="2662113"/>
                </a:lnTo>
                <a:close/>
              </a:path>
              <a:path w="5621655" h="3489960">
                <a:moveTo>
                  <a:pt x="1775919" y="2705917"/>
                </a:moveTo>
                <a:lnTo>
                  <a:pt x="1768669" y="2707380"/>
                </a:lnTo>
                <a:lnTo>
                  <a:pt x="1762749" y="2711370"/>
                </a:lnTo>
                <a:lnTo>
                  <a:pt x="1758759" y="2717289"/>
                </a:lnTo>
                <a:lnTo>
                  <a:pt x="1757296" y="2724541"/>
                </a:lnTo>
                <a:lnTo>
                  <a:pt x="1758759" y="2731792"/>
                </a:lnTo>
                <a:lnTo>
                  <a:pt x="1762749" y="2737711"/>
                </a:lnTo>
                <a:lnTo>
                  <a:pt x="1768669" y="2741701"/>
                </a:lnTo>
                <a:lnTo>
                  <a:pt x="1775919" y="2743164"/>
                </a:lnTo>
                <a:lnTo>
                  <a:pt x="1783171" y="2741701"/>
                </a:lnTo>
                <a:lnTo>
                  <a:pt x="1789091" y="2737711"/>
                </a:lnTo>
                <a:lnTo>
                  <a:pt x="1793081" y="2731792"/>
                </a:lnTo>
                <a:lnTo>
                  <a:pt x="1794544" y="2724541"/>
                </a:lnTo>
                <a:lnTo>
                  <a:pt x="1793081" y="2717289"/>
                </a:lnTo>
                <a:lnTo>
                  <a:pt x="1789091" y="2711370"/>
                </a:lnTo>
                <a:lnTo>
                  <a:pt x="1783171" y="2707380"/>
                </a:lnTo>
                <a:lnTo>
                  <a:pt x="1775919" y="2705917"/>
                </a:lnTo>
                <a:close/>
              </a:path>
              <a:path w="5621655" h="3489960">
                <a:moveTo>
                  <a:pt x="1869422" y="2705675"/>
                </a:moveTo>
                <a:lnTo>
                  <a:pt x="1862085" y="2707158"/>
                </a:lnTo>
                <a:lnTo>
                  <a:pt x="1856095" y="2711203"/>
                </a:lnTo>
                <a:lnTo>
                  <a:pt x="1852057" y="2717201"/>
                </a:lnTo>
                <a:lnTo>
                  <a:pt x="1850576" y="2724541"/>
                </a:lnTo>
                <a:lnTo>
                  <a:pt x="1852057" y="2731878"/>
                </a:lnTo>
                <a:lnTo>
                  <a:pt x="1856095" y="2737868"/>
                </a:lnTo>
                <a:lnTo>
                  <a:pt x="1862085" y="2741906"/>
                </a:lnTo>
                <a:lnTo>
                  <a:pt x="1869422" y="2743386"/>
                </a:lnTo>
                <a:lnTo>
                  <a:pt x="1876762" y="2741906"/>
                </a:lnTo>
                <a:lnTo>
                  <a:pt x="1882759" y="2737868"/>
                </a:lnTo>
                <a:lnTo>
                  <a:pt x="1886804" y="2731878"/>
                </a:lnTo>
                <a:lnTo>
                  <a:pt x="1888288" y="2724541"/>
                </a:lnTo>
                <a:lnTo>
                  <a:pt x="1886804" y="2717201"/>
                </a:lnTo>
                <a:lnTo>
                  <a:pt x="1882759" y="2711203"/>
                </a:lnTo>
                <a:lnTo>
                  <a:pt x="1876762" y="2707158"/>
                </a:lnTo>
                <a:lnTo>
                  <a:pt x="1869422" y="2705675"/>
                </a:lnTo>
                <a:close/>
              </a:path>
              <a:path w="5621655" h="3489960">
                <a:moveTo>
                  <a:pt x="1962945" y="2705434"/>
                </a:moveTo>
                <a:lnTo>
                  <a:pt x="1955510" y="2706935"/>
                </a:lnTo>
                <a:lnTo>
                  <a:pt x="1949444" y="2711030"/>
                </a:lnTo>
                <a:lnTo>
                  <a:pt x="1945355" y="2717103"/>
                </a:lnTo>
                <a:lnTo>
                  <a:pt x="1943857" y="2724541"/>
                </a:lnTo>
                <a:lnTo>
                  <a:pt x="1945355" y="2731966"/>
                </a:lnTo>
                <a:lnTo>
                  <a:pt x="1949444" y="2738034"/>
                </a:lnTo>
                <a:lnTo>
                  <a:pt x="1955510" y="2742127"/>
                </a:lnTo>
                <a:lnTo>
                  <a:pt x="1962945" y="2743629"/>
                </a:lnTo>
                <a:lnTo>
                  <a:pt x="1970371" y="2742127"/>
                </a:lnTo>
                <a:lnTo>
                  <a:pt x="1976439" y="2738034"/>
                </a:lnTo>
                <a:lnTo>
                  <a:pt x="1980532" y="2731966"/>
                </a:lnTo>
                <a:lnTo>
                  <a:pt x="1982033" y="2724541"/>
                </a:lnTo>
                <a:lnTo>
                  <a:pt x="1980532" y="2717103"/>
                </a:lnTo>
                <a:lnTo>
                  <a:pt x="1976439" y="2711030"/>
                </a:lnTo>
                <a:lnTo>
                  <a:pt x="1970371" y="2706935"/>
                </a:lnTo>
                <a:lnTo>
                  <a:pt x="1962945" y="2705434"/>
                </a:lnTo>
                <a:close/>
              </a:path>
              <a:path w="5621655" h="3489960">
                <a:moveTo>
                  <a:pt x="2056447" y="2705211"/>
                </a:moveTo>
                <a:lnTo>
                  <a:pt x="2048928" y="2706731"/>
                </a:lnTo>
                <a:lnTo>
                  <a:pt x="2042790" y="2710874"/>
                </a:lnTo>
                <a:lnTo>
                  <a:pt x="2038654" y="2717018"/>
                </a:lnTo>
                <a:lnTo>
                  <a:pt x="2037138" y="2724541"/>
                </a:lnTo>
                <a:lnTo>
                  <a:pt x="2038654" y="2732060"/>
                </a:lnTo>
                <a:lnTo>
                  <a:pt x="2042790" y="2738198"/>
                </a:lnTo>
                <a:lnTo>
                  <a:pt x="2048928" y="2742334"/>
                </a:lnTo>
                <a:lnTo>
                  <a:pt x="2056447" y="2743850"/>
                </a:lnTo>
                <a:lnTo>
                  <a:pt x="2063971" y="2742334"/>
                </a:lnTo>
                <a:lnTo>
                  <a:pt x="2070115" y="2738198"/>
                </a:lnTo>
                <a:lnTo>
                  <a:pt x="2074259" y="2732060"/>
                </a:lnTo>
                <a:lnTo>
                  <a:pt x="2075778" y="2724541"/>
                </a:lnTo>
                <a:lnTo>
                  <a:pt x="2074259" y="2717018"/>
                </a:lnTo>
                <a:lnTo>
                  <a:pt x="2070115" y="2710874"/>
                </a:lnTo>
                <a:lnTo>
                  <a:pt x="2063971" y="2706731"/>
                </a:lnTo>
                <a:lnTo>
                  <a:pt x="2056447" y="2705211"/>
                </a:lnTo>
                <a:close/>
              </a:path>
              <a:path w="5621655" h="3489960">
                <a:moveTo>
                  <a:pt x="2149970" y="2704969"/>
                </a:moveTo>
                <a:lnTo>
                  <a:pt x="2142361" y="2706506"/>
                </a:lnTo>
                <a:lnTo>
                  <a:pt x="2136146" y="2710699"/>
                </a:lnTo>
                <a:lnTo>
                  <a:pt x="2131955" y="2716920"/>
                </a:lnTo>
                <a:lnTo>
                  <a:pt x="2130418" y="2724541"/>
                </a:lnTo>
                <a:lnTo>
                  <a:pt x="2131955" y="2732150"/>
                </a:lnTo>
                <a:lnTo>
                  <a:pt x="2136146" y="2738365"/>
                </a:lnTo>
                <a:lnTo>
                  <a:pt x="2142361" y="2742555"/>
                </a:lnTo>
                <a:lnTo>
                  <a:pt x="2149970" y="2744092"/>
                </a:lnTo>
                <a:lnTo>
                  <a:pt x="2157579" y="2742555"/>
                </a:lnTo>
                <a:lnTo>
                  <a:pt x="2163795" y="2738365"/>
                </a:lnTo>
                <a:lnTo>
                  <a:pt x="2167986" y="2732150"/>
                </a:lnTo>
                <a:lnTo>
                  <a:pt x="2169523" y="2724541"/>
                </a:lnTo>
                <a:lnTo>
                  <a:pt x="2167986" y="2716920"/>
                </a:lnTo>
                <a:lnTo>
                  <a:pt x="2163795" y="2710699"/>
                </a:lnTo>
                <a:lnTo>
                  <a:pt x="2157579" y="2706506"/>
                </a:lnTo>
                <a:lnTo>
                  <a:pt x="2149970" y="2704969"/>
                </a:lnTo>
                <a:close/>
              </a:path>
              <a:path w="5621655" h="3489960">
                <a:moveTo>
                  <a:pt x="2243493" y="2704828"/>
                </a:moveTo>
                <a:lnTo>
                  <a:pt x="2235813" y="2706376"/>
                </a:lnTo>
                <a:lnTo>
                  <a:pt x="2229540" y="2710598"/>
                </a:lnTo>
                <a:lnTo>
                  <a:pt x="2225311" y="2716864"/>
                </a:lnTo>
                <a:lnTo>
                  <a:pt x="2223760" y="2724541"/>
                </a:lnTo>
                <a:lnTo>
                  <a:pt x="2225311" y="2732209"/>
                </a:lnTo>
                <a:lnTo>
                  <a:pt x="2229540" y="2738475"/>
                </a:lnTo>
                <a:lnTo>
                  <a:pt x="2235813" y="2742703"/>
                </a:lnTo>
                <a:lnTo>
                  <a:pt x="2243493" y="2744254"/>
                </a:lnTo>
                <a:lnTo>
                  <a:pt x="2251162" y="2742703"/>
                </a:lnTo>
                <a:lnTo>
                  <a:pt x="2257429" y="2738475"/>
                </a:lnTo>
                <a:lnTo>
                  <a:pt x="2261656" y="2732209"/>
                </a:lnTo>
                <a:lnTo>
                  <a:pt x="2263207" y="2724541"/>
                </a:lnTo>
                <a:lnTo>
                  <a:pt x="2261656" y="2716864"/>
                </a:lnTo>
                <a:lnTo>
                  <a:pt x="2257429" y="2710598"/>
                </a:lnTo>
                <a:lnTo>
                  <a:pt x="2251162" y="2706376"/>
                </a:lnTo>
                <a:lnTo>
                  <a:pt x="2243493" y="2704828"/>
                </a:lnTo>
                <a:close/>
              </a:path>
              <a:path w="5621655" h="3489960">
                <a:moveTo>
                  <a:pt x="2336995" y="2704666"/>
                </a:moveTo>
                <a:lnTo>
                  <a:pt x="2329259" y="2706228"/>
                </a:lnTo>
                <a:lnTo>
                  <a:pt x="2322942" y="2710487"/>
                </a:lnTo>
                <a:lnTo>
                  <a:pt x="2318683" y="2716805"/>
                </a:lnTo>
                <a:lnTo>
                  <a:pt x="2317121" y="2724541"/>
                </a:lnTo>
                <a:lnTo>
                  <a:pt x="2318683" y="2732277"/>
                </a:lnTo>
                <a:lnTo>
                  <a:pt x="2322942" y="2738594"/>
                </a:lnTo>
                <a:lnTo>
                  <a:pt x="2329259" y="2742853"/>
                </a:lnTo>
                <a:lnTo>
                  <a:pt x="2336995" y="2744415"/>
                </a:lnTo>
                <a:lnTo>
                  <a:pt x="2344732" y="2742853"/>
                </a:lnTo>
                <a:lnTo>
                  <a:pt x="2351049" y="2738594"/>
                </a:lnTo>
                <a:lnTo>
                  <a:pt x="2355309" y="2732277"/>
                </a:lnTo>
                <a:lnTo>
                  <a:pt x="2356871" y="2724541"/>
                </a:lnTo>
                <a:lnTo>
                  <a:pt x="2355309" y="2716805"/>
                </a:lnTo>
                <a:lnTo>
                  <a:pt x="2351049" y="2710487"/>
                </a:lnTo>
                <a:lnTo>
                  <a:pt x="2344732" y="2706228"/>
                </a:lnTo>
                <a:lnTo>
                  <a:pt x="2336995" y="2704666"/>
                </a:lnTo>
                <a:close/>
              </a:path>
              <a:path w="5621655" h="3489960">
                <a:moveTo>
                  <a:pt x="2430518" y="2704585"/>
                </a:moveTo>
                <a:lnTo>
                  <a:pt x="2422753" y="2706154"/>
                </a:lnTo>
                <a:lnTo>
                  <a:pt x="2416409" y="2710432"/>
                </a:lnTo>
                <a:lnTo>
                  <a:pt x="2412132" y="2716775"/>
                </a:lnTo>
                <a:lnTo>
                  <a:pt x="2410563" y="2724541"/>
                </a:lnTo>
                <a:lnTo>
                  <a:pt x="2412132" y="2732303"/>
                </a:lnTo>
                <a:lnTo>
                  <a:pt x="2416409" y="2738640"/>
                </a:lnTo>
                <a:lnTo>
                  <a:pt x="2422753" y="2742910"/>
                </a:lnTo>
                <a:lnTo>
                  <a:pt x="2430518" y="2744476"/>
                </a:lnTo>
                <a:lnTo>
                  <a:pt x="2438281" y="2742910"/>
                </a:lnTo>
                <a:lnTo>
                  <a:pt x="2444617" y="2738640"/>
                </a:lnTo>
                <a:lnTo>
                  <a:pt x="2448888" y="2732303"/>
                </a:lnTo>
                <a:lnTo>
                  <a:pt x="2450453" y="2724541"/>
                </a:lnTo>
                <a:lnTo>
                  <a:pt x="2448888" y="2716775"/>
                </a:lnTo>
                <a:lnTo>
                  <a:pt x="2444617" y="2710432"/>
                </a:lnTo>
                <a:lnTo>
                  <a:pt x="2438281" y="2706154"/>
                </a:lnTo>
                <a:lnTo>
                  <a:pt x="2430518" y="2704585"/>
                </a:lnTo>
                <a:close/>
              </a:path>
              <a:path w="5621655" h="3489960">
                <a:moveTo>
                  <a:pt x="2524021" y="2704505"/>
                </a:moveTo>
                <a:lnTo>
                  <a:pt x="2516229" y="2706081"/>
                </a:lnTo>
                <a:lnTo>
                  <a:pt x="2509867" y="2710377"/>
                </a:lnTo>
                <a:lnTo>
                  <a:pt x="2505578" y="2716746"/>
                </a:lnTo>
                <a:lnTo>
                  <a:pt x="2504005" y="2724541"/>
                </a:lnTo>
                <a:lnTo>
                  <a:pt x="2505578" y="2732333"/>
                </a:lnTo>
                <a:lnTo>
                  <a:pt x="2509867" y="2738694"/>
                </a:lnTo>
                <a:lnTo>
                  <a:pt x="2516229" y="2742983"/>
                </a:lnTo>
                <a:lnTo>
                  <a:pt x="2524021" y="2744556"/>
                </a:lnTo>
                <a:lnTo>
                  <a:pt x="2531816" y="2742983"/>
                </a:lnTo>
                <a:lnTo>
                  <a:pt x="2538186" y="2738694"/>
                </a:lnTo>
                <a:lnTo>
                  <a:pt x="2542482" y="2732333"/>
                </a:lnTo>
                <a:lnTo>
                  <a:pt x="2544057" y="2724541"/>
                </a:lnTo>
                <a:lnTo>
                  <a:pt x="2542482" y="2716746"/>
                </a:lnTo>
                <a:lnTo>
                  <a:pt x="2538186" y="2710377"/>
                </a:lnTo>
                <a:lnTo>
                  <a:pt x="2531816" y="2706081"/>
                </a:lnTo>
                <a:lnTo>
                  <a:pt x="2524021" y="2704505"/>
                </a:lnTo>
                <a:close/>
              </a:path>
              <a:path w="5621655" h="3489960">
                <a:moveTo>
                  <a:pt x="2617543" y="2704424"/>
                </a:moveTo>
                <a:lnTo>
                  <a:pt x="2609710" y="2706004"/>
                </a:lnTo>
                <a:lnTo>
                  <a:pt x="2603316" y="2710313"/>
                </a:lnTo>
                <a:lnTo>
                  <a:pt x="2599006" y="2716707"/>
                </a:lnTo>
                <a:lnTo>
                  <a:pt x="2597427" y="2724541"/>
                </a:lnTo>
                <a:lnTo>
                  <a:pt x="2599006" y="2732362"/>
                </a:lnTo>
                <a:lnTo>
                  <a:pt x="2603316" y="2738750"/>
                </a:lnTo>
                <a:lnTo>
                  <a:pt x="2609710" y="2743058"/>
                </a:lnTo>
                <a:lnTo>
                  <a:pt x="2617543" y="2744637"/>
                </a:lnTo>
                <a:lnTo>
                  <a:pt x="2625366" y="2743058"/>
                </a:lnTo>
                <a:lnTo>
                  <a:pt x="2631754" y="2738750"/>
                </a:lnTo>
                <a:lnTo>
                  <a:pt x="2636061" y="2732362"/>
                </a:lnTo>
                <a:lnTo>
                  <a:pt x="2637640" y="2724541"/>
                </a:lnTo>
                <a:lnTo>
                  <a:pt x="2636061" y="2716707"/>
                </a:lnTo>
                <a:lnTo>
                  <a:pt x="2631754" y="2710313"/>
                </a:lnTo>
                <a:lnTo>
                  <a:pt x="2625366" y="2706004"/>
                </a:lnTo>
                <a:lnTo>
                  <a:pt x="2617543" y="2704424"/>
                </a:lnTo>
                <a:close/>
              </a:path>
              <a:path w="5621655" h="3489960">
                <a:moveTo>
                  <a:pt x="2711046" y="2704424"/>
                </a:moveTo>
                <a:lnTo>
                  <a:pt x="2703224" y="2706004"/>
                </a:lnTo>
                <a:lnTo>
                  <a:pt x="2696836" y="2710313"/>
                </a:lnTo>
                <a:lnTo>
                  <a:pt x="2692529" y="2716707"/>
                </a:lnTo>
                <a:lnTo>
                  <a:pt x="2690949" y="2724541"/>
                </a:lnTo>
                <a:lnTo>
                  <a:pt x="2692529" y="2732362"/>
                </a:lnTo>
                <a:lnTo>
                  <a:pt x="2696836" y="2738750"/>
                </a:lnTo>
                <a:lnTo>
                  <a:pt x="2703224" y="2743058"/>
                </a:lnTo>
                <a:lnTo>
                  <a:pt x="2711046" y="2744637"/>
                </a:lnTo>
                <a:lnTo>
                  <a:pt x="2718879" y="2743058"/>
                </a:lnTo>
                <a:lnTo>
                  <a:pt x="2725273" y="2738750"/>
                </a:lnTo>
                <a:lnTo>
                  <a:pt x="2729583" y="2732362"/>
                </a:lnTo>
                <a:lnTo>
                  <a:pt x="2731163" y="2724541"/>
                </a:lnTo>
                <a:lnTo>
                  <a:pt x="2729583" y="2716707"/>
                </a:lnTo>
                <a:lnTo>
                  <a:pt x="2725273" y="2710313"/>
                </a:lnTo>
                <a:lnTo>
                  <a:pt x="2718879" y="2706004"/>
                </a:lnTo>
                <a:lnTo>
                  <a:pt x="2711046" y="2704424"/>
                </a:lnTo>
                <a:close/>
              </a:path>
              <a:path w="5621655" h="3489960">
                <a:moveTo>
                  <a:pt x="2804569" y="2704424"/>
                </a:moveTo>
                <a:lnTo>
                  <a:pt x="2796744" y="2706004"/>
                </a:lnTo>
                <a:lnTo>
                  <a:pt x="2790349" y="2710313"/>
                </a:lnTo>
                <a:lnTo>
                  <a:pt x="2786035" y="2716707"/>
                </a:lnTo>
                <a:lnTo>
                  <a:pt x="2784452" y="2724541"/>
                </a:lnTo>
                <a:lnTo>
                  <a:pt x="2786035" y="2732362"/>
                </a:lnTo>
                <a:lnTo>
                  <a:pt x="2790349" y="2738750"/>
                </a:lnTo>
                <a:lnTo>
                  <a:pt x="2796744" y="2743058"/>
                </a:lnTo>
                <a:lnTo>
                  <a:pt x="2804569" y="2744637"/>
                </a:lnTo>
                <a:lnTo>
                  <a:pt x="2812391" y="2743058"/>
                </a:lnTo>
                <a:lnTo>
                  <a:pt x="2818779" y="2738750"/>
                </a:lnTo>
                <a:lnTo>
                  <a:pt x="2823086" y="2732362"/>
                </a:lnTo>
                <a:lnTo>
                  <a:pt x="2824665" y="2724541"/>
                </a:lnTo>
                <a:lnTo>
                  <a:pt x="2823086" y="2716707"/>
                </a:lnTo>
                <a:lnTo>
                  <a:pt x="2818779" y="2710313"/>
                </a:lnTo>
                <a:lnTo>
                  <a:pt x="2812391" y="2706004"/>
                </a:lnTo>
                <a:lnTo>
                  <a:pt x="2804569" y="2704424"/>
                </a:lnTo>
                <a:close/>
              </a:path>
              <a:path w="5621655" h="3489960">
                <a:moveTo>
                  <a:pt x="2898071" y="2704505"/>
                </a:moveTo>
                <a:lnTo>
                  <a:pt x="2890279" y="2706081"/>
                </a:lnTo>
                <a:lnTo>
                  <a:pt x="2883917" y="2710377"/>
                </a:lnTo>
                <a:lnTo>
                  <a:pt x="2879629" y="2716746"/>
                </a:lnTo>
                <a:lnTo>
                  <a:pt x="2878056" y="2724541"/>
                </a:lnTo>
                <a:lnTo>
                  <a:pt x="2879629" y="2732333"/>
                </a:lnTo>
                <a:lnTo>
                  <a:pt x="2883917" y="2738694"/>
                </a:lnTo>
                <a:lnTo>
                  <a:pt x="2890279" y="2742983"/>
                </a:lnTo>
                <a:lnTo>
                  <a:pt x="2898071" y="2744556"/>
                </a:lnTo>
                <a:lnTo>
                  <a:pt x="2905876" y="2742983"/>
                </a:lnTo>
                <a:lnTo>
                  <a:pt x="2912244" y="2738694"/>
                </a:lnTo>
                <a:lnTo>
                  <a:pt x="2916535" y="2732333"/>
                </a:lnTo>
                <a:lnTo>
                  <a:pt x="2918108" y="2724541"/>
                </a:lnTo>
                <a:lnTo>
                  <a:pt x="2916535" y="2716746"/>
                </a:lnTo>
                <a:lnTo>
                  <a:pt x="2912244" y="2710377"/>
                </a:lnTo>
                <a:lnTo>
                  <a:pt x="2905876" y="2706081"/>
                </a:lnTo>
                <a:lnTo>
                  <a:pt x="2898071" y="2704505"/>
                </a:lnTo>
                <a:close/>
              </a:path>
              <a:path w="5621655" h="3489960">
                <a:moveTo>
                  <a:pt x="2991594" y="2704585"/>
                </a:moveTo>
                <a:lnTo>
                  <a:pt x="2983828" y="2706154"/>
                </a:lnTo>
                <a:lnTo>
                  <a:pt x="2977485" y="2710432"/>
                </a:lnTo>
                <a:lnTo>
                  <a:pt x="2973207" y="2716775"/>
                </a:lnTo>
                <a:lnTo>
                  <a:pt x="2971638" y="2724541"/>
                </a:lnTo>
                <a:lnTo>
                  <a:pt x="2973207" y="2732303"/>
                </a:lnTo>
                <a:lnTo>
                  <a:pt x="2977485" y="2738640"/>
                </a:lnTo>
                <a:lnTo>
                  <a:pt x="2983828" y="2742910"/>
                </a:lnTo>
                <a:lnTo>
                  <a:pt x="2991594" y="2744476"/>
                </a:lnTo>
                <a:lnTo>
                  <a:pt x="2999360" y="2742910"/>
                </a:lnTo>
                <a:lnTo>
                  <a:pt x="3005703" y="2738640"/>
                </a:lnTo>
                <a:lnTo>
                  <a:pt x="3009981" y="2732303"/>
                </a:lnTo>
                <a:lnTo>
                  <a:pt x="3011549" y="2724541"/>
                </a:lnTo>
                <a:lnTo>
                  <a:pt x="3009981" y="2716775"/>
                </a:lnTo>
                <a:lnTo>
                  <a:pt x="3005703" y="2710432"/>
                </a:lnTo>
                <a:lnTo>
                  <a:pt x="2999360" y="2706154"/>
                </a:lnTo>
                <a:lnTo>
                  <a:pt x="2991594" y="2704585"/>
                </a:lnTo>
                <a:close/>
              </a:path>
              <a:path w="5621655" h="3489960">
                <a:moveTo>
                  <a:pt x="3085117" y="2704746"/>
                </a:moveTo>
                <a:lnTo>
                  <a:pt x="3077407" y="2706301"/>
                </a:lnTo>
                <a:lnTo>
                  <a:pt x="3071109" y="2710543"/>
                </a:lnTo>
                <a:lnTo>
                  <a:pt x="3066860" y="2716834"/>
                </a:lnTo>
                <a:lnTo>
                  <a:pt x="3065302" y="2724541"/>
                </a:lnTo>
                <a:lnTo>
                  <a:pt x="3066860" y="2732239"/>
                </a:lnTo>
                <a:lnTo>
                  <a:pt x="3071109" y="2738531"/>
                </a:lnTo>
                <a:lnTo>
                  <a:pt x="3077407" y="2742777"/>
                </a:lnTo>
                <a:lnTo>
                  <a:pt x="3085117" y="2744335"/>
                </a:lnTo>
                <a:lnTo>
                  <a:pt x="3092811" y="2742777"/>
                </a:lnTo>
                <a:lnTo>
                  <a:pt x="3099097" y="2738531"/>
                </a:lnTo>
                <a:lnTo>
                  <a:pt x="3103336" y="2732239"/>
                </a:lnTo>
                <a:lnTo>
                  <a:pt x="3104891" y="2724541"/>
                </a:lnTo>
                <a:lnTo>
                  <a:pt x="3103336" y="2716834"/>
                </a:lnTo>
                <a:lnTo>
                  <a:pt x="3099097" y="2710543"/>
                </a:lnTo>
                <a:lnTo>
                  <a:pt x="3092811" y="2706301"/>
                </a:lnTo>
                <a:lnTo>
                  <a:pt x="3085117" y="2704746"/>
                </a:lnTo>
                <a:close/>
              </a:path>
              <a:path w="5621655" h="3489960">
                <a:moveTo>
                  <a:pt x="3178619" y="2704889"/>
                </a:moveTo>
                <a:lnTo>
                  <a:pt x="3170972" y="2706433"/>
                </a:lnTo>
                <a:lnTo>
                  <a:pt x="3164732" y="2710644"/>
                </a:lnTo>
                <a:lnTo>
                  <a:pt x="3160528" y="2716891"/>
                </a:lnTo>
                <a:lnTo>
                  <a:pt x="3158986" y="2724541"/>
                </a:lnTo>
                <a:lnTo>
                  <a:pt x="3160528" y="2732179"/>
                </a:lnTo>
                <a:lnTo>
                  <a:pt x="3164732" y="2738420"/>
                </a:lnTo>
                <a:lnTo>
                  <a:pt x="3170972" y="2742629"/>
                </a:lnTo>
                <a:lnTo>
                  <a:pt x="3178619" y="2744172"/>
                </a:lnTo>
                <a:lnTo>
                  <a:pt x="3186267" y="2742629"/>
                </a:lnTo>
                <a:lnTo>
                  <a:pt x="3192507" y="2738420"/>
                </a:lnTo>
                <a:lnTo>
                  <a:pt x="3196711" y="2732179"/>
                </a:lnTo>
                <a:lnTo>
                  <a:pt x="3198252" y="2724541"/>
                </a:lnTo>
                <a:lnTo>
                  <a:pt x="3196711" y="2716891"/>
                </a:lnTo>
                <a:lnTo>
                  <a:pt x="3192507" y="2710644"/>
                </a:lnTo>
                <a:lnTo>
                  <a:pt x="3186267" y="2706433"/>
                </a:lnTo>
                <a:lnTo>
                  <a:pt x="3178619" y="2704889"/>
                </a:lnTo>
                <a:close/>
              </a:path>
              <a:path w="5621655" h="3489960">
                <a:moveTo>
                  <a:pt x="3272142" y="2705050"/>
                </a:moveTo>
                <a:lnTo>
                  <a:pt x="3264554" y="2706580"/>
                </a:lnTo>
                <a:lnTo>
                  <a:pt x="3258366" y="2710755"/>
                </a:lnTo>
                <a:lnTo>
                  <a:pt x="3254198" y="2716950"/>
                </a:lnTo>
                <a:lnTo>
                  <a:pt x="3252670" y="2724541"/>
                </a:lnTo>
                <a:lnTo>
                  <a:pt x="3254198" y="2732120"/>
                </a:lnTo>
                <a:lnTo>
                  <a:pt x="3258366" y="2738309"/>
                </a:lnTo>
                <a:lnTo>
                  <a:pt x="3264554" y="2742481"/>
                </a:lnTo>
                <a:lnTo>
                  <a:pt x="3272142" y="2744011"/>
                </a:lnTo>
                <a:lnTo>
                  <a:pt x="3279718" y="2742481"/>
                </a:lnTo>
                <a:lnTo>
                  <a:pt x="3285901" y="2738309"/>
                </a:lnTo>
                <a:lnTo>
                  <a:pt x="3290066" y="2732120"/>
                </a:lnTo>
                <a:lnTo>
                  <a:pt x="3291593" y="2724541"/>
                </a:lnTo>
                <a:lnTo>
                  <a:pt x="3290066" y="2716950"/>
                </a:lnTo>
                <a:lnTo>
                  <a:pt x="3285901" y="2710755"/>
                </a:lnTo>
                <a:lnTo>
                  <a:pt x="3279718" y="2706580"/>
                </a:lnTo>
                <a:lnTo>
                  <a:pt x="3272142" y="2705050"/>
                </a:lnTo>
                <a:close/>
              </a:path>
              <a:path w="5621655" h="3489960">
                <a:moveTo>
                  <a:pt x="3365624" y="2705291"/>
                </a:moveTo>
                <a:lnTo>
                  <a:pt x="3358142" y="2706804"/>
                </a:lnTo>
                <a:lnTo>
                  <a:pt x="3352030" y="2710928"/>
                </a:lnTo>
                <a:lnTo>
                  <a:pt x="3347907" y="2717047"/>
                </a:lnTo>
                <a:lnTo>
                  <a:pt x="3346395" y="2724541"/>
                </a:lnTo>
                <a:lnTo>
                  <a:pt x="3347907" y="2732034"/>
                </a:lnTo>
                <a:lnTo>
                  <a:pt x="3352030" y="2738153"/>
                </a:lnTo>
                <a:lnTo>
                  <a:pt x="3358142" y="2742278"/>
                </a:lnTo>
                <a:lnTo>
                  <a:pt x="3365624" y="2743790"/>
                </a:lnTo>
                <a:lnTo>
                  <a:pt x="3373133" y="2742278"/>
                </a:lnTo>
                <a:lnTo>
                  <a:pt x="3379264" y="2738153"/>
                </a:lnTo>
                <a:lnTo>
                  <a:pt x="3383398" y="2732034"/>
                </a:lnTo>
                <a:lnTo>
                  <a:pt x="3384914" y="2724541"/>
                </a:lnTo>
                <a:lnTo>
                  <a:pt x="3383398" y="2717047"/>
                </a:lnTo>
                <a:lnTo>
                  <a:pt x="3379264" y="2710928"/>
                </a:lnTo>
                <a:lnTo>
                  <a:pt x="3373133" y="2706804"/>
                </a:lnTo>
                <a:lnTo>
                  <a:pt x="3365624" y="2705291"/>
                </a:lnTo>
                <a:close/>
              </a:path>
              <a:path w="5621655" h="3489960">
                <a:moveTo>
                  <a:pt x="3459167" y="2705514"/>
                </a:moveTo>
                <a:lnTo>
                  <a:pt x="3451760" y="2707008"/>
                </a:lnTo>
                <a:lnTo>
                  <a:pt x="3445712" y="2711085"/>
                </a:lnTo>
                <a:lnTo>
                  <a:pt x="3441635" y="2717133"/>
                </a:lnTo>
                <a:lnTo>
                  <a:pt x="3440140" y="2724541"/>
                </a:lnTo>
                <a:lnTo>
                  <a:pt x="3441635" y="2731937"/>
                </a:lnTo>
                <a:lnTo>
                  <a:pt x="3445712" y="2737978"/>
                </a:lnTo>
                <a:lnTo>
                  <a:pt x="3451760" y="2742053"/>
                </a:lnTo>
                <a:lnTo>
                  <a:pt x="3459167" y="2743547"/>
                </a:lnTo>
                <a:lnTo>
                  <a:pt x="3466576" y="2742053"/>
                </a:lnTo>
                <a:lnTo>
                  <a:pt x="3472623" y="2737978"/>
                </a:lnTo>
                <a:lnTo>
                  <a:pt x="3476700" y="2731937"/>
                </a:lnTo>
                <a:lnTo>
                  <a:pt x="3478194" y="2724541"/>
                </a:lnTo>
                <a:lnTo>
                  <a:pt x="3476700" y="2717133"/>
                </a:lnTo>
                <a:lnTo>
                  <a:pt x="3472623" y="2711085"/>
                </a:lnTo>
                <a:lnTo>
                  <a:pt x="3466576" y="2707008"/>
                </a:lnTo>
                <a:lnTo>
                  <a:pt x="3459167" y="2705514"/>
                </a:lnTo>
                <a:close/>
              </a:path>
              <a:path w="5621655" h="3489960">
                <a:moveTo>
                  <a:pt x="3552670" y="2705756"/>
                </a:moveTo>
                <a:lnTo>
                  <a:pt x="3545371" y="2707233"/>
                </a:lnTo>
                <a:lnTo>
                  <a:pt x="3539406" y="2711259"/>
                </a:lnTo>
                <a:lnTo>
                  <a:pt x="3535382" y="2717230"/>
                </a:lnTo>
                <a:lnTo>
                  <a:pt x="3533906" y="2724541"/>
                </a:lnTo>
                <a:lnTo>
                  <a:pt x="3535382" y="2731851"/>
                </a:lnTo>
                <a:lnTo>
                  <a:pt x="3539406" y="2737822"/>
                </a:lnTo>
                <a:lnTo>
                  <a:pt x="3545371" y="2741849"/>
                </a:lnTo>
                <a:lnTo>
                  <a:pt x="3552670" y="2743325"/>
                </a:lnTo>
                <a:lnTo>
                  <a:pt x="3559972" y="2741849"/>
                </a:lnTo>
                <a:lnTo>
                  <a:pt x="3565945" y="2737822"/>
                </a:lnTo>
                <a:lnTo>
                  <a:pt x="3569976" y="2731851"/>
                </a:lnTo>
                <a:lnTo>
                  <a:pt x="3571456" y="2724541"/>
                </a:lnTo>
                <a:lnTo>
                  <a:pt x="3569976" y="2717230"/>
                </a:lnTo>
                <a:lnTo>
                  <a:pt x="3565945" y="2711259"/>
                </a:lnTo>
                <a:lnTo>
                  <a:pt x="3559972" y="2707233"/>
                </a:lnTo>
                <a:lnTo>
                  <a:pt x="3552670" y="2705756"/>
                </a:lnTo>
                <a:close/>
              </a:path>
              <a:path w="5621655" h="3489960">
                <a:moveTo>
                  <a:pt x="3646213" y="2705999"/>
                </a:moveTo>
                <a:lnTo>
                  <a:pt x="3638971" y="2707454"/>
                </a:lnTo>
                <a:lnTo>
                  <a:pt x="3633072" y="2711426"/>
                </a:lnTo>
                <a:lnTo>
                  <a:pt x="3629103" y="2717319"/>
                </a:lnTo>
                <a:lnTo>
                  <a:pt x="3627649" y="2724541"/>
                </a:lnTo>
                <a:lnTo>
                  <a:pt x="3629103" y="2731754"/>
                </a:lnTo>
                <a:lnTo>
                  <a:pt x="3633072" y="2737648"/>
                </a:lnTo>
                <a:lnTo>
                  <a:pt x="3638971" y="2741625"/>
                </a:lnTo>
                <a:lnTo>
                  <a:pt x="3646213" y="2743084"/>
                </a:lnTo>
                <a:lnTo>
                  <a:pt x="3653406" y="2741625"/>
                </a:lnTo>
                <a:lnTo>
                  <a:pt x="3659295" y="2737648"/>
                </a:lnTo>
                <a:lnTo>
                  <a:pt x="3663275" y="2731754"/>
                </a:lnTo>
                <a:lnTo>
                  <a:pt x="3664736" y="2724541"/>
                </a:lnTo>
                <a:lnTo>
                  <a:pt x="3663275" y="2717319"/>
                </a:lnTo>
                <a:lnTo>
                  <a:pt x="3659295" y="2711426"/>
                </a:lnTo>
                <a:lnTo>
                  <a:pt x="3653406" y="2707454"/>
                </a:lnTo>
                <a:lnTo>
                  <a:pt x="3646213" y="2705999"/>
                </a:lnTo>
                <a:close/>
              </a:path>
              <a:path w="5621655" h="3489960">
                <a:moveTo>
                  <a:pt x="3739715" y="2706301"/>
                </a:moveTo>
                <a:lnTo>
                  <a:pt x="3732609" y="2707735"/>
                </a:lnTo>
                <a:lnTo>
                  <a:pt x="3726812" y="2711645"/>
                </a:lnTo>
                <a:lnTo>
                  <a:pt x="3722907" y="2717443"/>
                </a:lnTo>
                <a:lnTo>
                  <a:pt x="3721476" y="2724541"/>
                </a:lnTo>
                <a:lnTo>
                  <a:pt x="3722907" y="2731635"/>
                </a:lnTo>
                <a:lnTo>
                  <a:pt x="3726812" y="2737426"/>
                </a:lnTo>
                <a:lnTo>
                  <a:pt x="3732609" y="2741329"/>
                </a:lnTo>
                <a:lnTo>
                  <a:pt x="3739715" y="2742760"/>
                </a:lnTo>
                <a:lnTo>
                  <a:pt x="3746801" y="2741329"/>
                </a:lnTo>
                <a:lnTo>
                  <a:pt x="3752594" y="2737426"/>
                </a:lnTo>
                <a:lnTo>
                  <a:pt x="3756502" y="2731635"/>
                </a:lnTo>
                <a:lnTo>
                  <a:pt x="3757936" y="2724541"/>
                </a:lnTo>
                <a:lnTo>
                  <a:pt x="3756502" y="2717443"/>
                </a:lnTo>
                <a:lnTo>
                  <a:pt x="3752594" y="2711645"/>
                </a:lnTo>
                <a:lnTo>
                  <a:pt x="3746801" y="2707735"/>
                </a:lnTo>
                <a:lnTo>
                  <a:pt x="3739715" y="2706301"/>
                </a:lnTo>
                <a:close/>
              </a:path>
              <a:path w="5621655" h="3489960">
                <a:moveTo>
                  <a:pt x="3833218" y="2706542"/>
                </a:moveTo>
                <a:lnTo>
                  <a:pt x="3826206" y="2707956"/>
                </a:lnTo>
                <a:lnTo>
                  <a:pt x="3820478" y="2711811"/>
                </a:lnTo>
                <a:lnTo>
                  <a:pt x="3816616" y="2717532"/>
                </a:lnTo>
                <a:lnTo>
                  <a:pt x="3815199" y="2724541"/>
                </a:lnTo>
                <a:lnTo>
                  <a:pt x="3816616" y="2731541"/>
                </a:lnTo>
                <a:lnTo>
                  <a:pt x="3820478" y="2737263"/>
                </a:lnTo>
                <a:lnTo>
                  <a:pt x="3826206" y="2741123"/>
                </a:lnTo>
                <a:lnTo>
                  <a:pt x="3833218" y="2742539"/>
                </a:lnTo>
                <a:lnTo>
                  <a:pt x="3840215" y="2741123"/>
                </a:lnTo>
                <a:lnTo>
                  <a:pt x="3845930" y="2737263"/>
                </a:lnTo>
                <a:lnTo>
                  <a:pt x="3849783" y="2731541"/>
                </a:lnTo>
                <a:lnTo>
                  <a:pt x="3851196" y="2724541"/>
                </a:lnTo>
                <a:lnTo>
                  <a:pt x="3849783" y="2717532"/>
                </a:lnTo>
                <a:lnTo>
                  <a:pt x="3845930" y="2711811"/>
                </a:lnTo>
                <a:lnTo>
                  <a:pt x="3840215" y="2707956"/>
                </a:lnTo>
                <a:lnTo>
                  <a:pt x="3833218" y="2706542"/>
                </a:lnTo>
                <a:close/>
              </a:path>
              <a:path w="5621655" h="3489960">
                <a:moveTo>
                  <a:pt x="3936507" y="2706846"/>
                </a:moveTo>
                <a:lnTo>
                  <a:pt x="3916955" y="2706846"/>
                </a:lnTo>
                <a:lnTo>
                  <a:pt x="3909045" y="2714755"/>
                </a:lnTo>
                <a:lnTo>
                  <a:pt x="3909045" y="2734307"/>
                </a:lnTo>
                <a:lnTo>
                  <a:pt x="3916955" y="2742215"/>
                </a:lnTo>
                <a:lnTo>
                  <a:pt x="3936507" y="2742215"/>
                </a:lnTo>
                <a:lnTo>
                  <a:pt x="3944396" y="2734307"/>
                </a:lnTo>
                <a:lnTo>
                  <a:pt x="3944396" y="2714755"/>
                </a:lnTo>
                <a:lnTo>
                  <a:pt x="3936507" y="2706846"/>
                </a:lnTo>
                <a:close/>
              </a:path>
              <a:path w="5621655" h="3489960">
                <a:moveTo>
                  <a:pt x="4029848" y="2707148"/>
                </a:moveTo>
                <a:lnTo>
                  <a:pt x="4010639" y="2707148"/>
                </a:lnTo>
                <a:lnTo>
                  <a:pt x="4002851" y="2714937"/>
                </a:lnTo>
                <a:lnTo>
                  <a:pt x="4002851" y="2734125"/>
                </a:lnTo>
                <a:lnTo>
                  <a:pt x="4010639" y="2741913"/>
                </a:lnTo>
                <a:lnTo>
                  <a:pt x="4029848" y="2741913"/>
                </a:lnTo>
                <a:lnTo>
                  <a:pt x="4037617" y="2734125"/>
                </a:lnTo>
                <a:lnTo>
                  <a:pt x="4037617" y="2714937"/>
                </a:lnTo>
                <a:lnTo>
                  <a:pt x="4029848" y="2707148"/>
                </a:lnTo>
                <a:close/>
              </a:path>
              <a:path w="5621655" h="3489960">
                <a:moveTo>
                  <a:pt x="4123189" y="2707471"/>
                </a:moveTo>
                <a:lnTo>
                  <a:pt x="4104343" y="2707471"/>
                </a:lnTo>
                <a:lnTo>
                  <a:pt x="4096696" y="2715119"/>
                </a:lnTo>
                <a:lnTo>
                  <a:pt x="4096696" y="2733963"/>
                </a:lnTo>
                <a:lnTo>
                  <a:pt x="4104343" y="2741590"/>
                </a:lnTo>
                <a:lnTo>
                  <a:pt x="4123189" y="2741590"/>
                </a:lnTo>
                <a:lnTo>
                  <a:pt x="4130795" y="2733963"/>
                </a:lnTo>
                <a:lnTo>
                  <a:pt x="4130795" y="2715119"/>
                </a:lnTo>
                <a:lnTo>
                  <a:pt x="4123189" y="2707471"/>
                </a:lnTo>
                <a:close/>
              </a:path>
              <a:path w="5621655" h="3489960">
                <a:moveTo>
                  <a:pt x="4216510" y="2707774"/>
                </a:moveTo>
                <a:lnTo>
                  <a:pt x="4198028" y="2707774"/>
                </a:lnTo>
                <a:lnTo>
                  <a:pt x="4190521" y="2715280"/>
                </a:lnTo>
                <a:lnTo>
                  <a:pt x="4190521" y="2733781"/>
                </a:lnTo>
                <a:lnTo>
                  <a:pt x="4198028" y="2741288"/>
                </a:lnTo>
                <a:lnTo>
                  <a:pt x="4216510" y="2741288"/>
                </a:lnTo>
                <a:lnTo>
                  <a:pt x="4224036" y="2733781"/>
                </a:lnTo>
                <a:lnTo>
                  <a:pt x="4224036" y="2715280"/>
                </a:lnTo>
                <a:lnTo>
                  <a:pt x="4216510" y="2707774"/>
                </a:lnTo>
                <a:close/>
              </a:path>
              <a:path w="5621655" h="3489960">
                <a:moveTo>
                  <a:pt x="4309872" y="2708097"/>
                </a:moveTo>
                <a:lnTo>
                  <a:pt x="4291712" y="2708097"/>
                </a:lnTo>
                <a:lnTo>
                  <a:pt x="4284327" y="2715461"/>
                </a:lnTo>
                <a:lnTo>
                  <a:pt x="4284327" y="2733620"/>
                </a:lnTo>
                <a:lnTo>
                  <a:pt x="4291712" y="2740985"/>
                </a:lnTo>
                <a:lnTo>
                  <a:pt x="4309872" y="2740985"/>
                </a:lnTo>
                <a:lnTo>
                  <a:pt x="4317236" y="2733620"/>
                </a:lnTo>
                <a:lnTo>
                  <a:pt x="4317236" y="2715461"/>
                </a:lnTo>
                <a:lnTo>
                  <a:pt x="4309872" y="2708097"/>
                </a:lnTo>
                <a:close/>
              </a:path>
              <a:path w="5621655" h="3489960">
                <a:moveTo>
                  <a:pt x="4403213" y="2708399"/>
                </a:moveTo>
                <a:lnTo>
                  <a:pt x="4385396" y="2708399"/>
                </a:lnTo>
                <a:lnTo>
                  <a:pt x="4378172" y="2715623"/>
                </a:lnTo>
                <a:lnTo>
                  <a:pt x="4378172" y="2733438"/>
                </a:lnTo>
                <a:lnTo>
                  <a:pt x="4385396" y="2740662"/>
                </a:lnTo>
                <a:lnTo>
                  <a:pt x="4403213" y="2740662"/>
                </a:lnTo>
                <a:lnTo>
                  <a:pt x="4410435" y="2733438"/>
                </a:lnTo>
                <a:lnTo>
                  <a:pt x="4410435" y="2715623"/>
                </a:lnTo>
                <a:lnTo>
                  <a:pt x="4403213" y="2708399"/>
                </a:lnTo>
                <a:close/>
              </a:path>
              <a:path w="5621655" h="3489960">
                <a:moveTo>
                  <a:pt x="4496513" y="2708803"/>
                </a:moveTo>
                <a:lnTo>
                  <a:pt x="4479120" y="2708803"/>
                </a:lnTo>
                <a:lnTo>
                  <a:pt x="4472079" y="2715845"/>
                </a:lnTo>
                <a:lnTo>
                  <a:pt x="4472079" y="2733236"/>
                </a:lnTo>
                <a:lnTo>
                  <a:pt x="4479120" y="2740279"/>
                </a:lnTo>
                <a:lnTo>
                  <a:pt x="4496513" y="2740279"/>
                </a:lnTo>
                <a:lnTo>
                  <a:pt x="4503575" y="2733236"/>
                </a:lnTo>
                <a:lnTo>
                  <a:pt x="4503575" y="2715845"/>
                </a:lnTo>
                <a:lnTo>
                  <a:pt x="4496513" y="2708803"/>
                </a:lnTo>
                <a:close/>
              </a:path>
              <a:path w="5621655" h="3489960">
                <a:moveTo>
                  <a:pt x="4589834" y="2709105"/>
                </a:moveTo>
                <a:lnTo>
                  <a:pt x="4572824" y="2709105"/>
                </a:lnTo>
                <a:lnTo>
                  <a:pt x="4565883" y="2716006"/>
                </a:lnTo>
                <a:lnTo>
                  <a:pt x="4565883" y="2733056"/>
                </a:lnTo>
                <a:lnTo>
                  <a:pt x="4572824" y="2739956"/>
                </a:lnTo>
                <a:lnTo>
                  <a:pt x="4589834" y="2739956"/>
                </a:lnTo>
                <a:lnTo>
                  <a:pt x="4596755" y="2733056"/>
                </a:lnTo>
                <a:lnTo>
                  <a:pt x="4596755" y="2716006"/>
                </a:lnTo>
                <a:lnTo>
                  <a:pt x="4589834" y="2709105"/>
                </a:lnTo>
                <a:close/>
              </a:path>
              <a:path w="5621655" h="3489960">
                <a:moveTo>
                  <a:pt x="1822671" y="2752667"/>
                </a:moveTo>
                <a:lnTo>
                  <a:pt x="1815420" y="2754130"/>
                </a:lnTo>
                <a:lnTo>
                  <a:pt x="1809501" y="2758120"/>
                </a:lnTo>
                <a:lnTo>
                  <a:pt x="1805510" y="2764040"/>
                </a:lnTo>
                <a:lnTo>
                  <a:pt x="1804047" y="2771291"/>
                </a:lnTo>
                <a:lnTo>
                  <a:pt x="1805510" y="2778542"/>
                </a:lnTo>
                <a:lnTo>
                  <a:pt x="1809501" y="2784461"/>
                </a:lnTo>
                <a:lnTo>
                  <a:pt x="1815420" y="2788451"/>
                </a:lnTo>
                <a:lnTo>
                  <a:pt x="1822671" y="2789914"/>
                </a:lnTo>
                <a:lnTo>
                  <a:pt x="1829922" y="2788451"/>
                </a:lnTo>
                <a:lnTo>
                  <a:pt x="1835842" y="2784461"/>
                </a:lnTo>
                <a:lnTo>
                  <a:pt x="1839832" y="2778542"/>
                </a:lnTo>
                <a:lnTo>
                  <a:pt x="1841295" y="2771291"/>
                </a:lnTo>
                <a:lnTo>
                  <a:pt x="1839832" y="2764040"/>
                </a:lnTo>
                <a:lnTo>
                  <a:pt x="1835842" y="2758120"/>
                </a:lnTo>
                <a:lnTo>
                  <a:pt x="1829922" y="2754130"/>
                </a:lnTo>
                <a:lnTo>
                  <a:pt x="1822671" y="2752667"/>
                </a:lnTo>
                <a:close/>
              </a:path>
              <a:path w="5621655" h="3489960">
                <a:moveTo>
                  <a:pt x="1916194" y="2752425"/>
                </a:moveTo>
                <a:lnTo>
                  <a:pt x="1908845" y="2753908"/>
                </a:lnTo>
                <a:lnTo>
                  <a:pt x="1902849" y="2757953"/>
                </a:lnTo>
                <a:lnTo>
                  <a:pt x="1898809" y="2763951"/>
                </a:lnTo>
                <a:lnTo>
                  <a:pt x="1897328" y="2771291"/>
                </a:lnTo>
                <a:lnTo>
                  <a:pt x="1898809" y="2778631"/>
                </a:lnTo>
                <a:lnTo>
                  <a:pt x="1902849" y="2784628"/>
                </a:lnTo>
                <a:lnTo>
                  <a:pt x="1908845" y="2788673"/>
                </a:lnTo>
                <a:lnTo>
                  <a:pt x="1916194" y="2790156"/>
                </a:lnTo>
                <a:lnTo>
                  <a:pt x="1923530" y="2788673"/>
                </a:lnTo>
                <a:lnTo>
                  <a:pt x="1929521" y="2784628"/>
                </a:lnTo>
                <a:lnTo>
                  <a:pt x="1933559" y="2778631"/>
                </a:lnTo>
                <a:lnTo>
                  <a:pt x="1935039" y="2771291"/>
                </a:lnTo>
                <a:lnTo>
                  <a:pt x="1933559" y="2763951"/>
                </a:lnTo>
                <a:lnTo>
                  <a:pt x="1929521" y="2757953"/>
                </a:lnTo>
                <a:lnTo>
                  <a:pt x="1923530" y="2753908"/>
                </a:lnTo>
                <a:lnTo>
                  <a:pt x="1916194" y="2752425"/>
                </a:lnTo>
                <a:close/>
              </a:path>
              <a:path w="5621655" h="3489960">
                <a:moveTo>
                  <a:pt x="2009696" y="2752204"/>
                </a:moveTo>
                <a:lnTo>
                  <a:pt x="2002270" y="2753702"/>
                </a:lnTo>
                <a:lnTo>
                  <a:pt x="1996202" y="2757790"/>
                </a:lnTo>
                <a:lnTo>
                  <a:pt x="1992109" y="2763857"/>
                </a:lnTo>
                <a:lnTo>
                  <a:pt x="1990608" y="2771291"/>
                </a:lnTo>
                <a:lnTo>
                  <a:pt x="1992109" y="2778725"/>
                </a:lnTo>
                <a:lnTo>
                  <a:pt x="1996202" y="2784792"/>
                </a:lnTo>
                <a:lnTo>
                  <a:pt x="2002270" y="2788880"/>
                </a:lnTo>
                <a:lnTo>
                  <a:pt x="2009696" y="2790379"/>
                </a:lnTo>
                <a:lnTo>
                  <a:pt x="2017131" y="2788880"/>
                </a:lnTo>
                <a:lnTo>
                  <a:pt x="2023198" y="2784792"/>
                </a:lnTo>
                <a:lnTo>
                  <a:pt x="2027286" y="2778725"/>
                </a:lnTo>
                <a:lnTo>
                  <a:pt x="2028784" y="2771291"/>
                </a:lnTo>
                <a:lnTo>
                  <a:pt x="2027286" y="2763857"/>
                </a:lnTo>
                <a:lnTo>
                  <a:pt x="2023198" y="2757790"/>
                </a:lnTo>
                <a:lnTo>
                  <a:pt x="2017131" y="2753702"/>
                </a:lnTo>
                <a:lnTo>
                  <a:pt x="2009696" y="2752204"/>
                </a:lnTo>
                <a:close/>
              </a:path>
              <a:path w="5621655" h="3489960">
                <a:moveTo>
                  <a:pt x="2103219" y="2752043"/>
                </a:moveTo>
                <a:lnTo>
                  <a:pt x="2095725" y="2753555"/>
                </a:lnTo>
                <a:lnTo>
                  <a:pt x="2089606" y="2757679"/>
                </a:lnTo>
                <a:lnTo>
                  <a:pt x="2085482" y="2763797"/>
                </a:lnTo>
                <a:lnTo>
                  <a:pt x="2083969" y="2771291"/>
                </a:lnTo>
                <a:lnTo>
                  <a:pt x="2085482" y="2778784"/>
                </a:lnTo>
                <a:lnTo>
                  <a:pt x="2089606" y="2784903"/>
                </a:lnTo>
                <a:lnTo>
                  <a:pt x="2095725" y="2789028"/>
                </a:lnTo>
                <a:lnTo>
                  <a:pt x="2103219" y="2790540"/>
                </a:lnTo>
                <a:lnTo>
                  <a:pt x="2110713" y="2789028"/>
                </a:lnTo>
                <a:lnTo>
                  <a:pt x="2116831" y="2784903"/>
                </a:lnTo>
                <a:lnTo>
                  <a:pt x="2120956" y="2778784"/>
                </a:lnTo>
                <a:lnTo>
                  <a:pt x="2122468" y="2771291"/>
                </a:lnTo>
                <a:lnTo>
                  <a:pt x="2120956" y="2763797"/>
                </a:lnTo>
                <a:lnTo>
                  <a:pt x="2116831" y="2757679"/>
                </a:lnTo>
                <a:lnTo>
                  <a:pt x="2110713" y="2753555"/>
                </a:lnTo>
                <a:lnTo>
                  <a:pt x="2103219" y="2752043"/>
                </a:lnTo>
                <a:close/>
              </a:path>
              <a:path w="5621655" h="3489960">
                <a:moveTo>
                  <a:pt x="2196721" y="2751880"/>
                </a:moveTo>
                <a:lnTo>
                  <a:pt x="2189172" y="2753406"/>
                </a:lnTo>
                <a:lnTo>
                  <a:pt x="2183008" y="2757568"/>
                </a:lnTo>
                <a:lnTo>
                  <a:pt x="2178854" y="2763738"/>
                </a:lnTo>
                <a:lnTo>
                  <a:pt x="2177331" y="2771291"/>
                </a:lnTo>
                <a:lnTo>
                  <a:pt x="2178854" y="2778843"/>
                </a:lnTo>
                <a:lnTo>
                  <a:pt x="2183008" y="2785014"/>
                </a:lnTo>
                <a:lnTo>
                  <a:pt x="2189172" y="2789175"/>
                </a:lnTo>
                <a:lnTo>
                  <a:pt x="2196721" y="2790701"/>
                </a:lnTo>
                <a:lnTo>
                  <a:pt x="2204275" y="2789175"/>
                </a:lnTo>
                <a:lnTo>
                  <a:pt x="2210445" y="2785014"/>
                </a:lnTo>
                <a:lnTo>
                  <a:pt x="2214606" y="2778843"/>
                </a:lnTo>
                <a:lnTo>
                  <a:pt x="2216132" y="2771291"/>
                </a:lnTo>
                <a:lnTo>
                  <a:pt x="2214606" y="2763738"/>
                </a:lnTo>
                <a:lnTo>
                  <a:pt x="2210445" y="2757568"/>
                </a:lnTo>
                <a:lnTo>
                  <a:pt x="2204275" y="2753406"/>
                </a:lnTo>
                <a:lnTo>
                  <a:pt x="2196721" y="2751880"/>
                </a:lnTo>
                <a:close/>
              </a:path>
              <a:path w="5621655" h="3489960">
                <a:moveTo>
                  <a:pt x="2290244" y="2751739"/>
                </a:moveTo>
                <a:lnTo>
                  <a:pt x="2282623" y="2753276"/>
                </a:lnTo>
                <a:lnTo>
                  <a:pt x="2276402" y="2757467"/>
                </a:lnTo>
                <a:lnTo>
                  <a:pt x="2272209" y="2763682"/>
                </a:lnTo>
                <a:lnTo>
                  <a:pt x="2270672" y="2771291"/>
                </a:lnTo>
                <a:lnTo>
                  <a:pt x="2272209" y="2778900"/>
                </a:lnTo>
                <a:lnTo>
                  <a:pt x="2276402" y="2785115"/>
                </a:lnTo>
                <a:lnTo>
                  <a:pt x="2282623" y="2789305"/>
                </a:lnTo>
                <a:lnTo>
                  <a:pt x="2290244" y="2790842"/>
                </a:lnTo>
                <a:lnTo>
                  <a:pt x="2297853" y="2789305"/>
                </a:lnTo>
                <a:lnTo>
                  <a:pt x="2304069" y="2785115"/>
                </a:lnTo>
                <a:lnTo>
                  <a:pt x="2308260" y="2778900"/>
                </a:lnTo>
                <a:lnTo>
                  <a:pt x="2309797" y="2771291"/>
                </a:lnTo>
                <a:lnTo>
                  <a:pt x="2308260" y="2763682"/>
                </a:lnTo>
                <a:lnTo>
                  <a:pt x="2304069" y="2757467"/>
                </a:lnTo>
                <a:lnTo>
                  <a:pt x="2297853" y="2753276"/>
                </a:lnTo>
                <a:lnTo>
                  <a:pt x="2290244" y="2751739"/>
                </a:lnTo>
                <a:close/>
              </a:path>
              <a:path w="5621655" h="3489960">
                <a:moveTo>
                  <a:pt x="2383747" y="2751578"/>
                </a:moveTo>
                <a:lnTo>
                  <a:pt x="2376079" y="2753126"/>
                </a:lnTo>
                <a:lnTo>
                  <a:pt x="2369812" y="2757348"/>
                </a:lnTo>
                <a:lnTo>
                  <a:pt x="2365584" y="2763614"/>
                </a:lnTo>
                <a:lnTo>
                  <a:pt x="2364034" y="2771291"/>
                </a:lnTo>
                <a:lnTo>
                  <a:pt x="2365584" y="2778967"/>
                </a:lnTo>
                <a:lnTo>
                  <a:pt x="2369812" y="2785233"/>
                </a:lnTo>
                <a:lnTo>
                  <a:pt x="2376079" y="2789456"/>
                </a:lnTo>
                <a:lnTo>
                  <a:pt x="2383747" y="2791004"/>
                </a:lnTo>
                <a:lnTo>
                  <a:pt x="2391424" y="2789456"/>
                </a:lnTo>
                <a:lnTo>
                  <a:pt x="2397690" y="2785233"/>
                </a:lnTo>
                <a:lnTo>
                  <a:pt x="2401913" y="2778967"/>
                </a:lnTo>
                <a:lnTo>
                  <a:pt x="2403461" y="2771291"/>
                </a:lnTo>
                <a:lnTo>
                  <a:pt x="2401913" y="2763614"/>
                </a:lnTo>
                <a:lnTo>
                  <a:pt x="2397690" y="2757348"/>
                </a:lnTo>
                <a:lnTo>
                  <a:pt x="2391424" y="2753126"/>
                </a:lnTo>
                <a:lnTo>
                  <a:pt x="2383747" y="2751578"/>
                </a:lnTo>
                <a:close/>
              </a:path>
              <a:path w="5621655" h="3489960">
                <a:moveTo>
                  <a:pt x="2477269" y="2751498"/>
                </a:moveTo>
                <a:lnTo>
                  <a:pt x="2469563" y="2753052"/>
                </a:lnTo>
                <a:lnTo>
                  <a:pt x="2463271" y="2757293"/>
                </a:lnTo>
                <a:lnTo>
                  <a:pt x="2459030" y="2763584"/>
                </a:lnTo>
                <a:lnTo>
                  <a:pt x="2457475" y="2771291"/>
                </a:lnTo>
                <a:lnTo>
                  <a:pt x="2459030" y="2778997"/>
                </a:lnTo>
                <a:lnTo>
                  <a:pt x="2463271" y="2785289"/>
                </a:lnTo>
                <a:lnTo>
                  <a:pt x="2469563" y="2789530"/>
                </a:lnTo>
                <a:lnTo>
                  <a:pt x="2477269" y="2791085"/>
                </a:lnTo>
                <a:lnTo>
                  <a:pt x="2484976" y="2789530"/>
                </a:lnTo>
                <a:lnTo>
                  <a:pt x="2491267" y="2785289"/>
                </a:lnTo>
                <a:lnTo>
                  <a:pt x="2495509" y="2778997"/>
                </a:lnTo>
                <a:lnTo>
                  <a:pt x="2497064" y="2771291"/>
                </a:lnTo>
                <a:lnTo>
                  <a:pt x="2495509" y="2763584"/>
                </a:lnTo>
                <a:lnTo>
                  <a:pt x="2491267" y="2757293"/>
                </a:lnTo>
                <a:lnTo>
                  <a:pt x="2484976" y="2753052"/>
                </a:lnTo>
                <a:lnTo>
                  <a:pt x="2477269" y="2751498"/>
                </a:lnTo>
                <a:close/>
              </a:path>
              <a:path w="5621655" h="3489960">
                <a:moveTo>
                  <a:pt x="2570772" y="2751416"/>
                </a:moveTo>
                <a:lnTo>
                  <a:pt x="2563047" y="2752978"/>
                </a:lnTo>
                <a:lnTo>
                  <a:pt x="2556736" y="2757237"/>
                </a:lnTo>
                <a:lnTo>
                  <a:pt x="2552479" y="2763555"/>
                </a:lnTo>
                <a:lnTo>
                  <a:pt x="2550918" y="2771291"/>
                </a:lnTo>
                <a:lnTo>
                  <a:pt x="2552479" y="2779027"/>
                </a:lnTo>
                <a:lnTo>
                  <a:pt x="2556736" y="2785344"/>
                </a:lnTo>
                <a:lnTo>
                  <a:pt x="2563047" y="2789603"/>
                </a:lnTo>
                <a:lnTo>
                  <a:pt x="2570772" y="2791165"/>
                </a:lnTo>
                <a:lnTo>
                  <a:pt x="2578508" y="2789603"/>
                </a:lnTo>
                <a:lnTo>
                  <a:pt x="2584826" y="2785344"/>
                </a:lnTo>
                <a:lnTo>
                  <a:pt x="2589085" y="2779027"/>
                </a:lnTo>
                <a:lnTo>
                  <a:pt x="2590647" y="2771291"/>
                </a:lnTo>
                <a:lnTo>
                  <a:pt x="2589085" y="2763555"/>
                </a:lnTo>
                <a:lnTo>
                  <a:pt x="2584826" y="2757237"/>
                </a:lnTo>
                <a:lnTo>
                  <a:pt x="2578508" y="2752978"/>
                </a:lnTo>
                <a:lnTo>
                  <a:pt x="2570772" y="2751416"/>
                </a:lnTo>
                <a:close/>
              </a:path>
              <a:path w="5621655" h="3489960">
                <a:moveTo>
                  <a:pt x="2664295" y="2751416"/>
                </a:moveTo>
                <a:lnTo>
                  <a:pt x="2656559" y="2752978"/>
                </a:lnTo>
                <a:lnTo>
                  <a:pt x="2650241" y="2757237"/>
                </a:lnTo>
                <a:lnTo>
                  <a:pt x="2645982" y="2763555"/>
                </a:lnTo>
                <a:lnTo>
                  <a:pt x="2644420" y="2771291"/>
                </a:lnTo>
                <a:lnTo>
                  <a:pt x="2645982" y="2779027"/>
                </a:lnTo>
                <a:lnTo>
                  <a:pt x="2650241" y="2785344"/>
                </a:lnTo>
                <a:lnTo>
                  <a:pt x="2656559" y="2789603"/>
                </a:lnTo>
                <a:lnTo>
                  <a:pt x="2664295" y="2791165"/>
                </a:lnTo>
                <a:lnTo>
                  <a:pt x="2672031" y="2789603"/>
                </a:lnTo>
                <a:lnTo>
                  <a:pt x="2678349" y="2785344"/>
                </a:lnTo>
                <a:lnTo>
                  <a:pt x="2682608" y="2779027"/>
                </a:lnTo>
                <a:lnTo>
                  <a:pt x="2684170" y="2771291"/>
                </a:lnTo>
                <a:lnTo>
                  <a:pt x="2682608" y="2763555"/>
                </a:lnTo>
                <a:lnTo>
                  <a:pt x="2678349" y="2757237"/>
                </a:lnTo>
                <a:lnTo>
                  <a:pt x="2672031" y="2752978"/>
                </a:lnTo>
                <a:lnTo>
                  <a:pt x="2664295" y="2751416"/>
                </a:lnTo>
                <a:close/>
              </a:path>
              <a:path w="5621655" h="3489960">
                <a:moveTo>
                  <a:pt x="2757817" y="2751416"/>
                </a:moveTo>
                <a:lnTo>
                  <a:pt x="2750081" y="2752978"/>
                </a:lnTo>
                <a:lnTo>
                  <a:pt x="2743764" y="2757237"/>
                </a:lnTo>
                <a:lnTo>
                  <a:pt x="2739505" y="2763555"/>
                </a:lnTo>
                <a:lnTo>
                  <a:pt x="2737943" y="2771291"/>
                </a:lnTo>
                <a:lnTo>
                  <a:pt x="2739505" y="2779027"/>
                </a:lnTo>
                <a:lnTo>
                  <a:pt x="2743764" y="2785344"/>
                </a:lnTo>
                <a:lnTo>
                  <a:pt x="2750081" y="2789603"/>
                </a:lnTo>
                <a:lnTo>
                  <a:pt x="2757817" y="2791165"/>
                </a:lnTo>
                <a:lnTo>
                  <a:pt x="2765542" y="2789603"/>
                </a:lnTo>
                <a:lnTo>
                  <a:pt x="2771854" y="2785344"/>
                </a:lnTo>
                <a:lnTo>
                  <a:pt x="2776111" y="2779027"/>
                </a:lnTo>
                <a:lnTo>
                  <a:pt x="2777673" y="2771291"/>
                </a:lnTo>
                <a:lnTo>
                  <a:pt x="2776111" y="2763555"/>
                </a:lnTo>
                <a:lnTo>
                  <a:pt x="2771854" y="2757237"/>
                </a:lnTo>
                <a:lnTo>
                  <a:pt x="2765542" y="2752978"/>
                </a:lnTo>
                <a:lnTo>
                  <a:pt x="2757817" y="2751416"/>
                </a:lnTo>
                <a:close/>
              </a:path>
              <a:path w="5621655" h="3489960">
                <a:moveTo>
                  <a:pt x="2851320" y="2751416"/>
                </a:moveTo>
                <a:lnTo>
                  <a:pt x="2843584" y="2752978"/>
                </a:lnTo>
                <a:lnTo>
                  <a:pt x="2837267" y="2757237"/>
                </a:lnTo>
                <a:lnTo>
                  <a:pt x="2833007" y="2763555"/>
                </a:lnTo>
                <a:lnTo>
                  <a:pt x="2831446" y="2771291"/>
                </a:lnTo>
                <a:lnTo>
                  <a:pt x="2833007" y="2779027"/>
                </a:lnTo>
                <a:lnTo>
                  <a:pt x="2837267" y="2785344"/>
                </a:lnTo>
                <a:lnTo>
                  <a:pt x="2843584" y="2789603"/>
                </a:lnTo>
                <a:lnTo>
                  <a:pt x="2851320" y="2791165"/>
                </a:lnTo>
                <a:lnTo>
                  <a:pt x="2859056" y="2789603"/>
                </a:lnTo>
                <a:lnTo>
                  <a:pt x="2865374" y="2785344"/>
                </a:lnTo>
                <a:lnTo>
                  <a:pt x="2869633" y="2779027"/>
                </a:lnTo>
                <a:lnTo>
                  <a:pt x="2871195" y="2771291"/>
                </a:lnTo>
                <a:lnTo>
                  <a:pt x="2869633" y="2763555"/>
                </a:lnTo>
                <a:lnTo>
                  <a:pt x="2865374" y="2757237"/>
                </a:lnTo>
                <a:lnTo>
                  <a:pt x="2859056" y="2752978"/>
                </a:lnTo>
                <a:lnTo>
                  <a:pt x="2851320" y="2751416"/>
                </a:lnTo>
                <a:close/>
              </a:path>
              <a:path w="5621655" h="3489960">
                <a:moveTo>
                  <a:pt x="2944843" y="2751498"/>
                </a:moveTo>
                <a:lnTo>
                  <a:pt x="2937136" y="2753052"/>
                </a:lnTo>
                <a:lnTo>
                  <a:pt x="2930845" y="2757293"/>
                </a:lnTo>
                <a:lnTo>
                  <a:pt x="2926603" y="2763584"/>
                </a:lnTo>
                <a:lnTo>
                  <a:pt x="2925049" y="2771291"/>
                </a:lnTo>
                <a:lnTo>
                  <a:pt x="2926603" y="2778997"/>
                </a:lnTo>
                <a:lnTo>
                  <a:pt x="2930845" y="2785289"/>
                </a:lnTo>
                <a:lnTo>
                  <a:pt x="2937136" y="2789530"/>
                </a:lnTo>
                <a:lnTo>
                  <a:pt x="2944843" y="2791085"/>
                </a:lnTo>
                <a:lnTo>
                  <a:pt x="2952541" y="2789530"/>
                </a:lnTo>
                <a:lnTo>
                  <a:pt x="2958834" y="2785289"/>
                </a:lnTo>
                <a:lnTo>
                  <a:pt x="2963079" y="2778997"/>
                </a:lnTo>
                <a:lnTo>
                  <a:pt x="2964637" y="2771291"/>
                </a:lnTo>
                <a:lnTo>
                  <a:pt x="2963079" y="2763584"/>
                </a:lnTo>
                <a:lnTo>
                  <a:pt x="2958834" y="2757293"/>
                </a:lnTo>
                <a:lnTo>
                  <a:pt x="2952541" y="2753052"/>
                </a:lnTo>
                <a:lnTo>
                  <a:pt x="2944843" y="2751498"/>
                </a:lnTo>
                <a:close/>
              </a:path>
              <a:path w="5621655" h="3489960">
                <a:moveTo>
                  <a:pt x="3038345" y="2751659"/>
                </a:moveTo>
                <a:lnTo>
                  <a:pt x="3030707" y="2753200"/>
                </a:lnTo>
                <a:lnTo>
                  <a:pt x="3024466" y="2757404"/>
                </a:lnTo>
                <a:lnTo>
                  <a:pt x="3020256" y="2763644"/>
                </a:lnTo>
                <a:lnTo>
                  <a:pt x="3018712" y="2771291"/>
                </a:lnTo>
                <a:lnTo>
                  <a:pt x="3020256" y="2778930"/>
                </a:lnTo>
                <a:lnTo>
                  <a:pt x="3024466" y="2785170"/>
                </a:lnTo>
                <a:lnTo>
                  <a:pt x="3030707" y="2789380"/>
                </a:lnTo>
                <a:lnTo>
                  <a:pt x="3038345" y="2790924"/>
                </a:lnTo>
                <a:lnTo>
                  <a:pt x="3045993" y="2789380"/>
                </a:lnTo>
                <a:lnTo>
                  <a:pt x="3052233" y="2785170"/>
                </a:lnTo>
                <a:lnTo>
                  <a:pt x="3056437" y="2778930"/>
                </a:lnTo>
                <a:lnTo>
                  <a:pt x="3057978" y="2771291"/>
                </a:lnTo>
                <a:lnTo>
                  <a:pt x="3056437" y="2763644"/>
                </a:lnTo>
                <a:lnTo>
                  <a:pt x="3052233" y="2757404"/>
                </a:lnTo>
                <a:lnTo>
                  <a:pt x="3045993" y="2753200"/>
                </a:lnTo>
                <a:lnTo>
                  <a:pt x="3038345" y="2751659"/>
                </a:lnTo>
                <a:close/>
              </a:path>
              <a:path w="5621655" h="3489960">
                <a:moveTo>
                  <a:pt x="3131868" y="2751739"/>
                </a:moveTo>
                <a:lnTo>
                  <a:pt x="3124247" y="2753276"/>
                </a:lnTo>
                <a:lnTo>
                  <a:pt x="3118026" y="2757467"/>
                </a:lnTo>
                <a:lnTo>
                  <a:pt x="3113833" y="2763682"/>
                </a:lnTo>
                <a:lnTo>
                  <a:pt x="3112296" y="2771291"/>
                </a:lnTo>
                <a:lnTo>
                  <a:pt x="3113833" y="2778900"/>
                </a:lnTo>
                <a:lnTo>
                  <a:pt x="3118026" y="2785115"/>
                </a:lnTo>
                <a:lnTo>
                  <a:pt x="3124247" y="2789305"/>
                </a:lnTo>
                <a:lnTo>
                  <a:pt x="3131868" y="2790842"/>
                </a:lnTo>
                <a:lnTo>
                  <a:pt x="3139477" y="2789305"/>
                </a:lnTo>
                <a:lnTo>
                  <a:pt x="3145692" y="2785115"/>
                </a:lnTo>
                <a:lnTo>
                  <a:pt x="3149883" y="2778900"/>
                </a:lnTo>
                <a:lnTo>
                  <a:pt x="3151420" y="2771291"/>
                </a:lnTo>
                <a:lnTo>
                  <a:pt x="3149883" y="2763682"/>
                </a:lnTo>
                <a:lnTo>
                  <a:pt x="3145692" y="2757467"/>
                </a:lnTo>
                <a:lnTo>
                  <a:pt x="3139477" y="2753276"/>
                </a:lnTo>
                <a:lnTo>
                  <a:pt x="3131868" y="2751739"/>
                </a:lnTo>
                <a:close/>
              </a:path>
              <a:path w="5621655" h="3489960">
                <a:moveTo>
                  <a:pt x="3225370" y="2751880"/>
                </a:moveTo>
                <a:lnTo>
                  <a:pt x="3217821" y="2753406"/>
                </a:lnTo>
                <a:lnTo>
                  <a:pt x="3211658" y="2757568"/>
                </a:lnTo>
                <a:lnTo>
                  <a:pt x="3207503" y="2763738"/>
                </a:lnTo>
                <a:lnTo>
                  <a:pt x="3205980" y="2771291"/>
                </a:lnTo>
                <a:lnTo>
                  <a:pt x="3207503" y="2778843"/>
                </a:lnTo>
                <a:lnTo>
                  <a:pt x="3211658" y="2785014"/>
                </a:lnTo>
                <a:lnTo>
                  <a:pt x="3217821" y="2789175"/>
                </a:lnTo>
                <a:lnTo>
                  <a:pt x="3225370" y="2790701"/>
                </a:lnTo>
                <a:lnTo>
                  <a:pt x="3232924" y="2789175"/>
                </a:lnTo>
                <a:lnTo>
                  <a:pt x="3239094" y="2785014"/>
                </a:lnTo>
                <a:lnTo>
                  <a:pt x="3243255" y="2778843"/>
                </a:lnTo>
                <a:lnTo>
                  <a:pt x="3244781" y="2771291"/>
                </a:lnTo>
                <a:lnTo>
                  <a:pt x="3243255" y="2763738"/>
                </a:lnTo>
                <a:lnTo>
                  <a:pt x="3239094" y="2757568"/>
                </a:lnTo>
                <a:lnTo>
                  <a:pt x="3232924" y="2753406"/>
                </a:lnTo>
                <a:lnTo>
                  <a:pt x="3225370" y="2751880"/>
                </a:lnTo>
                <a:close/>
              </a:path>
              <a:path w="5621655" h="3489960">
                <a:moveTo>
                  <a:pt x="3318893" y="2752123"/>
                </a:moveTo>
                <a:lnTo>
                  <a:pt x="3311421" y="2753628"/>
                </a:lnTo>
                <a:lnTo>
                  <a:pt x="3305329" y="2757734"/>
                </a:lnTo>
                <a:lnTo>
                  <a:pt x="3301228" y="2763827"/>
                </a:lnTo>
                <a:lnTo>
                  <a:pt x="3299725" y="2771291"/>
                </a:lnTo>
                <a:lnTo>
                  <a:pt x="3301228" y="2778755"/>
                </a:lnTo>
                <a:lnTo>
                  <a:pt x="3305329" y="2784847"/>
                </a:lnTo>
                <a:lnTo>
                  <a:pt x="3311421" y="2788953"/>
                </a:lnTo>
                <a:lnTo>
                  <a:pt x="3318893" y="2790459"/>
                </a:lnTo>
                <a:lnTo>
                  <a:pt x="3326357" y="2788953"/>
                </a:lnTo>
                <a:lnTo>
                  <a:pt x="3332450" y="2784847"/>
                </a:lnTo>
                <a:lnTo>
                  <a:pt x="3336557" y="2778755"/>
                </a:lnTo>
                <a:lnTo>
                  <a:pt x="3338063" y="2771291"/>
                </a:lnTo>
                <a:lnTo>
                  <a:pt x="3336557" y="2763827"/>
                </a:lnTo>
                <a:lnTo>
                  <a:pt x="3332450" y="2757734"/>
                </a:lnTo>
                <a:lnTo>
                  <a:pt x="3326357" y="2753628"/>
                </a:lnTo>
                <a:lnTo>
                  <a:pt x="3318893" y="2752123"/>
                </a:lnTo>
                <a:close/>
              </a:path>
              <a:path w="5621655" h="3489960">
                <a:moveTo>
                  <a:pt x="3412396" y="2752284"/>
                </a:moveTo>
                <a:lnTo>
                  <a:pt x="3404991" y="2753778"/>
                </a:lnTo>
                <a:lnTo>
                  <a:pt x="3398950" y="2757853"/>
                </a:lnTo>
                <a:lnTo>
                  <a:pt x="3394881" y="2763895"/>
                </a:lnTo>
                <a:lnTo>
                  <a:pt x="3393389" y="2771291"/>
                </a:lnTo>
                <a:lnTo>
                  <a:pt x="3394881" y="2778687"/>
                </a:lnTo>
                <a:lnTo>
                  <a:pt x="3398950" y="2784729"/>
                </a:lnTo>
                <a:lnTo>
                  <a:pt x="3404991" y="2788803"/>
                </a:lnTo>
                <a:lnTo>
                  <a:pt x="3412396" y="2790297"/>
                </a:lnTo>
                <a:lnTo>
                  <a:pt x="3419804" y="2788803"/>
                </a:lnTo>
                <a:lnTo>
                  <a:pt x="3425852" y="2784729"/>
                </a:lnTo>
                <a:lnTo>
                  <a:pt x="3429928" y="2778687"/>
                </a:lnTo>
                <a:lnTo>
                  <a:pt x="3431423" y="2771291"/>
                </a:lnTo>
                <a:lnTo>
                  <a:pt x="3429928" y="2763895"/>
                </a:lnTo>
                <a:lnTo>
                  <a:pt x="3425852" y="2757853"/>
                </a:lnTo>
                <a:lnTo>
                  <a:pt x="3419804" y="2753778"/>
                </a:lnTo>
                <a:lnTo>
                  <a:pt x="3412396" y="2752284"/>
                </a:lnTo>
                <a:close/>
              </a:path>
              <a:path w="5621655" h="3489960">
                <a:moveTo>
                  <a:pt x="3505898" y="2752506"/>
                </a:moveTo>
                <a:lnTo>
                  <a:pt x="3498603" y="2753983"/>
                </a:lnTo>
                <a:lnTo>
                  <a:pt x="3492645" y="2758009"/>
                </a:lnTo>
                <a:lnTo>
                  <a:pt x="3488628" y="2763980"/>
                </a:lnTo>
                <a:lnTo>
                  <a:pt x="3487154" y="2771291"/>
                </a:lnTo>
                <a:lnTo>
                  <a:pt x="3488628" y="2778601"/>
                </a:lnTo>
                <a:lnTo>
                  <a:pt x="3492645" y="2784572"/>
                </a:lnTo>
                <a:lnTo>
                  <a:pt x="3498603" y="2788599"/>
                </a:lnTo>
                <a:lnTo>
                  <a:pt x="3505898" y="2790075"/>
                </a:lnTo>
                <a:lnTo>
                  <a:pt x="3513218" y="2788599"/>
                </a:lnTo>
                <a:lnTo>
                  <a:pt x="3519188" y="2784572"/>
                </a:lnTo>
                <a:lnTo>
                  <a:pt x="3523210" y="2778601"/>
                </a:lnTo>
                <a:lnTo>
                  <a:pt x="3524684" y="2771291"/>
                </a:lnTo>
                <a:lnTo>
                  <a:pt x="3523210" y="2763980"/>
                </a:lnTo>
                <a:lnTo>
                  <a:pt x="3519188" y="2758009"/>
                </a:lnTo>
                <a:lnTo>
                  <a:pt x="3513218" y="2753983"/>
                </a:lnTo>
                <a:lnTo>
                  <a:pt x="3505898" y="2752506"/>
                </a:lnTo>
                <a:close/>
              </a:path>
              <a:path w="5621655" h="3489960">
                <a:moveTo>
                  <a:pt x="3599441" y="2752749"/>
                </a:moveTo>
                <a:lnTo>
                  <a:pt x="3592217" y="2754204"/>
                </a:lnTo>
                <a:lnTo>
                  <a:pt x="3586316" y="2758176"/>
                </a:lnTo>
                <a:lnTo>
                  <a:pt x="3582337" y="2764069"/>
                </a:lnTo>
                <a:lnTo>
                  <a:pt x="3580878" y="2771291"/>
                </a:lnTo>
                <a:lnTo>
                  <a:pt x="3582337" y="2778512"/>
                </a:lnTo>
                <a:lnTo>
                  <a:pt x="3586316" y="2784406"/>
                </a:lnTo>
                <a:lnTo>
                  <a:pt x="3592217" y="2788378"/>
                </a:lnTo>
                <a:lnTo>
                  <a:pt x="3599441" y="2789834"/>
                </a:lnTo>
                <a:lnTo>
                  <a:pt x="3606651" y="2788378"/>
                </a:lnTo>
                <a:lnTo>
                  <a:pt x="3612539" y="2784406"/>
                </a:lnTo>
                <a:lnTo>
                  <a:pt x="3616509" y="2778512"/>
                </a:lnTo>
                <a:lnTo>
                  <a:pt x="3617964" y="2771291"/>
                </a:lnTo>
                <a:lnTo>
                  <a:pt x="3616509" y="2764069"/>
                </a:lnTo>
                <a:lnTo>
                  <a:pt x="3612539" y="2758176"/>
                </a:lnTo>
                <a:lnTo>
                  <a:pt x="3606651" y="2754204"/>
                </a:lnTo>
                <a:lnTo>
                  <a:pt x="3599441" y="2752749"/>
                </a:lnTo>
                <a:close/>
              </a:path>
              <a:path w="5621655" h="3489960">
                <a:moveTo>
                  <a:pt x="3692944" y="2753051"/>
                </a:moveTo>
                <a:lnTo>
                  <a:pt x="3685855" y="2754485"/>
                </a:lnTo>
                <a:lnTo>
                  <a:pt x="3680056" y="2758395"/>
                </a:lnTo>
                <a:lnTo>
                  <a:pt x="3676141" y="2764193"/>
                </a:lnTo>
                <a:lnTo>
                  <a:pt x="3674704" y="2771291"/>
                </a:lnTo>
                <a:lnTo>
                  <a:pt x="3676141" y="2778388"/>
                </a:lnTo>
                <a:lnTo>
                  <a:pt x="3680056" y="2784186"/>
                </a:lnTo>
                <a:lnTo>
                  <a:pt x="3685855" y="2788096"/>
                </a:lnTo>
                <a:lnTo>
                  <a:pt x="3692944" y="2789530"/>
                </a:lnTo>
                <a:lnTo>
                  <a:pt x="3700030" y="2788096"/>
                </a:lnTo>
                <a:lnTo>
                  <a:pt x="3705822" y="2784186"/>
                </a:lnTo>
                <a:lnTo>
                  <a:pt x="3709731" y="2778388"/>
                </a:lnTo>
                <a:lnTo>
                  <a:pt x="3711165" y="2771291"/>
                </a:lnTo>
                <a:lnTo>
                  <a:pt x="3709731" y="2764193"/>
                </a:lnTo>
                <a:lnTo>
                  <a:pt x="3705822" y="2758395"/>
                </a:lnTo>
                <a:lnTo>
                  <a:pt x="3700030" y="2754485"/>
                </a:lnTo>
                <a:lnTo>
                  <a:pt x="3692944" y="2753051"/>
                </a:lnTo>
                <a:close/>
              </a:path>
              <a:path w="5621655" h="3489960">
                <a:moveTo>
                  <a:pt x="3786487" y="2753293"/>
                </a:moveTo>
                <a:lnTo>
                  <a:pt x="3779458" y="2754707"/>
                </a:lnTo>
                <a:lnTo>
                  <a:pt x="3773732" y="2758562"/>
                </a:lnTo>
                <a:lnTo>
                  <a:pt x="3769879" y="2764282"/>
                </a:lnTo>
                <a:lnTo>
                  <a:pt x="3768468" y="2771291"/>
                </a:lnTo>
                <a:lnTo>
                  <a:pt x="3769879" y="2778300"/>
                </a:lnTo>
                <a:lnTo>
                  <a:pt x="3773732" y="2784020"/>
                </a:lnTo>
                <a:lnTo>
                  <a:pt x="3779458" y="2787876"/>
                </a:lnTo>
                <a:lnTo>
                  <a:pt x="3786487" y="2789289"/>
                </a:lnTo>
                <a:lnTo>
                  <a:pt x="3793467" y="2787876"/>
                </a:lnTo>
                <a:lnTo>
                  <a:pt x="3799184" y="2784020"/>
                </a:lnTo>
                <a:lnTo>
                  <a:pt x="3803046" y="2778300"/>
                </a:lnTo>
                <a:lnTo>
                  <a:pt x="3804465" y="2771291"/>
                </a:lnTo>
                <a:lnTo>
                  <a:pt x="3803046" y="2764282"/>
                </a:lnTo>
                <a:lnTo>
                  <a:pt x="3799184" y="2758562"/>
                </a:lnTo>
                <a:lnTo>
                  <a:pt x="3793467" y="2754707"/>
                </a:lnTo>
                <a:lnTo>
                  <a:pt x="3786487" y="2753293"/>
                </a:lnTo>
                <a:close/>
              </a:path>
              <a:path w="5621655" h="3489960">
                <a:moveTo>
                  <a:pt x="3889735" y="2753596"/>
                </a:moveTo>
                <a:lnTo>
                  <a:pt x="3870184" y="2753596"/>
                </a:lnTo>
                <a:lnTo>
                  <a:pt x="3862274" y="2761526"/>
                </a:lnTo>
                <a:lnTo>
                  <a:pt x="3862274" y="2781057"/>
                </a:lnTo>
                <a:lnTo>
                  <a:pt x="3870184" y="2788986"/>
                </a:lnTo>
                <a:lnTo>
                  <a:pt x="3889735" y="2788986"/>
                </a:lnTo>
                <a:lnTo>
                  <a:pt x="3897665" y="2781057"/>
                </a:lnTo>
                <a:lnTo>
                  <a:pt x="3897665" y="2761526"/>
                </a:lnTo>
                <a:lnTo>
                  <a:pt x="3889735" y="2753596"/>
                </a:lnTo>
                <a:close/>
              </a:path>
              <a:path w="5621655" h="3489960">
                <a:moveTo>
                  <a:pt x="3983077" y="2753918"/>
                </a:moveTo>
                <a:lnTo>
                  <a:pt x="3963868" y="2753918"/>
                </a:lnTo>
                <a:lnTo>
                  <a:pt x="3956120" y="2761687"/>
                </a:lnTo>
                <a:lnTo>
                  <a:pt x="3956120" y="2780896"/>
                </a:lnTo>
                <a:lnTo>
                  <a:pt x="3963868" y="2788663"/>
                </a:lnTo>
                <a:lnTo>
                  <a:pt x="3983077" y="2788663"/>
                </a:lnTo>
                <a:lnTo>
                  <a:pt x="3990885" y="2780896"/>
                </a:lnTo>
                <a:lnTo>
                  <a:pt x="3990885" y="2761687"/>
                </a:lnTo>
                <a:lnTo>
                  <a:pt x="3983077" y="2753918"/>
                </a:lnTo>
                <a:close/>
              </a:path>
              <a:path w="5621655" h="3489960">
                <a:moveTo>
                  <a:pt x="4076458" y="2754141"/>
                </a:moveTo>
                <a:lnTo>
                  <a:pt x="4057532" y="2754141"/>
                </a:lnTo>
                <a:lnTo>
                  <a:pt x="4049844" y="2761828"/>
                </a:lnTo>
                <a:lnTo>
                  <a:pt x="4049844" y="2780753"/>
                </a:lnTo>
                <a:lnTo>
                  <a:pt x="4057532" y="2788441"/>
                </a:lnTo>
                <a:lnTo>
                  <a:pt x="4076458" y="2788441"/>
                </a:lnTo>
                <a:lnTo>
                  <a:pt x="4084146" y="2780753"/>
                </a:lnTo>
                <a:lnTo>
                  <a:pt x="4084146" y="2761828"/>
                </a:lnTo>
                <a:lnTo>
                  <a:pt x="4076458" y="2754141"/>
                </a:lnTo>
                <a:close/>
              </a:path>
              <a:path w="5621655" h="3489960">
                <a:moveTo>
                  <a:pt x="4169819" y="2754463"/>
                </a:moveTo>
                <a:lnTo>
                  <a:pt x="4151216" y="2754463"/>
                </a:lnTo>
                <a:lnTo>
                  <a:pt x="4143690" y="2761989"/>
                </a:lnTo>
                <a:lnTo>
                  <a:pt x="4143690" y="2780592"/>
                </a:lnTo>
                <a:lnTo>
                  <a:pt x="4151216" y="2788118"/>
                </a:lnTo>
                <a:lnTo>
                  <a:pt x="4169819" y="2788118"/>
                </a:lnTo>
                <a:lnTo>
                  <a:pt x="4177346" y="2780592"/>
                </a:lnTo>
                <a:lnTo>
                  <a:pt x="4177346" y="2761989"/>
                </a:lnTo>
                <a:lnTo>
                  <a:pt x="4169819" y="2754463"/>
                </a:lnTo>
                <a:close/>
              </a:path>
              <a:path w="5621655" h="3489960">
                <a:moveTo>
                  <a:pt x="4263160" y="2754765"/>
                </a:moveTo>
                <a:lnTo>
                  <a:pt x="4244900" y="2754765"/>
                </a:lnTo>
                <a:lnTo>
                  <a:pt x="4237515" y="2762171"/>
                </a:lnTo>
                <a:lnTo>
                  <a:pt x="4237515" y="2780411"/>
                </a:lnTo>
                <a:lnTo>
                  <a:pt x="4244900" y="2787816"/>
                </a:lnTo>
                <a:lnTo>
                  <a:pt x="4263160" y="2787816"/>
                </a:lnTo>
                <a:lnTo>
                  <a:pt x="4270545" y="2780411"/>
                </a:lnTo>
                <a:lnTo>
                  <a:pt x="4270545" y="2762171"/>
                </a:lnTo>
                <a:lnTo>
                  <a:pt x="4263160" y="2754765"/>
                </a:lnTo>
                <a:close/>
              </a:path>
              <a:path w="5621655" h="3489960">
                <a:moveTo>
                  <a:pt x="4356441" y="2755169"/>
                </a:moveTo>
                <a:lnTo>
                  <a:pt x="4338625" y="2755169"/>
                </a:lnTo>
                <a:lnTo>
                  <a:pt x="4331401" y="2762373"/>
                </a:lnTo>
                <a:lnTo>
                  <a:pt x="4331401" y="2780209"/>
                </a:lnTo>
                <a:lnTo>
                  <a:pt x="4338625" y="2787412"/>
                </a:lnTo>
                <a:lnTo>
                  <a:pt x="4356441" y="2787412"/>
                </a:lnTo>
                <a:lnTo>
                  <a:pt x="4363664" y="2780209"/>
                </a:lnTo>
                <a:lnTo>
                  <a:pt x="4363664" y="2762373"/>
                </a:lnTo>
                <a:lnTo>
                  <a:pt x="4356441" y="2755169"/>
                </a:lnTo>
                <a:close/>
              </a:path>
              <a:path w="5621655" h="3489960">
                <a:moveTo>
                  <a:pt x="4449783" y="2755472"/>
                </a:moveTo>
                <a:lnTo>
                  <a:pt x="4432309" y="2755472"/>
                </a:lnTo>
                <a:lnTo>
                  <a:pt x="4425246" y="2762554"/>
                </a:lnTo>
                <a:lnTo>
                  <a:pt x="4425246" y="2780027"/>
                </a:lnTo>
                <a:lnTo>
                  <a:pt x="4432309" y="2787110"/>
                </a:lnTo>
                <a:lnTo>
                  <a:pt x="4449783" y="2787110"/>
                </a:lnTo>
                <a:lnTo>
                  <a:pt x="4456864" y="2780027"/>
                </a:lnTo>
                <a:lnTo>
                  <a:pt x="4456864" y="2762554"/>
                </a:lnTo>
                <a:lnTo>
                  <a:pt x="4449783" y="2755472"/>
                </a:lnTo>
                <a:close/>
              </a:path>
              <a:path w="5621655" h="3489960">
                <a:moveTo>
                  <a:pt x="4543143" y="2755775"/>
                </a:moveTo>
                <a:lnTo>
                  <a:pt x="4526013" y="2755775"/>
                </a:lnTo>
                <a:lnTo>
                  <a:pt x="4519071" y="2762736"/>
                </a:lnTo>
                <a:lnTo>
                  <a:pt x="4519071" y="2779845"/>
                </a:lnTo>
                <a:lnTo>
                  <a:pt x="4526013" y="2786787"/>
                </a:lnTo>
                <a:lnTo>
                  <a:pt x="4543143" y="2786787"/>
                </a:lnTo>
                <a:lnTo>
                  <a:pt x="4550064" y="2779845"/>
                </a:lnTo>
                <a:lnTo>
                  <a:pt x="4550064" y="2762736"/>
                </a:lnTo>
                <a:lnTo>
                  <a:pt x="4543143" y="2755775"/>
                </a:lnTo>
                <a:close/>
              </a:path>
              <a:path w="5621655" h="3489960">
                <a:moveTo>
                  <a:pt x="1869422" y="2799499"/>
                </a:moveTo>
                <a:lnTo>
                  <a:pt x="1862209" y="2800957"/>
                </a:lnTo>
                <a:lnTo>
                  <a:pt x="1856314" y="2804933"/>
                </a:lnTo>
                <a:lnTo>
                  <a:pt x="1852338" y="2810828"/>
                </a:lnTo>
                <a:lnTo>
                  <a:pt x="1850879" y="2818041"/>
                </a:lnTo>
                <a:lnTo>
                  <a:pt x="1852338" y="2825262"/>
                </a:lnTo>
                <a:lnTo>
                  <a:pt x="1856314" y="2831156"/>
                </a:lnTo>
                <a:lnTo>
                  <a:pt x="1862209" y="2835128"/>
                </a:lnTo>
                <a:lnTo>
                  <a:pt x="1869422" y="2836584"/>
                </a:lnTo>
                <a:lnTo>
                  <a:pt x="1876644" y="2835128"/>
                </a:lnTo>
                <a:lnTo>
                  <a:pt x="1882537" y="2831156"/>
                </a:lnTo>
                <a:lnTo>
                  <a:pt x="1886509" y="2825262"/>
                </a:lnTo>
                <a:lnTo>
                  <a:pt x="1887965" y="2818041"/>
                </a:lnTo>
                <a:lnTo>
                  <a:pt x="1886509" y="2810828"/>
                </a:lnTo>
                <a:lnTo>
                  <a:pt x="1882537" y="2804933"/>
                </a:lnTo>
                <a:lnTo>
                  <a:pt x="1876644" y="2800957"/>
                </a:lnTo>
                <a:lnTo>
                  <a:pt x="1869422" y="2799499"/>
                </a:lnTo>
                <a:close/>
              </a:path>
              <a:path w="5621655" h="3489960">
                <a:moveTo>
                  <a:pt x="1962945" y="2799256"/>
                </a:moveTo>
                <a:lnTo>
                  <a:pt x="1955634" y="2800733"/>
                </a:lnTo>
                <a:lnTo>
                  <a:pt x="1949663" y="2804759"/>
                </a:lnTo>
                <a:lnTo>
                  <a:pt x="1945637" y="2810730"/>
                </a:lnTo>
                <a:lnTo>
                  <a:pt x="1944160" y="2818041"/>
                </a:lnTo>
                <a:lnTo>
                  <a:pt x="1945637" y="2825351"/>
                </a:lnTo>
                <a:lnTo>
                  <a:pt x="1949663" y="2831322"/>
                </a:lnTo>
                <a:lnTo>
                  <a:pt x="1955634" y="2835348"/>
                </a:lnTo>
                <a:lnTo>
                  <a:pt x="1962945" y="2836825"/>
                </a:lnTo>
                <a:lnTo>
                  <a:pt x="1970256" y="2835348"/>
                </a:lnTo>
                <a:lnTo>
                  <a:pt x="1976227" y="2831322"/>
                </a:lnTo>
                <a:lnTo>
                  <a:pt x="1980254" y="2825351"/>
                </a:lnTo>
                <a:lnTo>
                  <a:pt x="1981731" y="2818041"/>
                </a:lnTo>
                <a:lnTo>
                  <a:pt x="1980254" y="2810730"/>
                </a:lnTo>
                <a:lnTo>
                  <a:pt x="1976227" y="2804759"/>
                </a:lnTo>
                <a:lnTo>
                  <a:pt x="1970256" y="2800733"/>
                </a:lnTo>
                <a:lnTo>
                  <a:pt x="1962945" y="2799256"/>
                </a:lnTo>
                <a:close/>
              </a:path>
              <a:path w="5621655" h="3489960">
                <a:moveTo>
                  <a:pt x="2056447" y="2799034"/>
                </a:moveTo>
                <a:lnTo>
                  <a:pt x="2049051" y="2800528"/>
                </a:lnTo>
                <a:lnTo>
                  <a:pt x="2043010" y="2804603"/>
                </a:lnTo>
                <a:lnTo>
                  <a:pt x="2038935" y="2810645"/>
                </a:lnTo>
                <a:lnTo>
                  <a:pt x="2037440" y="2818041"/>
                </a:lnTo>
                <a:lnTo>
                  <a:pt x="2038935" y="2825449"/>
                </a:lnTo>
                <a:lnTo>
                  <a:pt x="2043010" y="2831497"/>
                </a:lnTo>
                <a:lnTo>
                  <a:pt x="2049051" y="2835573"/>
                </a:lnTo>
                <a:lnTo>
                  <a:pt x="2056447" y="2837068"/>
                </a:lnTo>
                <a:lnTo>
                  <a:pt x="2063856" y="2835573"/>
                </a:lnTo>
                <a:lnTo>
                  <a:pt x="2069904" y="2831497"/>
                </a:lnTo>
                <a:lnTo>
                  <a:pt x="2073981" y="2825449"/>
                </a:lnTo>
                <a:lnTo>
                  <a:pt x="2075476" y="2818041"/>
                </a:lnTo>
                <a:lnTo>
                  <a:pt x="2073981" y="2810645"/>
                </a:lnTo>
                <a:lnTo>
                  <a:pt x="2069904" y="2804603"/>
                </a:lnTo>
                <a:lnTo>
                  <a:pt x="2063856" y="2800528"/>
                </a:lnTo>
                <a:lnTo>
                  <a:pt x="2056447" y="2799034"/>
                </a:lnTo>
                <a:close/>
              </a:path>
              <a:path w="5621655" h="3489960">
                <a:moveTo>
                  <a:pt x="2149970" y="2798872"/>
                </a:moveTo>
                <a:lnTo>
                  <a:pt x="2142506" y="2800381"/>
                </a:lnTo>
                <a:lnTo>
                  <a:pt x="2136414" y="2804492"/>
                </a:lnTo>
                <a:lnTo>
                  <a:pt x="2132307" y="2810585"/>
                </a:lnTo>
                <a:lnTo>
                  <a:pt x="2130802" y="2818041"/>
                </a:lnTo>
                <a:lnTo>
                  <a:pt x="2132307" y="2825505"/>
                </a:lnTo>
                <a:lnTo>
                  <a:pt x="2136414" y="2831597"/>
                </a:lnTo>
                <a:lnTo>
                  <a:pt x="2142506" y="2835703"/>
                </a:lnTo>
                <a:lnTo>
                  <a:pt x="2149970" y="2837209"/>
                </a:lnTo>
                <a:lnTo>
                  <a:pt x="2157434" y="2835703"/>
                </a:lnTo>
                <a:lnTo>
                  <a:pt x="2163527" y="2831597"/>
                </a:lnTo>
                <a:lnTo>
                  <a:pt x="2167634" y="2825505"/>
                </a:lnTo>
                <a:lnTo>
                  <a:pt x="2169139" y="2818041"/>
                </a:lnTo>
                <a:lnTo>
                  <a:pt x="2167634" y="2810585"/>
                </a:lnTo>
                <a:lnTo>
                  <a:pt x="2163527" y="2804492"/>
                </a:lnTo>
                <a:lnTo>
                  <a:pt x="2157434" y="2800381"/>
                </a:lnTo>
                <a:lnTo>
                  <a:pt x="2149970" y="2798872"/>
                </a:lnTo>
                <a:close/>
              </a:path>
              <a:path w="5621655" h="3489960">
                <a:moveTo>
                  <a:pt x="2243493" y="2798711"/>
                </a:moveTo>
                <a:lnTo>
                  <a:pt x="2235970" y="2800231"/>
                </a:lnTo>
                <a:lnTo>
                  <a:pt x="2229826" y="2804373"/>
                </a:lnTo>
                <a:lnTo>
                  <a:pt x="2225683" y="2810518"/>
                </a:lnTo>
                <a:lnTo>
                  <a:pt x="2224163" y="2818041"/>
                </a:lnTo>
                <a:lnTo>
                  <a:pt x="2225683" y="2825564"/>
                </a:lnTo>
                <a:lnTo>
                  <a:pt x="2229826" y="2831708"/>
                </a:lnTo>
                <a:lnTo>
                  <a:pt x="2235970" y="2835851"/>
                </a:lnTo>
                <a:lnTo>
                  <a:pt x="2243493" y="2837370"/>
                </a:lnTo>
                <a:lnTo>
                  <a:pt x="2251013" y="2835851"/>
                </a:lnTo>
                <a:lnTo>
                  <a:pt x="2257151" y="2831708"/>
                </a:lnTo>
                <a:lnTo>
                  <a:pt x="2261287" y="2825564"/>
                </a:lnTo>
                <a:lnTo>
                  <a:pt x="2262803" y="2818041"/>
                </a:lnTo>
                <a:lnTo>
                  <a:pt x="2261287" y="2810518"/>
                </a:lnTo>
                <a:lnTo>
                  <a:pt x="2257151" y="2804373"/>
                </a:lnTo>
                <a:lnTo>
                  <a:pt x="2251013" y="2800231"/>
                </a:lnTo>
                <a:lnTo>
                  <a:pt x="2243493" y="2798711"/>
                </a:lnTo>
                <a:close/>
              </a:path>
              <a:path w="5621655" h="3489960">
                <a:moveTo>
                  <a:pt x="2336995" y="2798570"/>
                </a:moveTo>
                <a:lnTo>
                  <a:pt x="2329416" y="2800100"/>
                </a:lnTo>
                <a:lnTo>
                  <a:pt x="2323227" y="2804273"/>
                </a:lnTo>
                <a:lnTo>
                  <a:pt x="2319055" y="2810461"/>
                </a:lnTo>
                <a:lnTo>
                  <a:pt x="2317525" y="2818041"/>
                </a:lnTo>
                <a:lnTo>
                  <a:pt x="2319055" y="2825632"/>
                </a:lnTo>
                <a:lnTo>
                  <a:pt x="2323227" y="2831827"/>
                </a:lnTo>
                <a:lnTo>
                  <a:pt x="2329416" y="2836002"/>
                </a:lnTo>
                <a:lnTo>
                  <a:pt x="2336995" y="2837533"/>
                </a:lnTo>
                <a:lnTo>
                  <a:pt x="2344578" y="2836002"/>
                </a:lnTo>
                <a:lnTo>
                  <a:pt x="2350775" y="2831827"/>
                </a:lnTo>
                <a:lnTo>
                  <a:pt x="2354954" y="2825632"/>
                </a:lnTo>
                <a:lnTo>
                  <a:pt x="2356487" y="2818041"/>
                </a:lnTo>
                <a:lnTo>
                  <a:pt x="2354954" y="2810461"/>
                </a:lnTo>
                <a:lnTo>
                  <a:pt x="2350775" y="2804273"/>
                </a:lnTo>
                <a:lnTo>
                  <a:pt x="2344578" y="2800100"/>
                </a:lnTo>
                <a:lnTo>
                  <a:pt x="2336995" y="2798570"/>
                </a:lnTo>
                <a:close/>
              </a:path>
              <a:path w="5621655" h="3489960">
                <a:moveTo>
                  <a:pt x="2430518" y="2798489"/>
                </a:moveTo>
                <a:lnTo>
                  <a:pt x="2422897" y="2800026"/>
                </a:lnTo>
                <a:lnTo>
                  <a:pt x="2416676" y="2804217"/>
                </a:lnTo>
                <a:lnTo>
                  <a:pt x="2412483" y="2810432"/>
                </a:lnTo>
                <a:lnTo>
                  <a:pt x="2410946" y="2818041"/>
                </a:lnTo>
                <a:lnTo>
                  <a:pt x="2412483" y="2825661"/>
                </a:lnTo>
                <a:lnTo>
                  <a:pt x="2416676" y="2831882"/>
                </a:lnTo>
                <a:lnTo>
                  <a:pt x="2422897" y="2836075"/>
                </a:lnTo>
                <a:lnTo>
                  <a:pt x="2430518" y="2837613"/>
                </a:lnTo>
                <a:lnTo>
                  <a:pt x="2438127" y="2836075"/>
                </a:lnTo>
                <a:lnTo>
                  <a:pt x="2444343" y="2831882"/>
                </a:lnTo>
                <a:lnTo>
                  <a:pt x="2448534" y="2825661"/>
                </a:lnTo>
                <a:lnTo>
                  <a:pt x="2450071" y="2818041"/>
                </a:lnTo>
                <a:lnTo>
                  <a:pt x="2448534" y="2810432"/>
                </a:lnTo>
                <a:lnTo>
                  <a:pt x="2444343" y="2804217"/>
                </a:lnTo>
                <a:lnTo>
                  <a:pt x="2438127" y="2800026"/>
                </a:lnTo>
                <a:lnTo>
                  <a:pt x="2430518" y="2798489"/>
                </a:lnTo>
                <a:close/>
              </a:path>
              <a:path w="5621655" h="3489960">
                <a:moveTo>
                  <a:pt x="2524021" y="2798409"/>
                </a:moveTo>
                <a:lnTo>
                  <a:pt x="2516382" y="2799953"/>
                </a:lnTo>
                <a:lnTo>
                  <a:pt x="2510141" y="2804162"/>
                </a:lnTo>
                <a:lnTo>
                  <a:pt x="2505932" y="2810402"/>
                </a:lnTo>
                <a:lnTo>
                  <a:pt x="2504388" y="2818041"/>
                </a:lnTo>
                <a:lnTo>
                  <a:pt x="2505932" y="2825688"/>
                </a:lnTo>
                <a:lnTo>
                  <a:pt x="2510141" y="2831928"/>
                </a:lnTo>
                <a:lnTo>
                  <a:pt x="2516382" y="2836133"/>
                </a:lnTo>
                <a:lnTo>
                  <a:pt x="2524021" y="2837674"/>
                </a:lnTo>
                <a:lnTo>
                  <a:pt x="2531668" y="2836133"/>
                </a:lnTo>
                <a:lnTo>
                  <a:pt x="2537908" y="2831928"/>
                </a:lnTo>
                <a:lnTo>
                  <a:pt x="2542113" y="2825688"/>
                </a:lnTo>
                <a:lnTo>
                  <a:pt x="2543654" y="2818041"/>
                </a:lnTo>
                <a:lnTo>
                  <a:pt x="2542113" y="2810402"/>
                </a:lnTo>
                <a:lnTo>
                  <a:pt x="2537908" y="2804162"/>
                </a:lnTo>
                <a:lnTo>
                  <a:pt x="2531668" y="2799953"/>
                </a:lnTo>
                <a:lnTo>
                  <a:pt x="2524021" y="2798409"/>
                </a:lnTo>
                <a:close/>
              </a:path>
              <a:path w="5621655" h="3489960">
                <a:moveTo>
                  <a:pt x="2617543" y="2798328"/>
                </a:moveTo>
                <a:lnTo>
                  <a:pt x="2609867" y="2799879"/>
                </a:lnTo>
                <a:lnTo>
                  <a:pt x="2603601" y="2804106"/>
                </a:lnTo>
                <a:lnTo>
                  <a:pt x="2599378" y="2810373"/>
                </a:lnTo>
                <a:lnTo>
                  <a:pt x="2597830" y="2818041"/>
                </a:lnTo>
                <a:lnTo>
                  <a:pt x="2599378" y="2825717"/>
                </a:lnTo>
                <a:lnTo>
                  <a:pt x="2603601" y="2831983"/>
                </a:lnTo>
                <a:lnTo>
                  <a:pt x="2609867" y="2836206"/>
                </a:lnTo>
                <a:lnTo>
                  <a:pt x="2617543" y="2837754"/>
                </a:lnTo>
                <a:lnTo>
                  <a:pt x="2625212" y="2836206"/>
                </a:lnTo>
                <a:lnTo>
                  <a:pt x="2631479" y="2831983"/>
                </a:lnTo>
                <a:lnTo>
                  <a:pt x="2635707" y="2825717"/>
                </a:lnTo>
                <a:lnTo>
                  <a:pt x="2637258" y="2818041"/>
                </a:lnTo>
                <a:lnTo>
                  <a:pt x="2635707" y="2810373"/>
                </a:lnTo>
                <a:lnTo>
                  <a:pt x="2631479" y="2804106"/>
                </a:lnTo>
                <a:lnTo>
                  <a:pt x="2625212" y="2799879"/>
                </a:lnTo>
                <a:lnTo>
                  <a:pt x="2617543" y="2798328"/>
                </a:lnTo>
                <a:close/>
              </a:path>
              <a:path w="5621655" h="3489960">
                <a:moveTo>
                  <a:pt x="2711046" y="2798328"/>
                </a:moveTo>
                <a:lnTo>
                  <a:pt x="2703378" y="2799879"/>
                </a:lnTo>
                <a:lnTo>
                  <a:pt x="2697111" y="2804106"/>
                </a:lnTo>
                <a:lnTo>
                  <a:pt x="2692884" y="2810373"/>
                </a:lnTo>
                <a:lnTo>
                  <a:pt x="2691333" y="2818041"/>
                </a:lnTo>
                <a:lnTo>
                  <a:pt x="2692884" y="2825717"/>
                </a:lnTo>
                <a:lnTo>
                  <a:pt x="2697111" y="2831983"/>
                </a:lnTo>
                <a:lnTo>
                  <a:pt x="2703378" y="2836206"/>
                </a:lnTo>
                <a:lnTo>
                  <a:pt x="2711046" y="2837754"/>
                </a:lnTo>
                <a:lnTo>
                  <a:pt x="2718723" y="2836206"/>
                </a:lnTo>
                <a:lnTo>
                  <a:pt x="2724989" y="2831983"/>
                </a:lnTo>
                <a:lnTo>
                  <a:pt x="2729212" y="2825717"/>
                </a:lnTo>
                <a:lnTo>
                  <a:pt x="2730760" y="2818041"/>
                </a:lnTo>
                <a:lnTo>
                  <a:pt x="2729212" y="2810373"/>
                </a:lnTo>
                <a:lnTo>
                  <a:pt x="2724989" y="2804106"/>
                </a:lnTo>
                <a:lnTo>
                  <a:pt x="2718723" y="2799879"/>
                </a:lnTo>
                <a:lnTo>
                  <a:pt x="2711046" y="2798328"/>
                </a:lnTo>
                <a:close/>
              </a:path>
              <a:path w="5621655" h="3489960">
                <a:moveTo>
                  <a:pt x="2804569" y="2798328"/>
                </a:moveTo>
                <a:lnTo>
                  <a:pt x="2796892" y="2799879"/>
                </a:lnTo>
                <a:lnTo>
                  <a:pt x="2790626" y="2804106"/>
                </a:lnTo>
                <a:lnTo>
                  <a:pt x="2786404" y="2810373"/>
                </a:lnTo>
                <a:lnTo>
                  <a:pt x="2784856" y="2818041"/>
                </a:lnTo>
                <a:lnTo>
                  <a:pt x="2786404" y="2825717"/>
                </a:lnTo>
                <a:lnTo>
                  <a:pt x="2790626" y="2831983"/>
                </a:lnTo>
                <a:lnTo>
                  <a:pt x="2796892" y="2836206"/>
                </a:lnTo>
                <a:lnTo>
                  <a:pt x="2804569" y="2837754"/>
                </a:lnTo>
                <a:lnTo>
                  <a:pt x="2812237" y="2836206"/>
                </a:lnTo>
                <a:lnTo>
                  <a:pt x="2818504" y="2831983"/>
                </a:lnTo>
                <a:lnTo>
                  <a:pt x="2822732" y="2825717"/>
                </a:lnTo>
                <a:lnTo>
                  <a:pt x="2824283" y="2818041"/>
                </a:lnTo>
                <a:lnTo>
                  <a:pt x="2822732" y="2810373"/>
                </a:lnTo>
                <a:lnTo>
                  <a:pt x="2818504" y="2804106"/>
                </a:lnTo>
                <a:lnTo>
                  <a:pt x="2812237" y="2799879"/>
                </a:lnTo>
                <a:lnTo>
                  <a:pt x="2804569" y="2798328"/>
                </a:lnTo>
                <a:close/>
              </a:path>
              <a:path w="5621655" h="3489960">
                <a:moveTo>
                  <a:pt x="2898071" y="2798409"/>
                </a:moveTo>
                <a:lnTo>
                  <a:pt x="2890433" y="2799953"/>
                </a:lnTo>
                <a:lnTo>
                  <a:pt x="2884192" y="2804162"/>
                </a:lnTo>
                <a:lnTo>
                  <a:pt x="2879982" y="2810402"/>
                </a:lnTo>
                <a:lnTo>
                  <a:pt x="2878438" y="2818041"/>
                </a:lnTo>
                <a:lnTo>
                  <a:pt x="2879982" y="2825688"/>
                </a:lnTo>
                <a:lnTo>
                  <a:pt x="2884192" y="2831928"/>
                </a:lnTo>
                <a:lnTo>
                  <a:pt x="2890433" y="2836133"/>
                </a:lnTo>
                <a:lnTo>
                  <a:pt x="2898071" y="2837674"/>
                </a:lnTo>
                <a:lnTo>
                  <a:pt x="2905722" y="2836133"/>
                </a:lnTo>
                <a:lnTo>
                  <a:pt x="2911969" y="2831928"/>
                </a:lnTo>
                <a:lnTo>
                  <a:pt x="2916180" y="2825688"/>
                </a:lnTo>
                <a:lnTo>
                  <a:pt x="2917724" y="2818041"/>
                </a:lnTo>
                <a:lnTo>
                  <a:pt x="2916180" y="2810402"/>
                </a:lnTo>
                <a:lnTo>
                  <a:pt x="2911969" y="2804162"/>
                </a:lnTo>
                <a:lnTo>
                  <a:pt x="2905722" y="2799953"/>
                </a:lnTo>
                <a:lnTo>
                  <a:pt x="2898071" y="2798409"/>
                </a:lnTo>
                <a:close/>
              </a:path>
              <a:path w="5621655" h="3489960">
                <a:moveTo>
                  <a:pt x="2991594" y="2798489"/>
                </a:moveTo>
                <a:lnTo>
                  <a:pt x="2983985" y="2800026"/>
                </a:lnTo>
                <a:lnTo>
                  <a:pt x="2977770" y="2804217"/>
                </a:lnTo>
                <a:lnTo>
                  <a:pt x="2973579" y="2810432"/>
                </a:lnTo>
                <a:lnTo>
                  <a:pt x="2972042" y="2818041"/>
                </a:lnTo>
                <a:lnTo>
                  <a:pt x="2973579" y="2825661"/>
                </a:lnTo>
                <a:lnTo>
                  <a:pt x="2977770" y="2831882"/>
                </a:lnTo>
                <a:lnTo>
                  <a:pt x="2983985" y="2836075"/>
                </a:lnTo>
                <a:lnTo>
                  <a:pt x="2991594" y="2837613"/>
                </a:lnTo>
                <a:lnTo>
                  <a:pt x="2999203" y="2836075"/>
                </a:lnTo>
                <a:lnTo>
                  <a:pt x="3005419" y="2831882"/>
                </a:lnTo>
                <a:lnTo>
                  <a:pt x="3009610" y="2825661"/>
                </a:lnTo>
                <a:lnTo>
                  <a:pt x="3011147" y="2818041"/>
                </a:lnTo>
                <a:lnTo>
                  <a:pt x="3009610" y="2810432"/>
                </a:lnTo>
                <a:lnTo>
                  <a:pt x="3005419" y="2804217"/>
                </a:lnTo>
                <a:lnTo>
                  <a:pt x="2999203" y="2800026"/>
                </a:lnTo>
                <a:lnTo>
                  <a:pt x="2991594" y="2798489"/>
                </a:lnTo>
                <a:close/>
              </a:path>
              <a:path w="5621655" h="3489960">
                <a:moveTo>
                  <a:pt x="3085117" y="2798650"/>
                </a:moveTo>
                <a:lnTo>
                  <a:pt x="3077555" y="2800173"/>
                </a:lnTo>
                <a:lnTo>
                  <a:pt x="3071386" y="2804328"/>
                </a:lnTo>
                <a:lnTo>
                  <a:pt x="3067230" y="2810491"/>
                </a:lnTo>
                <a:lnTo>
                  <a:pt x="3065706" y="2818041"/>
                </a:lnTo>
                <a:lnTo>
                  <a:pt x="3067230" y="2825593"/>
                </a:lnTo>
                <a:lnTo>
                  <a:pt x="3071386" y="2831764"/>
                </a:lnTo>
                <a:lnTo>
                  <a:pt x="3077555" y="2835925"/>
                </a:lnTo>
                <a:lnTo>
                  <a:pt x="3085117" y="2837451"/>
                </a:lnTo>
                <a:lnTo>
                  <a:pt x="3092667" y="2835925"/>
                </a:lnTo>
                <a:lnTo>
                  <a:pt x="3098830" y="2831764"/>
                </a:lnTo>
                <a:lnTo>
                  <a:pt x="3102984" y="2825593"/>
                </a:lnTo>
                <a:lnTo>
                  <a:pt x="3104507" y="2818041"/>
                </a:lnTo>
                <a:lnTo>
                  <a:pt x="3102984" y="2810491"/>
                </a:lnTo>
                <a:lnTo>
                  <a:pt x="3098830" y="2804328"/>
                </a:lnTo>
                <a:lnTo>
                  <a:pt x="3092667" y="2800173"/>
                </a:lnTo>
                <a:lnTo>
                  <a:pt x="3085117" y="2798650"/>
                </a:lnTo>
                <a:close/>
              </a:path>
              <a:path w="5621655" h="3489960">
                <a:moveTo>
                  <a:pt x="3178619" y="2798792"/>
                </a:moveTo>
                <a:lnTo>
                  <a:pt x="3171125" y="2800305"/>
                </a:lnTo>
                <a:lnTo>
                  <a:pt x="3165007" y="2804429"/>
                </a:lnTo>
                <a:lnTo>
                  <a:pt x="3160882" y="2810548"/>
                </a:lnTo>
                <a:lnTo>
                  <a:pt x="3159370" y="2818041"/>
                </a:lnTo>
                <a:lnTo>
                  <a:pt x="3160882" y="2825534"/>
                </a:lnTo>
                <a:lnTo>
                  <a:pt x="3165007" y="2831653"/>
                </a:lnTo>
                <a:lnTo>
                  <a:pt x="3171125" y="2835778"/>
                </a:lnTo>
                <a:lnTo>
                  <a:pt x="3178619" y="2837290"/>
                </a:lnTo>
                <a:lnTo>
                  <a:pt x="3186113" y="2835778"/>
                </a:lnTo>
                <a:lnTo>
                  <a:pt x="3192232" y="2831653"/>
                </a:lnTo>
                <a:lnTo>
                  <a:pt x="3196356" y="2825534"/>
                </a:lnTo>
                <a:lnTo>
                  <a:pt x="3197869" y="2818041"/>
                </a:lnTo>
                <a:lnTo>
                  <a:pt x="3196356" y="2810548"/>
                </a:lnTo>
                <a:lnTo>
                  <a:pt x="3192232" y="2804429"/>
                </a:lnTo>
                <a:lnTo>
                  <a:pt x="3186113" y="2800305"/>
                </a:lnTo>
                <a:lnTo>
                  <a:pt x="3178619" y="2798792"/>
                </a:lnTo>
                <a:close/>
              </a:path>
              <a:path w="5621655" h="3489960">
                <a:moveTo>
                  <a:pt x="3272142" y="2798954"/>
                </a:moveTo>
                <a:lnTo>
                  <a:pt x="3264705" y="2800455"/>
                </a:lnTo>
                <a:lnTo>
                  <a:pt x="3258631" y="2804548"/>
                </a:lnTo>
                <a:lnTo>
                  <a:pt x="3254535" y="2810615"/>
                </a:lnTo>
                <a:lnTo>
                  <a:pt x="3253034" y="2818041"/>
                </a:lnTo>
                <a:lnTo>
                  <a:pt x="3254535" y="2825478"/>
                </a:lnTo>
                <a:lnTo>
                  <a:pt x="3258631" y="2831552"/>
                </a:lnTo>
                <a:lnTo>
                  <a:pt x="3264705" y="2835647"/>
                </a:lnTo>
                <a:lnTo>
                  <a:pt x="3272142" y="2837149"/>
                </a:lnTo>
                <a:lnTo>
                  <a:pt x="3279568" y="2835647"/>
                </a:lnTo>
                <a:lnTo>
                  <a:pt x="3285636" y="2831552"/>
                </a:lnTo>
                <a:lnTo>
                  <a:pt x="3289729" y="2825478"/>
                </a:lnTo>
                <a:lnTo>
                  <a:pt x="3291230" y="2818041"/>
                </a:lnTo>
                <a:lnTo>
                  <a:pt x="3289729" y="2810615"/>
                </a:lnTo>
                <a:lnTo>
                  <a:pt x="3285636" y="2804548"/>
                </a:lnTo>
                <a:lnTo>
                  <a:pt x="3279568" y="2800455"/>
                </a:lnTo>
                <a:lnTo>
                  <a:pt x="3272142" y="2798954"/>
                </a:lnTo>
                <a:close/>
              </a:path>
              <a:path w="5621655" h="3489960">
                <a:moveTo>
                  <a:pt x="3365624" y="2799115"/>
                </a:moveTo>
                <a:lnTo>
                  <a:pt x="3358269" y="2800603"/>
                </a:lnTo>
                <a:lnTo>
                  <a:pt x="3352259" y="2804659"/>
                </a:lnTo>
                <a:lnTo>
                  <a:pt x="3348205" y="2810675"/>
                </a:lnTo>
                <a:lnTo>
                  <a:pt x="3346718" y="2818041"/>
                </a:lnTo>
                <a:lnTo>
                  <a:pt x="3348205" y="2825419"/>
                </a:lnTo>
                <a:lnTo>
                  <a:pt x="3352259" y="2831441"/>
                </a:lnTo>
                <a:lnTo>
                  <a:pt x="3358269" y="2835500"/>
                </a:lnTo>
                <a:lnTo>
                  <a:pt x="3365624" y="2836988"/>
                </a:lnTo>
                <a:lnTo>
                  <a:pt x="3373003" y="2835500"/>
                </a:lnTo>
                <a:lnTo>
                  <a:pt x="3379025" y="2831441"/>
                </a:lnTo>
                <a:lnTo>
                  <a:pt x="3383084" y="2825419"/>
                </a:lnTo>
                <a:lnTo>
                  <a:pt x="3384571" y="2818041"/>
                </a:lnTo>
                <a:lnTo>
                  <a:pt x="3383084" y="2810675"/>
                </a:lnTo>
                <a:lnTo>
                  <a:pt x="3379025" y="2804659"/>
                </a:lnTo>
                <a:lnTo>
                  <a:pt x="3373003" y="2800603"/>
                </a:lnTo>
                <a:lnTo>
                  <a:pt x="3365624" y="2799115"/>
                </a:lnTo>
                <a:close/>
              </a:path>
              <a:path w="5621655" h="3489960">
                <a:moveTo>
                  <a:pt x="3459167" y="2799337"/>
                </a:moveTo>
                <a:lnTo>
                  <a:pt x="3451892" y="2800807"/>
                </a:lnTo>
                <a:lnTo>
                  <a:pt x="3445938" y="2804815"/>
                </a:lnTo>
                <a:lnTo>
                  <a:pt x="3441918" y="2810760"/>
                </a:lnTo>
                <a:lnTo>
                  <a:pt x="3440442" y="2818041"/>
                </a:lnTo>
                <a:lnTo>
                  <a:pt x="3441918" y="2825322"/>
                </a:lnTo>
                <a:lnTo>
                  <a:pt x="3445938" y="2831267"/>
                </a:lnTo>
                <a:lnTo>
                  <a:pt x="3451892" y="2835275"/>
                </a:lnTo>
                <a:lnTo>
                  <a:pt x="3459167" y="2836745"/>
                </a:lnTo>
                <a:lnTo>
                  <a:pt x="3466440" y="2835275"/>
                </a:lnTo>
                <a:lnTo>
                  <a:pt x="3472386" y="2831267"/>
                </a:lnTo>
                <a:lnTo>
                  <a:pt x="3476399" y="2825322"/>
                </a:lnTo>
                <a:lnTo>
                  <a:pt x="3477872" y="2818041"/>
                </a:lnTo>
                <a:lnTo>
                  <a:pt x="3476399" y="2810760"/>
                </a:lnTo>
                <a:lnTo>
                  <a:pt x="3472386" y="2804815"/>
                </a:lnTo>
                <a:lnTo>
                  <a:pt x="3466440" y="2800807"/>
                </a:lnTo>
                <a:lnTo>
                  <a:pt x="3459167" y="2799337"/>
                </a:lnTo>
                <a:close/>
              </a:path>
              <a:path w="5621655" h="3489960">
                <a:moveTo>
                  <a:pt x="3552670" y="2799579"/>
                </a:moveTo>
                <a:lnTo>
                  <a:pt x="3545481" y="2801030"/>
                </a:lnTo>
                <a:lnTo>
                  <a:pt x="3539620" y="2804989"/>
                </a:lnTo>
                <a:lnTo>
                  <a:pt x="3535674" y="2810857"/>
                </a:lnTo>
                <a:lnTo>
                  <a:pt x="3534228" y="2818041"/>
                </a:lnTo>
                <a:lnTo>
                  <a:pt x="3535674" y="2825236"/>
                </a:lnTo>
                <a:lnTo>
                  <a:pt x="3539620" y="2831110"/>
                </a:lnTo>
                <a:lnTo>
                  <a:pt x="3545481" y="2835071"/>
                </a:lnTo>
                <a:lnTo>
                  <a:pt x="3552670" y="2836523"/>
                </a:lnTo>
                <a:lnTo>
                  <a:pt x="3559857" y="2835071"/>
                </a:lnTo>
                <a:lnTo>
                  <a:pt x="3565732" y="2831110"/>
                </a:lnTo>
                <a:lnTo>
                  <a:pt x="3569697" y="2825236"/>
                </a:lnTo>
                <a:lnTo>
                  <a:pt x="3571152" y="2818041"/>
                </a:lnTo>
                <a:lnTo>
                  <a:pt x="3569697" y="2810857"/>
                </a:lnTo>
                <a:lnTo>
                  <a:pt x="3565732" y="2804989"/>
                </a:lnTo>
                <a:lnTo>
                  <a:pt x="3559857" y="2801030"/>
                </a:lnTo>
                <a:lnTo>
                  <a:pt x="3552670" y="2799579"/>
                </a:lnTo>
                <a:close/>
              </a:path>
              <a:path w="5621655" h="3489960">
                <a:moveTo>
                  <a:pt x="3646213" y="2799821"/>
                </a:moveTo>
                <a:lnTo>
                  <a:pt x="3639100" y="2801252"/>
                </a:lnTo>
                <a:lnTo>
                  <a:pt x="3633289" y="2805155"/>
                </a:lnTo>
                <a:lnTo>
                  <a:pt x="3629370" y="2810946"/>
                </a:lnTo>
                <a:lnTo>
                  <a:pt x="3627933" y="2818041"/>
                </a:lnTo>
                <a:lnTo>
                  <a:pt x="3629370" y="2825138"/>
                </a:lnTo>
                <a:lnTo>
                  <a:pt x="3633289" y="2830936"/>
                </a:lnTo>
                <a:lnTo>
                  <a:pt x="3639100" y="2834846"/>
                </a:lnTo>
                <a:lnTo>
                  <a:pt x="3646213" y="2836280"/>
                </a:lnTo>
                <a:lnTo>
                  <a:pt x="3653299" y="2834846"/>
                </a:lnTo>
                <a:lnTo>
                  <a:pt x="3659091" y="2830936"/>
                </a:lnTo>
                <a:lnTo>
                  <a:pt x="3663000" y="2825138"/>
                </a:lnTo>
                <a:lnTo>
                  <a:pt x="3664434" y="2818041"/>
                </a:lnTo>
                <a:lnTo>
                  <a:pt x="3663000" y="2810946"/>
                </a:lnTo>
                <a:lnTo>
                  <a:pt x="3659091" y="2805155"/>
                </a:lnTo>
                <a:lnTo>
                  <a:pt x="3653299" y="2801252"/>
                </a:lnTo>
                <a:lnTo>
                  <a:pt x="3646213" y="2799821"/>
                </a:lnTo>
                <a:close/>
              </a:path>
              <a:path w="5621655" h="3489960">
                <a:moveTo>
                  <a:pt x="3739715" y="2800043"/>
                </a:moveTo>
                <a:lnTo>
                  <a:pt x="3732703" y="2801460"/>
                </a:lnTo>
                <a:lnTo>
                  <a:pt x="3726976" y="2805320"/>
                </a:lnTo>
                <a:lnTo>
                  <a:pt x="3723113" y="2811041"/>
                </a:lnTo>
                <a:lnTo>
                  <a:pt x="3721697" y="2818041"/>
                </a:lnTo>
                <a:lnTo>
                  <a:pt x="3723113" y="2825050"/>
                </a:lnTo>
                <a:lnTo>
                  <a:pt x="3726976" y="2830770"/>
                </a:lnTo>
                <a:lnTo>
                  <a:pt x="3732703" y="2834626"/>
                </a:lnTo>
                <a:lnTo>
                  <a:pt x="3739715" y="2836039"/>
                </a:lnTo>
                <a:lnTo>
                  <a:pt x="3746716" y="2834626"/>
                </a:lnTo>
                <a:lnTo>
                  <a:pt x="3752437" y="2830770"/>
                </a:lnTo>
                <a:lnTo>
                  <a:pt x="3756298" y="2825050"/>
                </a:lnTo>
                <a:lnTo>
                  <a:pt x="3757714" y="2818041"/>
                </a:lnTo>
                <a:lnTo>
                  <a:pt x="3756298" y="2811041"/>
                </a:lnTo>
                <a:lnTo>
                  <a:pt x="3752437" y="2805320"/>
                </a:lnTo>
                <a:lnTo>
                  <a:pt x="3746716" y="2801460"/>
                </a:lnTo>
                <a:lnTo>
                  <a:pt x="3739715" y="2800043"/>
                </a:lnTo>
                <a:close/>
              </a:path>
              <a:path w="5621655" h="3489960">
                <a:moveTo>
                  <a:pt x="3843005" y="2800366"/>
                </a:moveTo>
                <a:lnTo>
                  <a:pt x="3823452" y="2800366"/>
                </a:lnTo>
                <a:lnTo>
                  <a:pt x="3815503" y="2808276"/>
                </a:lnTo>
                <a:lnTo>
                  <a:pt x="3815503" y="2827807"/>
                </a:lnTo>
                <a:lnTo>
                  <a:pt x="3823452" y="2835737"/>
                </a:lnTo>
                <a:lnTo>
                  <a:pt x="3843005" y="2835737"/>
                </a:lnTo>
                <a:lnTo>
                  <a:pt x="3850894" y="2827807"/>
                </a:lnTo>
                <a:lnTo>
                  <a:pt x="3850894" y="2808276"/>
                </a:lnTo>
                <a:lnTo>
                  <a:pt x="3843005" y="2800366"/>
                </a:lnTo>
                <a:close/>
              </a:path>
              <a:path w="5621655" h="3489960">
                <a:moveTo>
                  <a:pt x="3936346" y="2800588"/>
                </a:moveTo>
                <a:lnTo>
                  <a:pt x="3917096" y="2800588"/>
                </a:lnTo>
                <a:lnTo>
                  <a:pt x="3909267" y="2808396"/>
                </a:lnTo>
                <a:lnTo>
                  <a:pt x="3909267" y="2827685"/>
                </a:lnTo>
                <a:lnTo>
                  <a:pt x="3917096" y="2835494"/>
                </a:lnTo>
                <a:lnTo>
                  <a:pt x="3936346" y="2835494"/>
                </a:lnTo>
                <a:lnTo>
                  <a:pt x="3944174" y="2827685"/>
                </a:lnTo>
                <a:lnTo>
                  <a:pt x="3944174" y="2808396"/>
                </a:lnTo>
                <a:lnTo>
                  <a:pt x="3936346" y="2800588"/>
                </a:lnTo>
                <a:close/>
              </a:path>
              <a:path w="5621655" h="3489960">
                <a:moveTo>
                  <a:pt x="4029687" y="2800911"/>
                </a:moveTo>
                <a:lnTo>
                  <a:pt x="4010801" y="2800911"/>
                </a:lnTo>
                <a:lnTo>
                  <a:pt x="4003073" y="2808578"/>
                </a:lnTo>
                <a:lnTo>
                  <a:pt x="4003073" y="2827503"/>
                </a:lnTo>
                <a:lnTo>
                  <a:pt x="4010801" y="2835192"/>
                </a:lnTo>
                <a:lnTo>
                  <a:pt x="4029687" y="2835192"/>
                </a:lnTo>
                <a:lnTo>
                  <a:pt x="4037374" y="2827503"/>
                </a:lnTo>
                <a:lnTo>
                  <a:pt x="4037374" y="2808578"/>
                </a:lnTo>
                <a:lnTo>
                  <a:pt x="4029687" y="2800911"/>
                </a:lnTo>
                <a:close/>
              </a:path>
              <a:path w="5621655" h="3489960">
                <a:moveTo>
                  <a:pt x="4123047" y="2801213"/>
                </a:moveTo>
                <a:lnTo>
                  <a:pt x="4104444" y="2801213"/>
                </a:lnTo>
                <a:lnTo>
                  <a:pt x="4096918" y="2808739"/>
                </a:lnTo>
                <a:lnTo>
                  <a:pt x="4096918" y="2827342"/>
                </a:lnTo>
                <a:lnTo>
                  <a:pt x="4104444" y="2834868"/>
                </a:lnTo>
                <a:lnTo>
                  <a:pt x="4123047" y="2834868"/>
                </a:lnTo>
                <a:lnTo>
                  <a:pt x="4130574" y="2827342"/>
                </a:lnTo>
                <a:lnTo>
                  <a:pt x="4130574" y="2808739"/>
                </a:lnTo>
                <a:lnTo>
                  <a:pt x="4123047" y="2801213"/>
                </a:lnTo>
                <a:close/>
              </a:path>
              <a:path w="5621655" h="3489960">
                <a:moveTo>
                  <a:pt x="4216409" y="2801515"/>
                </a:moveTo>
                <a:lnTo>
                  <a:pt x="4198128" y="2801515"/>
                </a:lnTo>
                <a:lnTo>
                  <a:pt x="4190743" y="2808921"/>
                </a:lnTo>
                <a:lnTo>
                  <a:pt x="4190743" y="2827160"/>
                </a:lnTo>
                <a:lnTo>
                  <a:pt x="4198128" y="2834566"/>
                </a:lnTo>
                <a:lnTo>
                  <a:pt x="4216409" y="2834566"/>
                </a:lnTo>
                <a:lnTo>
                  <a:pt x="4223773" y="2827160"/>
                </a:lnTo>
                <a:lnTo>
                  <a:pt x="4223773" y="2808921"/>
                </a:lnTo>
                <a:lnTo>
                  <a:pt x="4216409" y="2801515"/>
                </a:lnTo>
                <a:close/>
              </a:path>
              <a:path w="5621655" h="3489960">
                <a:moveTo>
                  <a:pt x="4309709" y="2801839"/>
                </a:moveTo>
                <a:lnTo>
                  <a:pt x="4291812" y="2801839"/>
                </a:lnTo>
                <a:lnTo>
                  <a:pt x="4284548" y="2809102"/>
                </a:lnTo>
                <a:lnTo>
                  <a:pt x="4284548" y="2826999"/>
                </a:lnTo>
                <a:lnTo>
                  <a:pt x="4291812" y="2834264"/>
                </a:lnTo>
                <a:lnTo>
                  <a:pt x="4309709" y="2834264"/>
                </a:lnTo>
                <a:lnTo>
                  <a:pt x="4316974" y="2826999"/>
                </a:lnTo>
                <a:lnTo>
                  <a:pt x="4316974" y="2809102"/>
                </a:lnTo>
                <a:lnTo>
                  <a:pt x="4309709" y="2801839"/>
                </a:lnTo>
                <a:close/>
              </a:path>
              <a:path w="5621655" h="3489960">
                <a:moveTo>
                  <a:pt x="4403050" y="2802141"/>
                </a:moveTo>
                <a:lnTo>
                  <a:pt x="4385517" y="2802141"/>
                </a:lnTo>
                <a:lnTo>
                  <a:pt x="4378395" y="2809264"/>
                </a:lnTo>
                <a:lnTo>
                  <a:pt x="4378395" y="2826818"/>
                </a:lnTo>
                <a:lnTo>
                  <a:pt x="4385517" y="2833941"/>
                </a:lnTo>
                <a:lnTo>
                  <a:pt x="4403050" y="2833941"/>
                </a:lnTo>
                <a:lnTo>
                  <a:pt x="4410174" y="2826818"/>
                </a:lnTo>
                <a:lnTo>
                  <a:pt x="4410174" y="2809264"/>
                </a:lnTo>
                <a:lnTo>
                  <a:pt x="4403050" y="2802141"/>
                </a:lnTo>
                <a:close/>
              </a:path>
              <a:path w="5621655" h="3489960">
                <a:moveTo>
                  <a:pt x="4496412" y="2802464"/>
                </a:moveTo>
                <a:lnTo>
                  <a:pt x="4479201" y="2802464"/>
                </a:lnTo>
                <a:lnTo>
                  <a:pt x="4472199" y="2809445"/>
                </a:lnTo>
                <a:lnTo>
                  <a:pt x="4472199" y="2826656"/>
                </a:lnTo>
                <a:lnTo>
                  <a:pt x="4479201" y="2833637"/>
                </a:lnTo>
                <a:lnTo>
                  <a:pt x="4496412" y="2833637"/>
                </a:lnTo>
                <a:lnTo>
                  <a:pt x="4503374" y="2826656"/>
                </a:lnTo>
                <a:lnTo>
                  <a:pt x="4503374" y="2809445"/>
                </a:lnTo>
                <a:lnTo>
                  <a:pt x="4496412" y="2802464"/>
                </a:lnTo>
                <a:close/>
              </a:path>
              <a:path w="5621655" h="3489960">
                <a:moveTo>
                  <a:pt x="4589733" y="2802848"/>
                </a:moveTo>
                <a:lnTo>
                  <a:pt x="4572926" y="2802848"/>
                </a:lnTo>
                <a:lnTo>
                  <a:pt x="4566106" y="2809647"/>
                </a:lnTo>
                <a:lnTo>
                  <a:pt x="4566106" y="2826434"/>
                </a:lnTo>
                <a:lnTo>
                  <a:pt x="4572926" y="2833234"/>
                </a:lnTo>
                <a:lnTo>
                  <a:pt x="4589733" y="2833234"/>
                </a:lnTo>
                <a:lnTo>
                  <a:pt x="4596493" y="2826434"/>
                </a:lnTo>
                <a:lnTo>
                  <a:pt x="4596493" y="2809647"/>
                </a:lnTo>
                <a:lnTo>
                  <a:pt x="4589733" y="2802848"/>
                </a:lnTo>
                <a:close/>
              </a:path>
              <a:path w="5621655" h="3489960">
                <a:moveTo>
                  <a:pt x="1822671" y="2846491"/>
                </a:moveTo>
                <a:lnTo>
                  <a:pt x="1815544" y="2847929"/>
                </a:lnTo>
                <a:lnTo>
                  <a:pt x="1809720" y="2851853"/>
                </a:lnTo>
                <a:lnTo>
                  <a:pt x="1805791" y="2857676"/>
                </a:lnTo>
                <a:lnTo>
                  <a:pt x="1804350" y="2864811"/>
                </a:lnTo>
                <a:lnTo>
                  <a:pt x="1805791" y="2871935"/>
                </a:lnTo>
                <a:lnTo>
                  <a:pt x="1809720" y="2877752"/>
                </a:lnTo>
                <a:lnTo>
                  <a:pt x="1815544" y="2881674"/>
                </a:lnTo>
                <a:lnTo>
                  <a:pt x="1822671" y="2883112"/>
                </a:lnTo>
                <a:lnTo>
                  <a:pt x="1829798" y="2881674"/>
                </a:lnTo>
                <a:lnTo>
                  <a:pt x="1835622" y="2877752"/>
                </a:lnTo>
                <a:lnTo>
                  <a:pt x="1839551" y="2871935"/>
                </a:lnTo>
                <a:lnTo>
                  <a:pt x="1840992" y="2864811"/>
                </a:lnTo>
                <a:lnTo>
                  <a:pt x="1839551" y="2857676"/>
                </a:lnTo>
                <a:lnTo>
                  <a:pt x="1835622" y="2851853"/>
                </a:lnTo>
                <a:lnTo>
                  <a:pt x="1829798" y="2847929"/>
                </a:lnTo>
                <a:lnTo>
                  <a:pt x="1822671" y="2846491"/>
                </a:lnTo>
                <a:close/>
              </a:path>
              <a:path w="5621655" h="3489960">
                <a:moveTo>
                  <a:pt x="1916194" y="2846249"/>
                </a:moveTo>
                <a:lnTo>
                  <a:pt x="1908969" y="2847708"/>
                </a:lnTo>
                <a:lnTo>
                  <a:pt x="1903069" y="2851686"/>
                </a:lnTo>
                <a:lnTo>
                  <a:pt x="1899090" y="2857586"/>
                </a:lnTo>
                <a:lnTo>
                  <a:pt x="1897631" y="2864811"/>
                </a:lnTo>
                <a:lnTo>
                  <a:pt x="1899090" y="2872024"/>
                </a:lnTo>
                <a:lnTo>
                  <a:pt x="1903069" y="2877919"/>
                </a:lnTo>
                <a:lnTo>
                  <a:pt x="1908969" y="2881895"/>
                </a:lnTo>
                <a:lnTo>
                  <a:pt x="1916194" y="2883354"/>
                </a:lnTo>
                <a:lnTo>
                  <a:pt x="1923407" y="2881895"/>
                </a:lnTo>
                <a:lnTo>
                  <a:pt x="1929301" y="2877919"/>
                </a:lnTo>
                <a:lnTo>
                  <a:pt x="1933278" y="2872024"/>
                </a:lnTo>
                <a:lnTo>
                  <a:pt x="1934737" y="2864811"/>
                </a:lnTo>
                <a:lnTo>
                  <a:pt x="1933278" y="2857586"/>
                </a:lnTo>
                <a:lnTo>
                  <a:pt x="1929301" y="2851686"/>
                </a:lnTo>
                <a:lnTo>
                  <a:pt x="1923407" y="2847708"/>
                </a:lnTo>
                <a:lnTo>
                  <a:pt x="1916194" y="2846249"/>
                </a:lnTo>
                <a:close/>
              </a:path>
              <a:path w="5621655" h="3489960">
                <a:moveTo>
                  <a:pt x="2009696" y="2846108"/>
                </a:moveTo>
                <a:lnTo>
                  <a:pt x="2002415" y="2847577"/>
                </a:lnTo>
                <a:lnTo>
                  <a:pt x="1996470" y="2851585"/>
                </a:lnTo>
                <a:lnTo>
                  <a:pt x="1992461" y="2857530"/>
                </a:lnTo>
                <a:lnTo>
                  <a:pt x="1990991" y="2864811"/>
                </a:lnTo>
                <a:lnTo>
                  <a:pt x="1992461" y="2872080"/>
                </a:lnTo>
                <a:lnTo>
                  <a:pt x="1996470" y="2878020"/>
                </a:lnTo>
                <a:lnTo>
                  <a:pt x="2002415" y="2882026"/>
                </a:lnTo>
                <a:lnTo>
                  <a:pt x="2009696" y="2883495"/>
                </a:lnTo>
                <a:lnTo>
                  <a:pt x="2016977" y="2882026"/>
                </a:lnTo>
                <a:lnTo>
                  <a:pt x="2022923" y="2878020"/>
                </a:lnTo>
                <a:lnTo>
                  <a:pt x="2026931" y="2872080"/>
                </a:lnTo>
                <a:lnTo>
                  <a:pt x="2028401" y="2864811"/>
                </a:lnTo>
                <a:lnTo>
                  <a:pt x="2026931" y="2857530"/>
                </a:lnTo>
                <a:lnTo>
                  <a:pt x="2022923" y="2851585"/>
                </a:lnTo>
                <a:lnTo>
                  <a:pt x="2016977" y="2847577"/>
                </a:lnTo>
                <a:lnTo>
                  <a:pt x="2009696" y="2846108"/>
                </a:lnTo>
                <a:close/>
              </a:path>
              <a:path w="5621655" h="3489960">
                <a:moveTo>
                  <a:pt x="2103219" y="2845865"/>
                </a:moveTo>
                <a:lnTo>
                  <a:pt x="2095841" y="2847353"/>
                </a:lnTo>
                <a:lnTo>
                  <a:pt x="2089819" y="2851411"/>
                </a:lnTo>
                <a:lnTo>
                  <a:pt x="2085761" y="2857433"/>
                </a:lnTo>
                <a:lnTo>
                  <a:pt x="2084273" y="2864811"/>
                </a:lnTo>
                <a:lnTo>
                  <a:pt x="2085761" y="2872178"/>
                </a:lnTo>
                <a:lnTo>
                  <a:pt x="2089819" y="2878194"/>
                </a:lnTo>
                <a:lnTo>
                  <a:pt x="2095841" y="2882250"/>
                </a:lnTo>
                <a:lnTo>
                  <a:pt x="2103219" y="2883738"/>
                </a:lnTo>
                <a:lnTo>
                  <a:pt x="2110586" y="2882250"/>
                </a:lnTo>
                <a:lnTo>
                  <a:pt x="2116602" y="2878194"/>
                </a:lnTo>
                <a:lnTo>
                  <a:pt x="2120658" y="2872178"/>
                </a:lnTo>
                <a:lnTo>
                  <a:pt x="2122146" y="2864811"/>
                </a:lnTo>
                <a:lnTo>
                  <a:pt x="2120658" y="2857433"/>
                </a:lnTo>
                <a:lnTo>
                  <a:pt x="2116602" y="2851411"/>
                </a:lnTo>
                <a:lnTo>
                  <a:pt x="2110586" y="2847353"/>
                </a:lnTo>
                <a:lnTo>
                  <a:pt x="2103219" y="2845865"/>
                </a:lnTo>
                <a:close/>
              </a:path>
              <a:path w="5621655" h="3489960">
                <a:moveTo>
                  <a:pt x="2196721" y="2845704"/>
                </a:moveTo>
                <a:lnTo>
                  <a:pt x="2189296" y="2847205"/>
                </a:lnTo>
                <a:lnTo>
                  <a:pt x="2183228" y="2851300"/>
                </a:lnTo>
                <a:lnTo>
                  <a:pt x="2179135" y="2857374"/>
                </a:lnTo>
                <a:lnTo>
                  <a:pt x="2177633" y="2864811"/>
                </a:lnTo>
                <a:lnTo>
                  <a:pt x="2179135" y="2872237"/>
                </a:lnTo>
                <a:lnTo>
                  <a:pt x="2183228" y="2878305"/>
                </a:lnTo>
                <a:lnTo>
                  <a:pt x="2189296" y="2882398"/>
                </a:lnTo>
                <a:lnTo>
                  <a:pt x="2196721" y="2883899"/>
                </a:lnTo>
                <a:lnTo>
                  <a:pt x="2204156" y="2882398"/>
                </a:lnTo>
                <a:lnTo>
                  <a:pt x="2210223" y="2878305"/>
                </a:lnTo>
                <a:lnTo>
                  <a:pt x="2214311" y="2872237"/>
                </a:lnTo>
                <a:lnTo>
                  <a:pt x="2215809" y="2864811"/>
                </a:lnTo>
                <a:lnTo>
                  <a:pt x="2214311" y="2857374"/>
                </a:lnTo>
                <a:lnTo>
                  <a:pt x="2210223" y="2851300"/>
                </a:lnTo>
                <a:lnTo>
                  <a:pt x="2204156" y="2847205"/>
                </a:lnTo>
                <a:lnTo>
                  <a:pt x="2196721" y="2845704"/>
                </a:lnTo>
                <a:close/>
              </a:path>
              <a:path w="5621655" h="3489960">
                <a:moveTo>
                  <a:pt x="2290244" y="2845563"/>
                </a:moveTo>
                <a:lnTo>
                  <a:pt x="2282750" y="2847075"/>
                </a:lnTo>
                <a:lnTo>
                  <a:pt x="2276632" y="2851200"/>
                </a:lnTo>
                <a:lnTo>
                  <a:pt x="2272507" y="2857318"/>
                </a:lnTo>
                <a:lnTo>
                  <a:pt x="2270995" y="2864811"/>
                </a:lnTo>
                <a:lnTo>
                  <a:pt x="2272507" y="2872296"/>
                </a:lnTo>
                <a:lnTo>
                  <a:pt x="2276632" y="2878416"/>
                </a:lnTo>
                <a:lnTo>
                  <a:pt x="2282750" y="2882545"/>
                </a:lnTo>
                <a:lnTo>
                  <a:pt x="2290244" y="2884060"/>
                </a:lnTo>
                <a:lnTo>
                  <a:pt x="2297738" y="2882545"/>
                </a:lnTo>
                <a:lnTo>
                  <a:pt x="2303856" y="2878416"/>
                </a:lnTo>
                <a:lnTo>
                  <a:pt x="2307981" y="2872296"/>
                </a:lnTo>
                <a:lnTo>
                  <a:pt x="2309493" y="2864811"/>
                </a:lnTo>
                <a:lnTo>
                  <a:pt x="2307981" y="2857318"/>
                </a:lnTo>
                <a:lnTo>
                  <a:pt x="2303856" y="2851200"/>
                </a:lnTo>
                <a:lnTo>
                  <a:pt x="2297738" y="2847075"/>
                </a:lnTo>
                <a:lnTo>
                  <a:pt x="2290244" y="2845563"/>
                </a:lnTo>
                <a:close/>
              </a:path>
              <a:path w="5621655" h="3489960">
                <a:moveTo>
                  <a:pt x="2383747" y="2845481"/>
                </a:moveTo>
                <a:lnTo>
                  <a:pt x="2376227" y="2847001"/>
                </a:lnTo>
                <a:lnTo>
                  <a:pt x="2370090" y="2851144"/>
                </a:lnTo>
                <a:lnTo>
                  <a:pt x="2365954" y="2857288"/>
                </a:lnTo>
                <a:lnTo>
                  <a:pt x="2364437" y="2864811"/>
                </a:lnTo>
                <a:lnTo>
                  <a:pt x="2365954" y="2872331"/>
                </a:lnTo>
                <a:lnTo>
                  <a:pt x="2370090" y="2878469"/>
                </a:lnTo>
                <a:lnTo>
                  <a:pt x="2376227" y="2882605"/>
                </a:lnTo>
                <a:lnTo>
                  <a:pt x="2383747" y="2884121"/>
                </a:lnTo>
                <a:lnTo>
                  <a:pt x="2391270" y="2882605"/>
                </a:lnTo>
                <a:lnTo>
                  <a:pt x="2397415" y="2878469"/>
                </a:lnTo>
                <a:lnTo>
                  <a:pt x="2401558" y="2872331"/>
                </a:lnTo>
                <a:lnTo>
                  <a:pt x="2403077" y="2864811"/>
                </a:lnTo>
                <a:lnTo>
                  <a:pt x="2401558" y="2857288"/>
                </a:lnTo>
                <a:lnTo>
                  <a:pt x="2397415" y="2851144"/>
                </a:lnTo>
                <a:lnTo>
                  <a:pt x="2391270" y="2847001"/>
                </a:lnTo>
                <a:lnTo>
                  <a:pt x="2383747" y="2845481"/>
                </a:lnTo>
                <a:close/>
              </a:path>
              <a:path w="5621655" h="3489960">
                <a:moveTo>
                  <a:pt x="2477269" y="2845401"/>
                </a:moveTo>
                <a:lnTo>
                  <a:pt x="2469717" y="2846925"/>
                </a:lnTo>
                <a:lnTo>
                  <a:pt x="2463546" y="2851081"/>
                </a:lnTo>
                <a:lnTo>
                  <a:pt x="2459385" y="2857250"/>
                </a:lnTo>
                <a:lnTo>
                  <a:pt x="2457859" y="2864811"/>
                </a:lnTo>
                <a:lnTo>
                  <a:pt x="2459385" y="2872360"/>
                </a:lnTo>
                <a:lnTo>
                  <a:pt x="2463546" y="2878524"/>
                </a:lnTo>
                <a:lnTo>
                  <a:pt x="2469717" y="2882678"/>
                </a:lnTo>
                <a:lnTo>
                  <a:pt x="2477269" y="2884201"/>
                </a:lnTo>
                <a:lnTo>
                  <a:pt x="2484823" y="2882678"/>
                </a:lnTo>
                <a:lnTo>
                  <a:pt x="2490993" y="2878524"/>
                </a:lnTo>
                <a:lnTo>
                  <a:pt x="2495154" y="2872360"/>
                </a:lnTo>
                <a:lnTo>
                  <a:pt x="2496680" y="2864811"/>
                </a:lnTo>
                <a:lnTo>
                  <a:pt x="2495154" y="2857250"/>
                </a:lnTo>
                <a:lnTo>
                  <a:pt x="2490993" y="2851081"/>
                </a:lnTo>
                <a:lnTo>
                  <a:pt x="2484823" y="2846925"/>
                </a:lnTo>
                <a:lnTo>
                  <a:pt x="2477269" y="2845401"/>
                </a:lnTo>
                <a:close/>
              </a:path>
              <a:path w="5621655" h="3489960">
                <a:moveTo>
                  <a:pt x="2570772" y="2845320"/>
                </a:moveTo>
                <a:lnTo>
                  <a:pt x="2563193" y="2846850"/>
                </a:lnTo>
                <a:lnTo>
                  <a:pt x="2557004" y="2851025"/>
                </a:lnTo>
                <a:lnTo>
                  <a:pt x="2552831" y="2857220"/>
                </a:lnTo>
                <a:lnTo>
                  <a:pt x="2551301" y="2864811"/>
                </a:lnTo>
                <a:lnTo>
                  <a:pt x="2552831" y="2872390"/>
                </a:lnTo>
                <a:lnTo>
                  <a:pt x="2557004" y="2878580"/>
                </a:lnTo>
                <a:lnTo>
                  <a:pt x="2563193" y="2882752"/>
                </a:lnTo>
                <a:lnTo>
                  <a:pt x="2570772" y="2884283"/>
                </a:lnTo>
                <a:lnTo>
                  <a:pt x="2578363" y="2882752"/>
                </a:lnTo>
                <a:lnTo>
                  <a:pt x="2584558" y="2878580"/>
                </a:lnTo>
                <a:lnTo>
                  <a:pt x="2588733" y="2872390"/>
                </a:lnTo>
                <a:lnTo>
                  <a:pt x="2590264" y="2864811"/>
                </a:lnTo>
                <a:lnTo>
                  <a:pt x="2588733" y="2857220"/>
                </a:lnTo>
                <a:lnTo>
                  <a:pt x="2584558" y="2851025"/>
                </a:lnTo>
                <a:lnTo>
                  <a:pt x="2578363" y="2846850"/>
                </a:lnTo>
                <a:lnTo>
                  <a:pt x="2570772" y="2845320"/>
                </a:lnTo>
                <a:close/>
              </a:path>
              <a:path w="5621655" h="3489960">
                <a:moveTo>
                  <a:pt x="2664295" y="2845320"/>
                </a:moveTo>
                <a:lnTo>
                  <a:pt x="2656712" y="2846850"/>
                </a:lnTo>
                <a:lnTo>
                  <a:pt x="2650516" y="2851025"/>
                </a:lnTo>
                <a:lnTo>
                  <a:pt x="2646337" y="2857220"/>
                </a:lnTo>
                <a:lnTo>
                  <a:pt x="2644804" y="2864811"/>
                </a:lnTo>
                <a:lnTo>
                  <a:pt x="2646337" y="2872390"/>
                </a:lnTo>
                <a:lnTo>
                  <a:pt x="2650516" y="2878580"/>
                </a:lnTo>
                <a:lnTo>
                  <a:pt x="2656712" y="2882752"/>
                </a:lnTo>
                <a:lnTo>
                  <a:pt x="2664295" y="2884283"/>
                </a:lnTo>
                <a:lnTo>
                  <a:pt x="2671877" y="2882752"/>
                </a:lnTo>
                <a:lnTo>
                  <a:pt x="2678074" y="2878580"/>
                </a:lnTo>
                <a:lnTo>
                  <a:pt x="2682253" y="2872390"/>
                </a:lnTo>
                <a:lnTo>
                  <a:pt x="2683787" y="2864811"/>
                </a:lnTo>
                <a:lnTo>
                  <a:pt x="2682253" y="2857220"/>
                </a:lnTo>
                <a:lnTo>
                  <a:pt x="2678074" y="2851025"/>
                </a:lnTo>
                <a:lnTo>
                  <a:pt x="2671877" y="2846850"/>
                </a:lnTo>
                <a:lnTo>
                  <a:pt x="2664295" y="2845320"/>
                </a:lnTo>
                <a:close/>
              </a:path>
              <a:path w="5621655" h="3489960">
                <a:moveTo>
                  <a:pt x="2757817" y="2845320"/>
                </a:moveTo>
                <a:lnTo>
                  <a:pt x="2750226" y="2846850"/>
                </a:lnTo>
                <a:lnTo>
                  <a:pt x="2744032" y="2851025"/>
                </a:lnTo>
                <a:lnTo>
                  <a:pt x="2739857" y="2857220"/>
                </a:lnTo>
                <a:lnTo>
                  <a:pt x="2738327" y="2864811"/>
                </a:lnTo>
                <a:lnTo>
                  <a:pt x="2739857" y="2872390"/>
                </a:lnTo>
                <a:lnTo>
                  <a:pt x="2744032" y="2878580"/>
                </a:lnTo>
                <a:lnTo>
                  <a:pt x="2750226" y="2882752"/>
                </a:lnTo>
                <a:lnTo>
                  <a:pt x="2757817" y="2884283"/>
                </a:lnTo>
                <a:lnTo>
                  <a:pt x="2765397" y="2882752"/>
                </a:lnTo>
                <a:lnTo>
                  <a:pt x="2771586" y="2878580"/>
                </a:lnTo>
                <a:lnTo>
                  <a:pt x="2775759" y="2872390"/>
                </a:lnTo>
                <a:lnTo>
                  <a:pt x="2777289" y="2864811"/>
                </a:lnTo>
                <a:lnTo>
                  <a:pt x="2775759" y="2857220"/>
                </a:lnTo>
                <a:lnTo>
                  <a:pt x="2771586" y="2851025"/>
                </a:lnTo>
                <a:lnTo>
                  <a:pt x="2765397" y="2846850"/>
                </a:lnTo>
                <a:lnTo>
                  <a:pt x="2757817" y="2845320"/>
                </a:lnTo>
                <a:close/>
              </a:path>
              <a:path w="5621655" h="3489960">
                <a:moveTo>
                  <a:pt x="2851320" y="2845320"/>
                </a:moveTo>
                <a:lnTo>
                  <a:pt x="2843741" y="2846850"/>
                </a:lnTo>
                <a:lnTo>
                  <a:pt x="2837552" y="2851025"/>
                </a:lnTo>
                <a:lnTo>
                  <a:pt x="2833379" y="2857220"/>
                </a:lnTo>
                <a:lnTo>
                  <a:pt x="2831850" y="2864811"/>
                </a:lnTo>
                <a:lnTo>
                  <a:pt x="2833379" y="2872390"/>
                </a:lnTo>
                <a:lnTo>
                  <a:pt x="2837552" y="2878580"/>
                </a:lnTo>
                <a:lnTo>
                  <a:pt x="2843741" y="2882752"/>
                </a:lnTo>
                <a:lnTo>
                  <a:pt x="2851320" y="2884283"/>
                </a:lnTo>
                <a:lnTo>
                  <a:pt x="2858903" y="2882752"/>
                </a:lnTo>
                <a:lnTo>
                  <a:pt x="2865099" y="2878580"/>
                </a:lnTo>
                <a:lnTo>
                  <a:pt x="2869279" y="2872390"/>
                </a:lnTo>
                <a:lnTo>
                  <a:pt x="2870812" y="2864811"/>
                </a:lnTo>
                <a:lnTo>
                  <a:pt x="2869279" y="2857220"/>
                </a:lnTo>
                <a:lnTo>
                  <a:pt x="2865099" y="2851025"/>
                </a:lnTo>
                <a:lnTo>
                  <a:pt x="2858903" y="2846850"/>
                </a:lnTo>
                <a:lnTo>
                  <a:pt x="2851320" y="2845320"/>
                </a:lnTo>
                <a:close/>
              </a:path>
              <a:path w="5621655" h="3489960">
                <a:moveTo>
                  <a:pt x="2944843" y="2845401"/>
                </a:moveTo>
                <a:lnTo>
                  <a:pt x="2937290" y="2846925"/>
                </a:lnTo>
                <a:lnTo>
                  <a:pt x="2931120" y="2851081"/>
                </a:lnTo>
                <a:lnTo>
                  <a:pt x="2926958" y="2857250"/>
                </a:lnTo>
                <a:lnTo>
                  <a:pt x="2925432" y="2864811"/>
                </a:lnTo>
                <a:lnTo>
                  <a:pt x="2926958" y="2872360"/>
                </a:lnTo>
                <a:lnTo>
                  <a:pt x="2931120" y="2878524"/>
                </a:lnTo>
                <a:lnTo>
                  <a:pt x="2937290" y="2882678"/>
                </a:lnTo>
                <a:lnTo>
                  <a:pt x="2944843" y="2884201"/>
                </a:lnTo>
                <a:lnTo>
                  <a:pt x="2952393" y="2882678"/>
                </a:lnTo>
                <a:lnTo>
                  <a:pt x="2958556" y="2878524"/>
                </a:lnTo>
                <a:lnTo>
                  <a:pt x="2962710" y="2872360"/>
                </a:lnTo>
                <a:lnTo>
                  <a:pt x="2964233" y="2864811"/>
                </a:lnTo>
                <a:lnTo>
                  <a:pt x="2962710" y="2857250"/>
                </a:lnTo>
                <a:lnTo>
                  <a:pt x="2958556" y="2851081"/>
                </a:lnTo>
                <a:lnTo>
                  <a:pt x="2952393" y="2846925"/>
                </a:lnTo>
                <a:lnTo>
                  <a:pt x="2944843" y="2845401"/>
                </a:lnTo>
                <a:close/>
              </a:path>
              <a:path w="5621655" h="3489960">
                <a:moveTo>
                  <a:pt x="3038345" y="2845481"/>
                </a:moveTo>
                <a:lnTo>
                  <a:pt x="3030822" y="2847001"/>
                </a:lnTo>
                <a:lnTo>
                  <a:pt x="3024678" y="2851144"/>
                </a:lnTo>
                <a:lnTo>
                  <a:pt x="3020535" y="2857288"/>
                </a:lnTo>
                <a:lnTo>
                  <a:pt x="3019016" y="2864811"/>
                </a:lnTo>
                <a:lnTo>
                  <a:pt x="3020535" y="2872331"/>
                </a:lnTo>
                <a:lnTo>
                  <a:pt x="3024678" y="2878469"/>
                </a:lnTo>
                <a:lnTo>
                  <a:pt x="3030822" y="2882605"/>
                </a:lnTo>
                <a:lnTo>
                  <a:pt x="3038345" y="2884121"/>
                </a:lnTo>
                <a:lnTo>
                  <a:pt x="3045869" y="2882605"/>
                </a:lnTo>
                <a:lnTo>
                  <a:pt x="3052013" y="2878469"/>
                </a:lnTo>
                <a:lnTo>
                  <a:pt x="3056157" y="2872331"/>
                </a:lnTo>
                <a:lnTo>
                  <a:pt x="3057676" y="2864811"/>
                </a:lnTo>
                <a:lnTo>
                  <a:pt x="3056157" y="2857288"/>
                </a:lnTo>
                <a:lnTo>
                  <a:pt x="3052013" y="2851144"/>
                </a:lnTo>
                <a:lnTo>
                  <a:pt x="3045869" y="2847001"/>
                </a:lnTo>
                <a:lnTo>
                  <a:pt x="3038345" y="2845481"/>
                </a:lnTo>
                <a:close/>
              </a:path>
              <a:path w="5621655" h="3489960">
                <a:moveTo>
                  <a:pt x="3131868" y="2845622"/>
                </a:moveTo>
                <a:lnTo>
                  <a:pt x="3124404" y="2847131"/>
                </a:lnTo>
                <a:lnTo>
                  <a:pt x="3118312" y="2851244"/>
                </a:lnTo>
                <a:lnTo>
                  <a:pt x="3114205" y="2857344"/>
                </a:lnTo>
                <a:lnTo>
                  <a:pt x="3112700" y="2864811"/>
                </a:lnTo>
                <a:lnTo>
                  <a:pt x="3114205" y="2872266"/>
                </a:lnTo>
                <a:lnTo>
                  <a:pt x="3118312" y="2878360"/>
                </a:lnTo>
                <a:lnTo>
                  <a:pt x="3124404" y="2882471"/>
                </a:lnTo>
                <a:lnTo>
                  <a:pt x="3131868" y="2883979"/>
                </a:lnTo>
                <a:lnTo>
                  <a:pt x="3139332" y="2882471"/>
                </a:lnTo>
                <a:lnTo>
                  <a:pt x="3145425" y="2878360"/>
                </a:lnTo>
                <a:lnTo>
                  <a:pt x="3149532" y="2872266"/>
                </a:lnTo>
                <a:lnTo>
                  <a:pt x="3151037" y="2864811"/>
                </a:lnTo>
                <a:lnTo>
                  <a:pt x="3149532" y="2857344"/>
                </a:lnTo>
                <a:lnTo>
                  <a:pt x="3145425" y="2851244"/>
                </a:lnTo>
                <a:lnTo>
                  <a:pt x="3139332" y="2847131"/>
                </a:lnTo>
                <a:lnTo>
                  <a:pt x="3131868" y="2845622"/>
                </a:lnTo>
                <a:close/>
              </a:path>
              <a:path w="5621655" h="3489960">
                <a:moveTo>
                  <a:pt x="3225370" y="2845784"/>
                </a:moveTo>
                <a:lnTo>
                  <a:pt x="3217975" y="2847279"/>
                </a:lnTo>
                <a:lnTo>
                  <a:pt x="3211933" y="2851355"/>
                </a:lnTo>
                <a:lnTo>
                  <a:pt x="3207858" y="2857403"/>
                </a:lnTo>
                <a:lnTo>
                  <a:pt x="3206364" y="2864811"/>
                </a:lnTo>
                <a:lnTo>
                  <a:pt x="3207858" y="2872207"/>
                </a:lnTo>
                <a:lnTo>
                  <a:pt x="3211933" y="2878249"/>
                </a:lnTo>
                <a:lnTo>
                  <a:pt x="3217975" y="2882323"/>
                </a:lnTo>
                <a:lnTo>
                  <a:pt x="3225370" y="2883818"/>
                </a:lnTo>
                <a:lnTo>
                  <a:pt x="3232779" y="2882323"/>
                </a:lnTo>
                <a:lnTo>
                  <a:pt x="3238826" y="2878249"/>
                </a:lnTo>
                <a:lnTo>
                  <a:pt x="3242903" y="2872207"/>
                </a:lnTo>
                <a:lnTo>
                  <a:pt x="3244398" y="2864811"/>
                </a:lnTo>
                <a:lnTo>
                  <a:pt x="3242903" y="2857403"/>
                </a:lnTo>
                <a:lnTo>
                  <a:pt x="3238826" y="2851355"/>
                </a:lnTo>
                <a:lnTo>
                  <a:pt x="3232779" y="2847279"/>
                </a:lnTo>
                <a:lnTo>
                  <a:pt x="3225370" y="2845784"/>
                </a:lnTo>
                <a:close/>
              </a:path>
              <a:path w="5621655" h="3489960">
                <a:moveTo>
                  <a:pt x="3318893" y="2845946"/>
                </a:moveTo>
                <a:lnTo>
                  <a:pt x="3311545" y="2847427"/>
                </a:lnTo>
                <a:lnTo>
                  <a:pt x="3305548" y="2851467"/>
                </a:lnTo>
                <a:lnTo>
                  <a:pt x="3301508" y="2857462"/>
                </a:lnTo>
                <a:lnTo>
                  <a:pt x="3300027" y="2864811"/>
                </a:lnTo>
                <a:lnTo>
                  <a:pt x="3301508" y="2872148"/>
                </a:lnTo>
                <a:lnTo>
                  <a:pt x="3305548" y="2878138"/>
                </a:lnTo>
                <a:lnTo>
                  <a:pt x="3311545" y="2882176"/>
                </a:lnTo>
                <a:lnTo>
                  <a:pt x="3318893" y="2883656"/>
                </a:lnTo>
                <a:lnTo>
                  <a:pt x="3326225" y="2882176"/>
                </a:lnTo>
                <a:lnTo>
                  <a:pt x="3332223" y="2878138"/>
                </a:lnTo>
                <a:lnTo>
                  <a:pt x="3336273" y="2872148"/>
                </a:lnTo>
                <a:lnTo>
                  <a:pt x="3337759" y="2864811"/>
                </a:lnTo>
                <a:lnTo>
                  <a:pt x="3336273" y="2857462"/>
                </a:lnTo>
                <a:lnTo>
                  <a:pt x="3332223" y="2851467"/>
                </a:lnTo>
                <a:lnTo>
                  <a:pt x="3326225" y="2847427"/>
                </a:lnTo>
                <a:lnTo>
                  <a:pt x="3318893" y="2845946"/>
                </a:lnTo>
                <a:close/>
              </a:path>
              <a:path w="5621655" h="3489960">
                <a:moveTo>
                  <a:pt x="3412396" y="2846167"/>
                </a:moveTo>
                <a:lnTo>
                  <a:pt x="3405150" y="2847633"/>
                </a:lnTo>
                <a:lnTo>
                  <a:pt x="3399223" y="2851631"/>
                </a:lnTo>
                <a:lnTo>
                  <a:pt x="3395221" y="2857557"/>
                </a:lnTo>
                <a:lnTo>
                  <a:pt x="3393752" y="2864811"/>
                </a:lnTo>
                <a:lnTo>
                  <a:pt x="3395221" y="2872054"/>
                </a:lnTo>
                <a:lnTo>
                  <a:pt x="3399223" y="2877974"/>
                </a:lnTo>
                <a:lnTo>
                  <a:pt x="3405150" y="2881969"/>
                </a:lnTo>
                <a:lnTo>
                  <a:pt x="3412396" y="2883434"/>
                </a:lnTo>
                <a:lnTo>
                  <a:pt x="3419636" y="2881969"/>
                </a:lnTo>
                <a:lnTo>
                  <a:pt x="3425549" y="2877974"/>
                </a:lnTo>
                <a:lnTo>
                  <a:pt x="3429537" y="2872054"/>
                </a:lnTo>
                <a:lnTo>
                  <a:pt x="3431000" y="2864811"/>
                </a:lnTo>
                <a:lnTo>
                  <a:pt x="3429537" y="2857557"/>
                </a:lnTo>
                <a:lnTo>
                  <a:pt x="3425549" y="2851631"/>
                </a:lnTo>
                <a:lnTo>
                  <a:pt x="3419636" y="2847633"/>
                </a:lnTo>
                <a:lnTo>
                  <a:pt x="3412396" y="2846167"/>
                </a:lnTo>
                <a:close/>
              </a:path>
              <a:path w="5621655" h="3489960">
                <a:moveTo>
                  <a:pt x="3505898" y="2846329"/>
                </a:moveTo>
                <a:lnTo>
                  <a:pt x="3498710" y="2847781"/>
                </a:lnTo>
                <a:lnTo>
                  <a:pt x="3492849" y="2851741"/>
                </a:lnTo>
                <a:lnTo>
                  <a:pt x="3488902" y="2857616"/>
                </a:lnTo>
                <a:lnTo>
                  <a:pt x="3487457" y="2864811"/>
                </a:lnTo>
                <a:lnTo>
                  <a:pt x="3488902" y="2871994"/>
                </a:lnTo>
                <a:lnTo>
                  <a:pt x="3492849" y="2877863"/>
                </a:lnTo>
                <a:lnTo>
                  <a:pt x="3498710" y="2881821"/>
                </a:lnTo>
                <a:lnTo>
                  <a:pt x="3505898" y="2883273"/>
                </a:lnTo>
                <a:lnTo>
                  <a:pt x="3513094" y="2881821"/>
                </a:lnTo>
                <a:lnTo>
                  <a:pt x="3518969" y="2877863"/>
                </a:lnTo>
                <a:lnTo>
                  <a:pt x="3522930" y="2871994"/>
                </a:lnTo>
                <a:lnTo>
                  <a:pt x="3524382" y="2864811"/>
                </a:lnTo>
                <a:lnTo>
                  <a:pt x="3522930" y="2857616"/>
                </a:lnTo>
                <a:lnTo>
                  <a:pt x="3518969" y="2851741"/>
                </a:lnTo>
                <a:lnTo>
                  <a:pt x="3513094" y="2847781"/>
                </a:lnTo>
                <a:lnTo>
                  <a:pt x="3505898" y="2846329"/>
                </a:lnTo>
                <a:close/>
              </a:path>
              <a:path w="5621655" h="3489960">
                <a:moveTo>
                  <a:pt x="3599441" y="2846571"/>
                </a:moveTo>
                <a:lnTo>
                  <a:pt x="3592335" y="2848003"/>
                </a:lnTo>
                <a:lnTo>
                  <a:pt x="3586538" y="2851908"/>
                </a:lnTo>
                <a:lnTo>
                  <a:pt x="3582633" y="2857705"/>
                </a:lnTo>
                <a:lnTo>
                  <a:pt x="3581202" y="2864811"/>
                </a:lnTo>
                <a:lnTo>
                  <a:pt x="3582633" y="2871906"/>
                </a:lnTo>
                <a:lnTo>
                  <a:pt x="3586538" y="2877697"/>
                </a:lnTo>
                <a:lnTo>
                  <a:pt x="3592335" y="2881600"/>
                </a:lnTo>
                <a:lnTo>
                  <a:pt x="3599441" y="2883032"/>
                </a:lnTo>
                <a:lnTo>
                  <a:pt x="3606527" y="2881600"/>
                </a:lnTo>
                <a:lnTo>
                  <a:pt x="3612320" y="2877697"/>
                </a:lnTo>
                <a:lnTo>
                  <a:pt x="3616228" y="2871906"/>
                </a:lnTo>
                <a:lnTo>
                  <a:pt x="3617662" y="2864811"/>
                </a:lnTo>
                <a:lnTo>
                  <a:pt x="3616228" y="2857705"/>
                </a:lnTo>
                <a:lnTo>
                  <a:pt x="3612320" y="2851908"/>
                </a:lnTo>
                <a:lnTo>
                  <a:pt x="3606527" y="2848003"/>
                </a:lnTo>
                <a:lnTo>
                  <a:pt x="3599441" y="2846571"/>
                </a:lnTo>
                <a:close/>
              </a:path>
              <a:path w="5621655" h="3489960">
                <a:moveTo>
                  <a:pt x="3692944" y="2846793"/>
                </a:moveTo>
                <a:lnTo>
                  <a:pt x="3685935" y="2848210"/>
                </a:lnTo>
                <a:lnTo>
                  <a:pt x="3680214" y="2852072"/>
                </a:lnTo>
                <a:lnTo>
                  <a:pt x="3676359" y="2857799"/>
                </a:lnTo>
                <a:lnTo>
                  <a:pt x="3674945" y="2864811"/>
                </a:lnTo>
                <a:lnTo>
                  <a:pt x="3676359" y="2871811"/>
                </a:lnTo>
                <a:lnTo>
                  <a:pt x="3680214" y="2877533"/>
                </a:lnTo>
                <a:lnTo>
                  <a:pt x="3685935" y="2881393"/>
                </a:lnTo>
                <a:lnTo>
                  <a:pt x="3692944" y="2882809"/>
                </a:lnTo>
                <a:lnTo>
                  <a:pt x="3699953" y="2881393"/>
                </a:lnTo>
                <a:lnTo>
                  <a:pt x="3705674" y="2877533"/>
                </a:lnTo>
                <a:lnTo>
                  <a:pt x="3709529" y="2871811"/>
                </a:lnTo>
                <a:lnTo>
                  <a:pt x="3710942" y="2864811"/>
                </a:lnTo>
                <a:lnTo>
                  <a:pt x="3709529" y="2857799"/>
                </a:lnTo>
                <a:lnTo>
                  <a:pt x="3705674" y="2852072"/>
                </a:lnTo>
                <a:lnTo>
                  <a:pt x="3699953" y="2848210"/>
                </a:lnTo>
                <a:lnTo>
                  <a:pt x="3692944" y="2846793"/>
                </a:lnTo>
                <a:close/>
              </a:path>
              <a:path w="5621655" h="3489960">
                <a:moveTo>
                  <a:pt x="3796233" y="2847116"/>
                </a:moveTo>
                <a:lnTo>
                  <a:pt x="3776681" y="2847116"/>
                </a:lnTo>
                <a:lnTo>
                  <a:pt x="3768772" y="2855026"/>
                </a:lnTo>
                <a:lnTo>
                  <a:pt x="3768772" y="2874577"/>
                </a:lnTo>
                <a:lnTo>
                  <a:pt x="3776681" y="2882487"/>
                </a:lnTo>
                <a:lnTo>
                  <a:pt x="3796233" y="2882487"/>
                </a:lnTo>
                <a:lnTo>
                  <a:pt x="3804143" y="2874577"/>
                </a:lnTo>
                <a:lnTo>
                  <a:pt x="3804143" y="2855026"/>
                </a:lnTo>
                <a:lnTo>
                  <a:pt x="3796233" y="2847116"/>
                </a:lnTo>
                <a:close/>
              </a:path>
              <a:path w="5621655" h="3489960">
                <a:moveTo>
                  <a:pt x="3889615" y="2847338"/>
                </a:moveTo>
                <a:lnTo>
                  <a:pt x="3870345" y="2847338"/>
                </a:lnTo>
                <a:lnTo>
                  <a:pt x="3862516" y="2855167"/>
                </a:lnTo>
                <a:lnTo>
                  <a:pt x="3862516" y="2874436"/>
                </a:lnTo>
                <a:lnTo>
                  <a:pt x="3870345" y="2882265"/>
                </a:lnTo>
                <a:lnTo>
                  <a:pt x="3889615" y="2882265"/>
                </a:lnTo>
                <a:lnTo>
                  <a:pt x="3897423" y="2874436"/>
                </a:lnTo>
                <a:lnTo>
                  <a:pt x="3897423" y="2855167"/>
                </a:lnTo>
                <a:lnTo>
                  <a:pt x="3889615" y="2847338"/>
                </a:lnTo>
                <a:close/>
              </a:path>
              <a:path w="5621655" h="3489960">
                <a:moveTo>
                  <a:pt x="4076277" y="2847963"/>
                </a:moveTo>
                <a:lnTo>
                  <a:pt x="4057713" y="2847963"/>
                </a:lnTo>
                <a:lnTo>
                  <a:pt x="4050147" y="2855509"/>
                </a:lnTo>
                <a:lnTo>
                  <a:pt x="4050147" y="2874092"/>
                </a:lnTo>
                <a:lnTo>
                  <a:pt x="4057713" y="2881638"/>
                </a:lnTo>
                <a:lnTo>
                  <a:pt x="4076277" y="2881638"/>
                </a:lnTo>
                <a:lnTo>
                  <a:pt x="4083803" y="2874092"/>
                </a:lnTo>
                <a:lnTo>
                  <a:pt x="4083803" y="2855509"/>
                </a:lnTo>
                <a:lnTo>
                  <a:pt x="4076277" y="2847963"/>
                </a:lnTo>
                <a:close/>
              </a:path>
              <a:path w="5621655" h="3489960">
                <a:moveTo>
                  <a:pt x="4169678" y="2848206"/>
                </a:moveTo>
                <a:lnTo>
                  <a:pt x="4151336" y="2848206"/>
                </a:lnTo>
                <a:lnTo>
                  <a:pt x="4143911" y="2855631"/>
                </a:lnTo>
                <a:lnTo>
                  <a:pt x="4143911" y="2873971"/>
                </a:lnTo>
                <a:lnTo>
                  <a:pt x="4151336" y="2881397"/>
                </a:lnTo>
                <a:lnTo>
                  <a:pt x="4169678" y="2881397"/>
                </a:lnTo>
                <a:lnTo>
                  <a:pt x="4177083" y="2873971"/>
                </a:lnTo>
                <a:lnTo>
                  <a:pt x="4177083" y="2855631"/>
                </a:lnTo>
                <a:lnTo>
                  <a:pt x="4169678" y="2848206"/>
                </a:lnTo>
                <a:close/>
              </a:path>
              <a:path w="5621655" h="3489960">
                <a:moveTo>
                  <a:pt x="4263019" y="2848508"/>
                </a:moveTo>
                <a:lnTo>
                  <a:pt x="4245041" y="2848508"/>
                </a:lnTo>
                <a:lnTo>
                  <a:pt x="4237757" y="2855812"/>
                </a:lnTo>
                <a:lnTo>
                  <a:pt x="4237757" y="2873790"/>
                </a:lnTo>
                <a:lnTo>
                  <a:pt x="4245041" y="2881094"/>
                </a:lnTo>
                <a:lnTo>
                  <a:pt x="4263019" y="2881094"/>
                </a:lnTo>
                <a:lnTo>
                  <a:pt x="4270324" y="2873790"/>
                </a:lnTo>
                <a:lnTo>
                  <a:pt x="4270324" y="2855812"/>
                </a:lnTo>
                <a:lnTo>
                  <a:pt x="4263019" y="2848508"/>
                </a:lnTo>
                <a:close/>
              </a:path>
              <a:path w="5621655" h="3489960">
                <a:moveTo>
                  <a:pt x="4356360" y="2848830"/>
                </a:moveTo>
                <a:lnTo>
                  <a:pt x="4338705" y="2848830"/>
                </a:lnTo>
                <a:lnTo>
                  <a:pt x="4331562" y="2855974"/>
                </a:lnTo>
                <a:lnTo>
                  <a:pt x="4331562" y="2873629"/>
                </a:lnTo>
                <a:lnTo>
                  <a:pt x="4338705" y="2880771"/>
                </a:lnTo>
                <a:lnTo>
                  <a:pt x="4356360" y="2880771"/>
                </a:lnTo>
                <a:lnTo>
                  <a:pt x="4363523" y="2873629"/>
                </a:lnTo>
                <a:lnTo>
                  <a:pt x="4363523" y="2855974"/>
                </a:lnTo>
                <a:lnTo>
                  <a:pt x="4356360" y="2848830"/>
                </a:lnTo>
                <a:close/>
              </a:path>
              <a:path w="5621655" h="3489960">
                <a:moveTo>
                  <a:pt x="4449640" y="2849214"/>
                </a:moveTo>
                <a:lnTo>
                  <a:pt x="4432429" y="2849214"/>
                </a:lnTo>
                <a:lnTo>
                  <a:pt x="4425468" y="2856195"/>
                </a:lnTo>
                <a:lnTo>
                  <a:pt x="4425468" y="2873406"/>
                </a:lnTo>
                <a:lnTo>
                  <a:pt x="4432429" y="2880387"/>
                </a:lnTo>
                <a:lnTo>
                  <a:pt x="4449640" y="2880387"/>
                </a:lnTo>
                <a:lnTo>
                  <a:pt x="4456642" y="2873406"/>
                </a:lnTo>
                <a:lnTo>
                  <a:pt x="4456642" y="2856195"/>
                </a:lnTo>
                <a:lnTo>
                  <a:pt x="4449640" y="2849214"/>
                </a:lnTo>
                <a:close/>
              </a:path>
              <a:path w="5621655" h="3489960">
                <a:moveTo>
                  <a:pt x="4542982" y="2849538"/>
                </a:moveTo>
                <a:lnTo>
                  <a:pt x="4526113" y="2849538"/>
                </a:lnTo>
                <a:lnTo>
                  <a:pt x="4519314" y="2856357"/>
                </a:lnTo>
                <a:lnTo>
                  <a:pt x="4519314" y="2873245"/>
                </a:lnTo>
                <a:lnTo>
                  <a:pt x="4526113" y="2880085"/>
                </a:lnTo>
                <a:lnTo>
                  <a:pt x="4542982" y="2880085"/>
                </a:lnTo>
                <a:lnTo>
                  <a:pt x="4549842" y="2873245"/>
                </a:lnTo>
                <a:lnTo>
                  <a:pt x="4549842" y="2856357"/>
                </a:lnTo>
                <a:lnTo>
                  <a:pt x="4542982" y="2849538"/>
                </a:lnTo>
                <a:close/>
              </a:path>
              <a:path w="5621655" h="3489960">
                <a:moveTo>
                  <a:pt x="4636343" y="2849840"/>
                </a:moveTo>
                <a:lnTo>
                  <a:pt x="4619818" y="2849840"/>
                </a:lnTo>
                <a:lnTo>
                  <a:pt x="4613119" y="2856538"/>
                </a:lnTo>
                <a:lnTo>
                  <a:pt x="4613119" y="2873063"/>
                </a:lnTo>
                <a:lnTo>
                  <a:pt x="4619818" y="2879763"/>
                </a:lnTo>
                <a:lnTo>
                  <a:pt x="4636343" y="2879763"/>
                </a:lnTo>
                <a:lnTo>
                  <a:pt x="4643042" y="2873063"/>
                </a:lnTo>
                <a:lnTo>
                  <a:pt x="4643042" y="2856538"/>
                </a:lnTo>
                <a:lnTo>
                  <a:pt x="4636343" y="2849840"/>
                </a:lnTo>
                <a:close/>
              </a:path>
              <a:path w="5621655" h="3489960">
                <a:moveTo>
                  <a:pt x="1869422" y="2893321"/>
                </a:moveTo>
                <a:lnTo>
                  <a:pt x="1862328" y="2894755"/>
                </a:lnTo>
                <a:lnTo>
                  <a:pt x="1856537" y="2898666"/>
                </a:lnTo>
                <a:lnTo>
                  <a:pt x="1852633" y="2904464"/>
                </a:lnTo>
                <a:lnTo>
                  <a:pt x="1851203" y="2911561"/>
                </a:lnTo>
                <a:lnTo>
                  <a:pt x="1852633" y="2918659"/>
                </a:lnTo>
                <a:lnTo>
                  <a:pt x="1856537" y="2924457"/>
                </a:lnTo>
                <a:lnTo>
                  <a:pt x="1862328" y="2928368"/>
                </a:lnTo>
                <a:lnTo>
                  <a:pt x="1869422" y="2929802"/>
                </a:lnTo>
                <a:lnTo>
                  <a:pt x="1876520" y="2928368"/>
                </a:lnTo>
                <a:lnTo>
                  <a:pt x="1882318" y="2924457"/>
                </a:lnTo>
                <a:lnTo>
                  <a:pt x="1886229" y="2918659"/>
                </a:lnTo>
                <a:lnTo>
                  <a:pt x="1887663" y="2911561"/>
                </a:lnTo>
                <a:lnTo>
                  <a:pt x="1886229" y="2904464"/>
                </a:lnTo>
                <a:lnTo>
                  <a:pt x="1882318" y="2898666"/>
                </a:lnTo>
                <a:lnTo>
                  <a:pt x="1876520" y="2894755"/>
                </a:lnTo>
                <a:lnTo>
                  <a:pt x="1869422" y="2893321"/>
                </a:lnTo>
                <a:close/>
              </a:path>
              <a:path w="5621655" h="3489960">
                <a:moveTo>
                  <a:pt x="1962945" y="2893080"/>
                </a:moveTo>
                <a:lnTo>
                  <a:pt x="1955753" y="2894532"/>
                </a:lnTo>
                <a:lnTo>
                  <a:pt x="1949885" y="2898492"/>
                </a:lnTo>
                <a:lnTo>
                  <a:pt x="1945932" y="2904366"/>
                </a:lnTo>
                <a:lnTo>
                  <a:pt x="1944483" y="2911561"/>
                </a:lnTo>
                <a:lnTo>
                  <a:pt x="1945932" y="2918745"/>
                </a:lnTo>
                <a:lnTo>
                  <a:pt x="1949885" y="2924613"/>
                </a:lnTo>
                <a:lnTo>
                  <a:pt x="1955753" y="2928571"/>
                </a:lnTo>
                <a:lnTo>
                  <a:pt x="1962945" y="2930023"/>
                </a:lnTo>
                <a:lnTo>
                  <a:pt x="1970129" y="2928571"/>
                </a:lnTo>
                <a:lnTo>
                  <a:pt x="1975998" y="2924613"/>
                </a:lnTo>
                <a:lnTo>
                  <a:pt x="1979956" y="2918745"/>
                </a:lnTo>
                <a:lnTo>
                  <a:pt x="1981408" y="2911561"/>
                </a:lnTo>
                <a:lnTo>
                  <a:pt x="1979956" y="2904366"/>
                </a:lnTo>
                <a:lnTo>
                  <a:pt x="1975998" y="2898492"/>
                </a:lnTo>
                <a:lnTo>
                  <a:pt x="1970129" y="2894532"/>
                </a:lnTo>
                <a:lnTo>
                  <a:pt x="1962945" y="2893080"/>
                </a:lnTo>
                <a:close/>
              </a:path>
              <a:path w="5621655" h="3489960">
                <a:moveTo>
                  <a:pt x="2056447" y="2892938"/>
                </a:moveTo>
                <a:lnTo>
                  <a:pt x="2049205" y="2894401"/>
                </a:lnTo>
                <a:lnTo>
                  <a:pt x="2043284" y="2898391"/>
                </a:lnTo>
                <a:lnTo>
                  <a:pt x="2039290" y="2904310"/>
                </a:lnTo>
                <a:lnTo>
                  <a:pt x="2037824" y="2911561"/>
                </a:lnTo>
                <a:lnTo>
                  <a:pt x="2039290" y="2918812"/>
                </a:lnTo>
                <a:lnTo>
                  <a:pt x="2043284" y="2924732"/>
                </a:lnTo>
                <a:lnTo>
                  <a:pt x="2049205" y="2928721"/>
                </a:lnTo>
                <a:lnTo>
                  <a:pt x="2056447" y="2930184"/>
                </a:lnTo>
                <a:lnTo>
                  <a:pt x="2063699" y="2928721"/>
                </a:lnTo>
                <a:lnTo>
                  <a:pt x="2069619" y="2924732"/>
                </a:lnTo>
                <a:lnTo>
                  <a:pt x="2073609" y="2918812"/>
                </a:lnTo>
                <a:lnTo>
                  <a:pt x="2075072" y="2911561"/>
                </a:lnTo>
                <a:lnTo>
                  <a:pt x="2073609" y="2904310"/>
                </a:lnTo>
                <a:lnTo>
                  <a:pt x="2069619" y="2898391"/>
                </a:lnTo>
                <a:lnTo>
                  <a:pt x="2063699" y="2894401"/>
                </a:lnTo>
                <a:lnTo>
                  <a:pt x="2056447" y="2892938"/>
                </a:lnTo>
                <a:close/>
              </a:path>
              <a:path w="5621655" h="3489960">
                <a:moveTo>
                  <a:pt x="2149970" y="2892696"/>
                </a:moveTo>
                <a:lnTo>
                  <a:pt x="2142630" y="2894180"/>
                </a:lnTo>
                <a:lnTo>
                  <a:pt x="2136633" y="2898224"/>
                </a:lnTo>
                <a:lnTo>
                  <a:pt x="2132588" y="2904221"/>
                </a:lnTo>
                <a:lnTo>
                  <a:pt x="2131104" y="2911561"/>
                </a:lnTo>
                <a:lnTo>
                  <a:pt x="2132588" y="2918898"/>
                </a:lnTo>
                <a:lnTo>
                  <a:pt x="2136633" y="2924888"/>
                </a:lnTo>
                <a:lnTo>
                  <a:pt x="2142630" y="2928926"/>
                </a:lnTo>
                <a:lnTo>
                  <a:pt x="2149970" y="2930406"/>
                </a:lnTo>
                <a:lnTo>
                  <a:pt x="2157310" y="2928926"/>
                </a:lnTo>
                <a:lnTo>
                  <a:pt x="2163307" y="2924888"/>
                </a:lnTo>
                <a:lnTo>
                  <a:pt x="2167352" y="2918898"/>
                </a:lnTo>
                <a:lnTo>
                  <a:pt x="2168836" y="2911561"/>
                </a:lnTo>
                <a:lnTo>
                  <a:pt x="2167352" y="2904221"/>
                </a:lnTo>
                <a:lnTo>
                  <a:pt x="2163307" y="2898224"/>
                </a:lnTo>
                <a:lnTo>
                  <a:pt x="2157310" y="2894180"/>
                </a:lnTo>
                <a:lnTo>
                  <a:pt x="2149970" y="2892696"/>
                </a:lnTo>
                <a:close/>
              </a:path>
              <a:path w="5621655" h="3489960">
                <a:moveTo>
                  <a:pt x="2243493" y="2892615"/>
                </a:moveTo>
                <a:lnTo>
                  <a:pt x="2236115" y="2894106"/>
                </a:lnTo>
                <a:lnTo>
                  <a:pt x="2230093" y="2898169"/>
                </a:lnTo>
                <a:lnTo>
                  <a:pt x="2226035" y="2904192"/>
                </a:lnTo>
                <a:lnTo>
                  <a:pt x="2224547" y="2911561"/>
                </a:lnTo>
                <a:lnTo>
                  <a:pt x="2226035" y="2918928"/>
                </a:lnTo>
                <a:lnTo>
                  <a:pt x="2230093" y="2924944"/>
                </a:lnTo>
                <a:lnTo>
                  <a:pt x="2236115" y="2929000"/>
                </a:lnTo>
                <a:lnTo>
                  <a:pt x="2243493" y="2930488"/>
                </a:lnTo>
                <a:lnTo>
                  <a:pt x="2250860" y="2929000"/>
                </a:lnTo>
                <a:lnTo>
                  <a:pt x="2256876" y="2924944"/>
                </a:lnTo>
                <a:lnTo>
                  <a:pt x="2260932" y="2918928"/>
                </a:lnTo>
                <a:lnTo>
                  <a:pt x="2262420" y="2911561"/>
                </a:lnTo>
                <a:lnTo>
                  <a:pt x="2260932" y="2904192"/>
                </a:lnTo>
                <a:lnTo>
                  <a:pt x="2256876" y="2898169"/>
                </a:lnTo>
                <a:lnTo>
                  <a:pt x="2250860" y="2894106"/>
                </a:lnTo>
                <a:lnTo>
                  <a:pt x="2243493" y="2892615"/>
                </a:lnTo>
                <a:close/>
              </a:path>
              <a:path w="5621655" h="3489960">
                <a:moveTo>
                  <a:pt x="2336995" y="2892474"/>
                </a:moveTo>
                <a:lnTo>
                  <a:pt x="2329570" y="2893972"/>
                </a:lnTo>
                <a:lnTo>
                  <a:pt x="2323502" y="2898060"/>
                </a:lnTo>
                <a:lnTo>
                  <a:pt x="2319409" y="2904127"/>
                </a:lnTo>
                <a:lnTo>
                  <a:pt x="2317907" y="2911561"/>
                </a:lnTo>
                <a:lnTo>
                  <a:pt x="2319409" y="2918987"/>
                </a:lnTo>
                <a:lnTo>
                  <a:pt x="2323502" y="2925055"/>
                </a:lnTo>
                <a:lnTo>
                  <a:pt x="2329570" y="2929148"/>
                </a:lnTo>
                <a:lnTo>
                  <a:pt x="2336995" y="2930649"/>
                </a:lnTo>
                <a:lnTo>
                  <a:pt x="2344430" y="2929148"/>
                </a:lnTo>
                <a:lnTo>
                  <a:pt x="2350497" y="2925055"/>
                </a:lnTo>
                <a:lnTo>
                  <a:pt x="2354585" y="2918987"/>
                </a:lnTo>
                <a:lnTo>
                  <a:pt x="2356083" y="2911561"/>
                </a:lnTo>
                <a:lnTo>
                  <a:pt x="2354585" y="2904127"/>
                </a:lnTo>
                <a:lnTo>
                  <a:pt x="2350497" y="2898060"/>
                </a:lnTo>
                <a:lnTo>
                  <a:pt x="2344430" y="2893972"/>
                </a:lnTo>
                <a:lnTo>
                  <a:pt x="2336995" y="2892474"/>
                </a:lnTo>
                <a:close/>
              </a:path>
              <a:path w="5621655" h="3489960">
                <a:moveTo>
                  <a:pt x="2430518" y="2892393"/>
                </a:moveTo>
                <a:lnTo>
                  <a:pt x="2423054" y="2893898"/>
                </a:lnTo>
                <a:lnTo>
                  <a:pt x="2416962" y="2898005"/>
                </a:lnTo>
                <a:lnTo>
                  <a:pt x="2412855" y="2904097"/>
                </a:lnTo>
                <a:lnTo>
                  <a:pt x="2411350" y="2911561"/>
                </a:lnTo>
                <a:lnTo>
                  <a:pt x="2412855" y="2919016"/>
                </a:lnTo>
                <a:lnTo>
                  <a:pt x="2416962" y="2925110"/>
                </a:lnTo>
                <a:lnTo>
                  <a:pt x="2423054" y="2929221"/>
                </a:lnTo>
                <a:lnTo>
                  <a:pt x="2430518" y="2930729"/>
                </a:lnTo>
                <a:lnTo>
                  <a:pt x="2437974" y="2929221"/>
                </a:lnTo>
                <a:lnTo>
                  <a:pt x="2444068" y="2925110"/>
                </a:lnTo>
                <a:lnTo>
                  <a:pt x="2448179" y="2919016"/>
                </a:lnTo>
                <a:lnTo>
                  <a:pt x="2449688" y="2911561"/>
                </a:lnTo>
                <a:lnTo>
                  <a:pt x="2448179" y="2904097"/>
                </a:lnTo>
                <a:lnTo>
                  <a:pt x="2444068" y="2898005"/>
                </a:lnTo>
                <a:lnTo>
                  <a:pt x="2437974" y="2893898"/>
                </a:lnTo>
                <a:lnTo>
                  <a:pt x="2430518" y="2892393"/>
                </a:lnTo>
                <a:close/>
              </a:path>
              <a:path w="5621655" h="3489960">
                <a:moveTo>
                  <a:pt x="2524021" y="2892313"/>
                </a:moveTo>
                <a:lnTo>
                  <a:pt x="2516527" y="2893825"/>
                </a:lnTo>
                <a:lnTo>
                  <a:pt x="2510408" y="2897950"/>
                </a:lnTo>
                <a:lnTo>
                  <a:pt x="2506284" y="2904068"/>
                </a:lnTo>
                <a:lnTo>
                  <a:pt x="2504771" y="2911561"/>
                </a:lnTo>
                <a:lnTo>
                  <a:pt x="2506284" y="2919055"/>
                </a:lnTo>
                <a:lnTo>
                  <a:pt x="2510408" y="2925173"/>
                </a:lnTo>
                <a:lnTo>
                  <a:pt x="2516527" y="2929298"/>
                </a:lnTo>
                <a:lnTo>
                  <a:pt x="2524021" y="2930810"/>
                </a:lnTo>
                <a:lnTo>
                  <a:pt x="2531514" y="2929298"/>
                </a:lnTo>
                <a:lnTo>
                  <a:pt x="2537633" y="2925173"/>
                </a:lnTo>
                <a:lnTo>
                  <a:pt x="2541758" y="2919055"/>
                </a:lnTo>
                <a:lnTo>
                  <a:pt x="2543270" y="2911561"/>
                </a:lnTo>
                <a:lnTo>
                  <a:pt x="2541758" y="2904068"/>
                </a:lnTo>
                <a:lnTo>
                  <a:pt x="2537633" y="2897950"/>
                </a:lnTo>
                <a:lnTo>
                  <a:pt x="2531514" y="2893825"/>
                </a:lnTo>
                <a:lnTo>
                  <a:pt x="2524021" y="2892313"/>
                </a:lnTo>
                <a:close/>
              </a:path>
              <a:path w="5621655" h="3489960">
                <a:moveTo>
                  <a:pt x="2617543" y="2892231"/>
                </a:moveTo>
                <a:lnTo>
                  <a:pt x="2610020" y="2893751"/>
                </a:lnTo>
                <a:lnTo>
                  <a:pt x="2603876" y="2897894"/>
                </a:lnTo>
                <a:lnTo>
                  <a:pt x="2599733" y="2904038"/>
                </a:lnTo>
                <a:lnTo>
                  <a:pt x="2598214" y="2911561"/>
                </a:lnTo>
                <a:lnTo>
                  <a:pt x="2599733" y="2919085"/>
                </a:lnTo>
                <a:lnTo>
                  <a:pt x="2603876" y="2925229"/>
                </a:lnTo>
                <a:lnTo>
                  <a:pt x="2610020" y="2929372"/>
                </a:lnTo>
                <a:lnTo>
                  <a:pt x="2617543" y="2930892"/>
                </a:lnTo>
                <a:lnTo>
                  <a:pt x="2625067" y="2929372"/>
                </a:lnTo>
                <a:lnTo>
                  <a:pt x="2631212" y="2925229"/>
                </a:lnTo>
                <a:lnTo>
                  <a:pt x="2635355" y="2919085"/>
                </a:lnTo>
                <a:lnTo>
                  <a:pt x="2636874" y="2911561"/>
                </a:lnTo>
                <a:lnTo>
                  <a:pt x="2635355" y="2904038"/>
                </a:lnTo>
                <a:lnTo>
                  <a:pt x="2631212" y="2897894"/>
                </a:lnTo>
                <a:lnTo>
                  <a:pt x="2625067" y="2893751"/>
                </a:lnTo>
                <a:lnTo>
                  <a:pt x="2617543" y="2892231"/>
                </a:lnTo>
                <a:close/>
              </a:path>
              <a:path w="5621655" h="3489960">
                <a:moveTo>
                  <a:pt x="2711046" y="2892231"/>
                </a:moveTo>
                <a:lnTo>
                  <a:pt x="2703523" y="2893751"/>
                </a:lnTo>
                <a:lnTo>
                  <a:pt x="2697379" y="2897894"/>
                </a:lnTo>
                <a:lnTo>
                  <a:pt x="2693236" y="2904038"/>
                </a:lnTo>
                <a:lnTo>
                  <a:pt x="2691716" y="2911561"/>
                </a:lnTo>
                <a:lnTo>
                  <a:pt x="2693236" y="2919085"/>
                </a:lnTo>
                <a:lnTo>
                  <a:pt x="2697379" y="2925229"/>
                </a:lnTo>
                <a:lnTo>
                  <a:pt x="2703523" y="2929372"/>
                </a:lnTo>
                <a:lnTo>
                  <a:pt x="2711046" y="2930892"/>
                </a:lnTo>
                <a:lnTo>
                  <a:pt x="2718570" y="2929372"/>
                </a:lnTo>
                <a:lnTo>
                  <a:pt x="2724714" y="2925229"/>
                </a:lnTo>
                <a:lnTo>
                  <a:pt x="2728857" y="2919085"/>
                </a:lnTo>
                <a:lnTo>
                  <a:pt x="2730377" y="2911561"/>
                </a:lnTo>
                <a:lnTo>
                  <a:pt x="2728857" y="2904038"/>
                </a:lnTo>
                <a:lnTo>
                  <a:pt x="2724714" y="2897894"/>
                </a:lnTo>
                <a:lnTo>
                  <a:pt x="2718570" y="2893751"/>
                </a:lnTo>
                <a:lnTo>
                  <a:pt x="2711046" y="2892231"/>
                </a:lnTo>
                <a:close/>
              </a:path>
              <a:path w="5621655" h="3489960">
                <a:moveTo>
                  <a:pt x="2804569" y="2892231"/>
                </a:moveTo>
                <a:lnTo>
                  <a:pt x="2797046" y="2893751"/>
                </a:lnTo>
                <a:lnTo>
                  <a:pt x="2790902" y="2897894"/>
                </a:lnTo>
                <a:lnTo>
                  <a:pt x="2786759" y="2904038"/>
                </a:lnTo>
                <a:lnTo>
                  <a:pt x="2785239" y="2911561"/>
                </a:lnTo>
                <a:lnTo>
                  <a:pt x="2786759" y="2919085"/>
                </a:lnTo>
                <a:lnTo>
                  <a:pt x="2790902" y="2925229"/>
                </a:lnTo>
                <a:lnTo>
                  <a:pt x="2797046" y="2929372"/>
                </a:lnTo>
                <a:lnTo>
                  <a:pt x="2804569" y="2930892"/>
                </a:lnTo>
                <a:lnTo>
                  <a:pt x="2812092" y="2929372"/>
                </a:lnTo>
                <a:lnTo>
                  <a:pt x="2818237" y="2925229"/>
                </a:lnTo>
                <a:lnTo>
                  <a:pt x="2822380" y="2919085"/>
                </a:lnTo>
                <a:lnTo>
                  <a:pt x="2823899" y="2911561"/>
                </a:lnTo>
                <a:lnTo>
                  <a:pt x="2822380" y="2904038"/>
                </a:lnTo>
                <a:lnTo>
                  <a:pt x="2818237" y="2897894"/>
                </a:lnTo>
                <a:lnTo>
                  <a:pt x="2812092" y="2893751"/>
                </a:lnTo>
                <a:lnTo>
                  <a:pt x="2804569" y="2892231"/>
                </a:lnTo>
                <a:close/>
              </a:path>
              <a:path w="5621655" h="3489960">
                <a:moveTo>
                  <a:pt x="2898071" y="2892313"/>
                </a:moveTo>
                <a:lnTo>
                  <a:pt x="2890586" y="2893825"/>
                </a:lnTo>
                <a:lnTo>
                  <a:pt x="2884466" y="2897950"/>
                </a:lnTo>
                <a:lnTo>
                  <a:pt x="2880337" y="2904068"/>
                </a:lnTo>
                <a:lnTo>
                  <a:pt x="2878822" y="2911561"/>
                </a:lnTo>
                <a:lnTo>
                  <a:pt x="2880337" y="2919055"/>
                </a:lnTo>
                <a:lnTo>
                  <a:pt x="2884466" y="2925173"/>
                </a:lnTo>
                <a:lnTo>
                  <a:pt x="2890586" y="2929298"/>
                </a:lnTo>
                <a:lnTo>
                  <a:pt x="2898071" y="2930810"/>
                </a:lnTo>
                <a:lnTo>
                  <a:pt x="2905565" y="2929298"/>
                </a:lnTo>
                <a:lnTo>
                  <a:pt x="2911684" y="2925173"/>
                </a:lnTo>
                <a:lnTo>
                  <a:pt x="2915808" y="2919055"/>
                </a:lnTo>
                <a:lnTo>
                  <a:pt x="2917321" y="2911561"/>
                </a:lnTo>
                <a:lnTo>
                  <a:pt x="2915808" y="2904068"/>
                </a:lnTo>
                <a:lnTo>
                  <a:pt x="2911684" y="2897950"/>
                </a:lnTo>
                <a:lnTo>
                  <a:pt x="2905565" y="2893825"/>
                </a:lnTo>
                <a:lnTo>
                  <a:pt x="2898071" y="2892313"/>
                </a:lnTo>
                <a:close/>
              </a:path>
              <a:path w="5621655" h="3489960">
                <a:moveTo>
                  <a:pt x="2991594" y="2892393"/>
                </a:moveTo>
                <a:lnTo>
                  <a:pt x="2984130" y="2893898"/>
                </a:lnTo>
                <a:lnTo>
                  <a:pt x="2978038" y="2898005"/>
                </a:lnTo>
                <a:lnTo>
                  <a:pt x="2973931" y="2904097"/>
                </a:lnTo>
                <a:lnTo>
                  <a:pt x="2972426" y="2911561"/>
                </a:lnTo>
                <a:lnTo>
                  <a:pt x="2973931" y="2919016"/>
                </a:lnTo>
                <a:lnTo>
                  <a:pt x="2978038" y="2925110"/>
                </a:lnTo>
                <a:lnTo>
                  <a:pt x="2984130" y="2929221"/>
                </a:lnTo>
                <a:lnTo>
                  <a:pt x="2991594" y="2930729"/>
                </a:lnTo>
                <a:lnTo>
                  <a:pt x="2999058" y="2929221"/>
                </a:lnTo>
                <a:lnTo>
                  <a:pt x="3005151" y="2925110"/>
                </a:lnTo>
                <a:lnTo>
                  <a:pt x="3009258" y="2919016"/>
                </a:lnTo>
                <a:lnTo>
                  <a:pt x="3010763" y="2911561"/>
                </a:lnTo>
                <a:lnTo>
                  <a:pt x="3009258" y="2904097"/>
                </a:lnTo>
                <a:lnTo>
                  <a:pt x="3005151" y="2898005"/>
                </a:lnTo>
                <a:lnTo>
                  <a:pt x="2999058" y="2893898"/>
                </a:lnTo>
                <a:lnTo>
                  <a:pt x="2991594" y="2892393"/>
                </a:lnTo>
                <a:close/>
              </a:path>
              <a:path w="5621655" h="3489960">
                <a:moveTo>
                  <a:pt x="3085117" y="2892474"/>
                </a:moveTo>
                <a:lnTo>
                  <a:pt x="3077679" y="2893972"/>
                </a:lnTo>
                <a:lnTo>
                  <a:pt x="3071605" y="2898060"/>
                </a:lnTo>
                <a:lnTo>
                  <a:pt x="3067510" y="2904127"/>
                </a:lnTo>
                <a:lnTo>
                  <a:pt x="3066008" y="2911561"/>
                </a:lnTo>
                <a:lnTo>
                  <a:pt x="3067510" y="2918987"/>
                </a:lnTo>
                <a:lnTo>
                  <a:pt x="3071605" y="2925055"/>
                </a:lnTo>
                <a:lnTo>
                  <a:pt x="3077679" y="2929148"/>
                </a:lnTo>
                <a:lnTo>
                  <a:pt x="3085117" y="2930649"/>
                </a:lnTo>
                <a:lnTo>
                  <a:pt x="3092543" y="2929148"/>
                </a:lnTo>
                <a:lnTo>
                  <a:pt x="3098611" y="2925055"/>
                </a:lnTo>
                <a:lnTo>
                  <a:pt x="3102704" y="2918987"/>
                </a:lnTo>
                <a:lnTo>
                  <a:pt x="3104205" y="2911561"/>
                </a:lnTo>
                <a:lnTo>
                  <a:pt x="3102704" y="2904127"/>
                </a:lnTo>
                <a:lnTo>
                  <a:pt x="3098611" y="2898060"/>
                </a:lnTo>
                <a:lnTo>
                  <a:pt x="3092543" y="2893972"/>
                </a:lnTo>
                <a:lnTo>
                  <a:pt x="3085117" y="2892474"/>
                </a:lnTo>
                <a:close/>
              </a:path>
              <a:path w="5621655" h="3489960">
                <a:moveTo>
                  <a:pt x="3178619" y="2892615"/>
                </a:moveTo>
                <a:lnTo>
                  <a:pt x="3171252" y="2894106"/>
                </a:lnTo>
                <a:lnTo>
                  <a:pt x="3165236" y="2898169"/>
                </a:lnTo>
                <a:lnTo>
                  <a:pt x="3161180" y="2904192"/>
                </a:lnTo>
                <a:lnTo>
                  <a:pt x="3159692" y="2911561"/>
                </a:lnTo>
                <a:lnTo>
                  <a:pt x="3161180" y="2918928"/>
                </a:lnTo>
                <a:lnTo>
                  <a:pt x="3165236" y="2924944"/>
                </a:lnTo>
                <a:lnTo>
                  <a:pt x="3171252" y="2929000"/>
                </a:lnTo>
                <a:lnTo>
                  <a:pt x="3178619" y="2930488"/>
                </a:lnTo>
                <a:lnTo>
                  <a:pt x="3185989" y="2929000"/>
                </a:lnTo>
                <a:lnTo>
                  <a:pt x="3192012" y="2924944"/>
                </a:lnTo>
                <a:lnTo>
                  <a:pt x="3196076" y="2918928"/>
                </a:lnTo>
                <a:lnTo>
                  <a:pt x="3197566" y="2911561"/>
                </a:lnTo>
                <a:lnTo>
                  <a:pt x="3196076" y="2904192"/>
                </a:lnTo>
                <a:lnTo>
                  <a:pt x="3192012" y="2898169"/>
                </a:lnTo>
                <a:lnTo>
                  <a:pt x="3185989" y="2894106"/>
                </a:lnTo>
                <a:lnTo>
                  <a:pt x="3178619" y="2892615"/>
                </a:lnTo>
                <a:close/>
              </a:path>
              <a:path w="5621655" h="3489960">
                <a:moveTo>
                  <a:pt x="3272142" y="2892776"/>
                </a:moveTo>
                <a:lnTo>
                  <a:pt x="3264829" y="2894253"/>
                </a:lnTo>
                <a:lnTo>
                  <a:pt x="3258851" y="2898280"/>
                </a:lnTo>
                <a:lnTo>
                  <a:pt x="3254817" y="2904251"/>
                </a:lnTo>
                <a:lnTo>
                  <a:pt x="3253337" y="2911561"/>
                </a:lnTo>
                <a:lnTo>
                  <a:pt x="3254817" y="2918872"/>
                </a:lnTo>
                <a:lnTo>
                  <a:pt x="3258851" y="2924843"/>
                </a:lnTo>
                <a:lnTo>
                  <a:pt x="3264829" y="2928870"/>
                </a:lnTo>
                <a:lnTo>
                  <a:pt x="3272142" y="2930347"/>
                </a:lnTo>
                <a:lnTo>
                  <a:pt x="3279453" y="2928870"/>
                </a:lnTo>
                <a:lnTo>
                  <a:pt x="3285424" y="2924843"/>
                </a:lnTo>
                <a:lnTo>
                  <a:pt x="3289451" y="2918872"/>
                </a:lnTo>
                <a:lnTo>
                  <a:pt x="3290928" y="2911561"/>
                </a:lnTo>
                <a:lnTo>
                  <a:pt x="3289451" y="2904251"/>
                </a:lnTo>
                <a:lnTo>
                  <a:pt x="3285424" y="2898280"/>
                </a:lnTo>
                <a:lnTo>
                  <a:pt x="3279453" y="2894253"/>
                </a:lnTo>
                <a:lnTo>
                  <a:pt x="3272142" y="2892776"/>
                </a:lnTo>
                <a:close/>
              </a:path>
              <a:path w="5621655" h="3489960">
                <a:moveTo>
                  <a:pt x="3365624" y="2892938"/>
                </a:moveTo>
                <a:lnTo>
                  <a:pt x="3358385" y="2894401"/>
                </a:lnTo>
                <a:lnTo>
                  <a:pt x="3352471" y="2898391"/>
                </a:lnTo>
                <a:lnTo>
                  <a:pt x="3348484" y="2904310"/>
                </a:lnTo>
                <a:lnTo>
                  <a:pt x="3347021" y="2911561"/>
                </a:lnTo>
                <a:lnTo>
                  <a:pt x="3348484" y="2918812"/>
                </a:lnTo>
                <a:lnTo>
                  <a:pt x="3352471" y="2924732"/>
                </a:lnTo>
                <a:lnTo>
                  <a:pt x="3358385" y="2928721"/>
                </a:lnTo>
                <a:lnTo>
                  <a:pt x="3365624" y="2930184"/>
                </a:lnTo>
                <a:lnTo>
                  <a:pt x="3372887" y="2928721"/>
                </a:lnTo>
                <a:lnTo>
                  <a:pt x="3378813" y="2924732"/>
                </a:lnTo>
                <a:lnTo>
                  <a:pt x="3382806" y="2918812"/>
                </a:lnTo>
                <a:lnTo>
                  <a:pt x="3384269" y="2911561"/>
                </a:lnTo>
                <a:lnTo>
                  <a:pt x="3382806" y="2904310"/>
                </a:lnTo>
                <a:lnTo>
                  <a:pt x="3378813" y="2898391"/>
                </a:lnTo>
                <a:lnTo>
                  <a:pt x="3372887" y="2894401"/>
                </a:lnTo>
                <a:lnTo>
                  <a:pt x="3365624" y="2892938"/>
                </a:lnTo>
                <a:close/>
              </a:path>
              <a:path w="5621655" h="3489960">
                <a:moveTo>
                  <a:pt x="3459167" y="2893160"/>
                </a:moveTo>
                <a:lnTo>
                  <a:pt x="3452002" y="2894605"/>
                </a:lnTo>
                <a:lnTo>
                  <a:pt x="3446153" y="2898547"/>
                </a:lnTo>
                <a:lnTo>
                  <a:pt x="3442210" y="2904396"/>
                </a:lnTo>
                <a:lnTo>
                  <a:pt x="3440765" y="2911561"/>
                </a:lnTo>
                <a:lnTo>
                  <a:pt x="3442210" y="2918715"/>
                </a:lnTo>
                <a:lnTo>
                  <a:pt x="3446153" y="2924558"/>
                </a:lnTo>
                <a:lnTo>
                  <a:pt x="3452002" y="2928498"/>
                </a:lnTo>
                <a:lnTo>
                  <a:pt x="3459167" y="2929943"/>
                </a:lnTo>
                <a:lnTo>
                  <a:pt x="3466313" y="2928498"/>
                </a:lnTo>
                <a:lnTo>
                  <a:pt x="3472157" y="2924558"/>
                </a:lnTo>
                <a:lnTo>
                  <a:pt x="3476102" y="2918715"/>
                </a:lnTo>
                <a:lnTo>
                  <a:pt x="3477549" y="2911561"/>
                </a:lnTo>
                <a:lnTo>
                  <a:pt x="3476102" y="2904396"/>
                </a:lnTo>
                <a:lnTo>
                  <a:pt x="3472157" y="2898547"/>
                </a:lnTo>
                <a:lnTo>
                  <a:pt x="3466313" y="2894605"/>
                </a:lnTo>
                <a:lnTo>
                  <a:pt x="3459167" y="2893160"/>
                </a:lnTo>
                <a:close/>
              </a:path>
              <a:path w="5621655" h="3489960">
                <a:moveTo>
                  <a:pt x="3552670" y="2893402"/>
                </a:moveTo>
                <a:lnTo>
                  <a:pt x="3545610" y="2894829"/>
                </a:lnTo>
                <a:lnTo>
                  <a:pt x="3539837" y="2898721"/>
                </a:lnTo>
                <a:lnTo>
                  <a:pt x="3535940" y="2904493"/>
                </a:lnTo>
                <a:lnTo>
                  <a:pt x="3534510" y="2911561"/>
                </a:lnTo>
                <a:lnTo>
                  <a:pt x="3535940" y="2918629"/>
                </a:lnTo>
                <a:lnTo>
                  <a:pt x="3539837" y="2924401"/>
                </a:lnTo>
                <a:lnTo>
                  <a:pt x="3545610" y="2928293"/>
                </a:lnTo>
                <a:lnTo>
                  <a:pt x="3552670" y="2929721"/>
                </a:lnTo>
                <a:lnTo>
                  <a:pt x="3559735" y="2928293"/>
                </a:lnTo>
                <a:lnTo>
                  <a:pt x="3565500" y="2924401"/>
                </a:lnTo>
                <a:lnTo>
                  <a:pt x="3569385" y="2918629"/>
                </a:lnTo>
                <a:lnTo>
                  <a:pt x="3570809" y="2911561"/>
                </a:lnTo>
                <a:lnTo>
                  <a:pt x="3569385" y="2904493"/>
                </a:lnTo>
                <a:lnTo>
                  <a:pt x="3565500" y="2898721"/>
                </a:lnTo>
                <a:lnTo>
                  <a:pt x="3559735" y="2894829"/>
                </a:lnTo>
                <a:lnTo>
                  <a:pt x="3552670" y="2893402"/>
                </a:lnTo>
                <a:close/>
              </a:path>
              <a:path w="5621655" h="3489960">
                <a:moveTo>
                  <a:pt x="4402950" y="2895904"/>
                </a:moveTo>
                <a:lnTo>
                  <a:pt x="4385658" y="2895904"/>
                </a:lnTo>
                <a:lnTo>
                  <a:pt x="4378616" y="2902906"/>
                </a:lnTo>
                <a:lnTo>
                  <a:pt x="4378616" y="2920217"/>
                </a:lnTo>
                <a:lnTo>
                  <a:pt x="4385658" y="2927219"/>
                </a:lnTo>
                <a:lnTo>
                  <a:pt x="4402950" y="2927219"/>
                </a:lnTo>
                <a:lnTo>
                  <a:pt x="4409952" y="2920217"/>
                </a:lnTo>
                <a:lnTo>
                  <a:pt x="4409952" y="2902906"/>
                </a:lnTo>
                <a:lnTo>
                  <a:pt x="4402950" y="2895904"/>
                </a:lnTo>
                <a:close/>
              </a:path>
              <a:path w="5621655" h="3489960">
                <a:moveTo>
                  <a:pt x="4496291" y="2896207"/>
                </a:moveTo>
                <a:lnTo>
                  <a:pt x="4479362" y="2896207"/>
                </a:lnTo>
                <a:lnTo>
                  <a:pt x="4472461" y="2903087"/>
                </a:lnTo>
                <a:lnTo>
                  <a:pt x="4472461" y="2920036"/>
                </a:lnTo>
                <a:lnTo>
                  <a:pt x="4479362" y="2926916"/>
                </a:lnTo>
                <a:lnTo>
                  <a:pt x="4496291" y="2926916"/>
                </a:lnTo>
                <a:lnTo>
                  <a:pt x="4503152" y="2920036"/>
                </a:lnTo>
                <a:lnTo>
                  <a:pt x="4503152" y="2903087"/>
                </a:lnTo>
                <a:lnTo>
                  <a:pt x="4496291" y="2896207"/>
                </a:lnTo>
                <a:close/>
              </a:path>
              <a:path w="5621655" h="3489960">
                <a:moveTo>
                  <a:pt x="4589653" y="2896509"/>
                </a:moveTo>
                <a:lnTo>
                  <a:pt x="4573046" y="2896509"/>
                </a:lnTo>
                <a:lnTo>
                  <a:pt x="4566308" y="2903249"/>
                </a:lnTo>
                <a:lnTo>
                  <a:pt x="4566308" y="2919874"/>
                </a:lnTo>
                <a:lnTo>
                  <a:pt x="4573046" y="2926594"/>
                </a:lnTo>
                <a:lnTo>
                  <a:pt x="4589653" y="2926594"/>
                </a:lnTo>
                <a:lnTo>
                  <a:pt x="4596352" y="2919874"/>
                </a:lnTo>
                <a:lnTo>
                  <a:pt x="4596352" y="2903249"/>
                </a:lnTo>
                <a:lnTo>
                  <a:pt x="4589653" y="2896509"/>
                </a:lnTo>
                <a:close/>
              </a:path>
              <a:path w="5621655" h="3489960">
                <a:moveTo>
                  <a:pt x="1916194" y="2940152"/>
                </a:moveTo>
                <a:lnTo>
                  <a:pt x="1909126" y="2941579"/>
                </a:lnTo>
                <a:lnTo>
                  <a:pt x="1903353" y="2945471"/>
                </a:lnTo>
                <a:lnTo>
                  <a:pt x="1899461" y="2951244"/>
                </a:lnTo>
                <a:lnTo>
                  <a:pt x="1898034" y="2958312"/>
                </a:lnTo>
                <a:lnTo>
                  <a:pt x="1899461" y="2965380"/>
                </a:lnTo>
                <a:lnTo>
                  <a:pt x="1903353" y="2971152"/>
                </a:lnTo>
                <a:lnTo>
                  <a:pt x="1909126" y="2975043"/>
                </a:lnTo>
                <a:lnTo>
                  <a:pt x="1916194" y="2976471"/>
                </a:lnTo>
                <a:lnTo>
                  <a:pt x="1923259" y="2975043"/>
                </a:lnTo>
                <a:lnTo>
                  <a:pt x="1929024" y="2971152"/>
                </a:lnTo>
                <a:lnTo>
                  <a:pt x="1932909" y="2965380"/>
                </a:lnTo>
                <a:lnTo>
                  <a:pt x="1934333" y="2958312"/>
                </a:lnTo>
                <a:lnTo>
                  <a:pt x="1932909" y="2951244"/>
                </a:lnTo>
                <a:lnTo>
                  <a:pt x="1929024" y="2945471"/>
                </a:lnTo>
                <a:lnTo>
                  <a:pt x="1923259" y="2941579"/>
                </a:lnTo>
                <a:lnTo>
                  <a:pt x="1916194" y="2940152"/>
                </a:lnTo>
                <a:close/>
              </a:path>
              <a:path w="5621655" h="3489960">
                <a:moveTo>
                  <a:pt x="2009696" y="2939930"/>
                </a:moveTo>
                <a:lnTo>
                  <a:pt x="2002543" y="2941375"/>
                </a:lnTo>
                <a:lnTo>
                  <a:pt x="1996700" y="2945315"/>
                </a:lnTo>
                <a:lnTo>
                  <a:pt x="1992760" y="2951158"/>
                </a:lnTo>
                <a:lnTo>
                  <a:pt x="1991315" y="2958312"/>
                </a:lnTo>
                <a:lnTo>
                  <a:pt x="1992760" y="2965469"/>
                </a:lnTo>
                <a:lnTo>
                  <a:pt x="1996700" y="2971318"/>
                </a:lnTo>
                <a:lnTo>
                  <a:pt x="2002543" y="2975265"/>
                </a:lnTo>
                <a:lnTo>
                  <a:pt x="2009696" y="2976713"/>
                </a:lnTo>
                <a:lnTo>
                  <a:pt x="2016862" y="2975265"/>
                </a:lnTo>
                <a:lnTo>
                  <a:pt x="2022711" y="2971318"/>
                </a:lnTo>
                <a:lnTo>
                  <a:pt x="2026653" y="2965469"/>
                </a:lnTo>
                <a:lnTo>
                  <a:pt x="2028098" y="2958312"/>
                </a:lnTo>
                <a:lnTo>
                  <a:pt x="2026653" y="2951158"/>
                </a:lnTo>
                <a:lnTo>
                  <a:pt x="2022711" y="2945315"/>
                </a:lnTo>
                <a:lnTo>
                  <a:pt x="2016862" y="2941375"/>
                </a:lnTo>
                <a:lnTo>
                  <a:pt x="2009696" y="2939930"/>
                </a:lnTo>
                <a:close/>
              </a:path>
              <a:path w="5621655" h="3489960">
                <a:moveTo>
                  <a:pt x="2196721" y="2939608"/>
                </a:moveTo>
                <a:lnTo>
                  <a:pt x="2189441" y="2941077"/>
                </a:lnTo>
                <a:lnTo>
                  <a:pt x="2183495" y="2945086"/>
                </a:lnTo>
                <a:lnTo>
                  <a:pt x="2179487" y="2951031"/>
                </a:lnTo>
                <a:lnTo>
                  <a:pt x="2178017" y="2958312"/>
                </a:lnTo>
                <a:lnTo>
                  <a:pt x="2179487" y="2965593"/>
                </a:lnTo>
                <a:lnTo>
                  <a:pt x="2183495" y="2971538"/>
                </a:lnTo>
                <a:lnTo>
                  <a:pt x="2189441" y="2975546"/>
                </a:lnTo>
                <a:lnTo>
                  <a:pt x="2196721" y="2977015"/>
                </a:lnTo>
                <a:lnTo>
                  <a:pt x="2204002" y="2975546"/>
                </a:lnTo>
                <a:lnTo>
                  <a:pt x="2209948" y="2971538"/>
                </a:lnTo>
                <a:lnTo>
                  <a:pt x="2213956" y="2965593"/>
                </a:lnTo>
                <a:lnTo>
                  <a:pt x="2215426" y="2958312"/>
                </a:lnTo>
                <a:lnTo>
                  <a:pt x="2213956" y="2951031"/>
                </a:lnTo>
                <a:lnTo>
                  <a:pt x="2209948" y="2945086"/>
                </a:lnTo>
                <a:lnTo>
                  <a:pt x="2204002" y="2941077"/>
                </a:lnTo>
                <a:lnTo>
                  <a:pt x="2196721" y="2939608"/>
                </a:lnTo>
                <a:close/>
              </a:path>
              <a:path w="5621655" h="3489960">
                <a:moveTo>
                  <a:pt x="2290244" y="2939446"/>
                </a:moveTo>
                <a:lnTo>
                  <a:pt x="2282904" y="2940930"/>
                </a:lnTo>
                <a:lnTo>
                  <a:pt x="2276907" y="2944975"/>
                </a:lnTo>
                <a:lnTo>
                  <a:pt x="2272862" y="2950972"/>
                </a:lnTo>
                <a:lnTo>
                  <a:pt x="2271378" y="2958312"/>
                </a:lnTo>
                <a:lnTo>
                  <a:pt x="2272862" y="2965651"/>
                </a:lnTo>
                <a:lnTo>
                  <a:pt x="2276907" y="2971648"/>
                </a:lnTo>
                <a:lnTo>
                  <a:pt x="2282904" y="2975693"/>
                </a:lnTo>
                <a:lnTo>
                  <a:pt x="2290244" y="2977177"/>
                </a:lnTo>
                <a:lnTo>
                  <a:pt x="2297581" y="2975693"/>
                </a:lnTo>
                <a:lnTo>
                  <a:pt x="2303571" y="2971648"/>
                </a:lnTo>
                <a:lnTo>
                  <a:pt x="2307609" y="2965651"/>
                </a:lnTo>
                <a:lnTo>
                  <a:pt x="2309090" y="2958312"/>
                </a:lnTo>
                <a:lnTo>
                  <a:pt x="2307609" y="2950972"/>
                </a:lnTo>
                <a:lnTo>
                  <a:pt x="2303571" y="2944975"/>
                </a:lnTo>
                <a:lnTo>
                  <a:pt x="2297581" y="2940930"/>
                </a:lnTo>
                <a:lnTo>
                  <a:pt x="2290244" y="2939446"/>
                </a:lnTo>
                <a:close/>
              </a:path>
              <a:path w="5621655" h="3489960">
                <a:moveTo>
                  <a:pt x="2383747" y="2939385"/>
                </a:moveTo>
                <a:lnTo>
                  <a:pt x="2376380" y="2940873"/>
                </a:lnTo>
                <a:lnTo>
                  <a:pt x="2370364" y="2944929"/>
                </a:lnTo>
                <a:lnTo>
                  <a:pt x="2366308" y="2950945"/>
                </a:lnTo>
                <a:lnTo>
                  <a:pt x="2364821" y="2958312"/>
                </a:lnTo>
                <a:lnTo>
                  <a:pt x="2366308" y="2965681"/>
                </a:lnTo>
                <a:lnTo>
                  <a:pt x="2370364" y="2971704"/>
                </a:lnTo>
                <a:lnTo>
                  <a:pt x="2376380" y="2975767"/>
                </a:lnTo>
                <a:lnTo>
                  <a:pt x="2383747" y="2977258"/>
                </a:lnTo>
                <a:lnTo>
                  <a:pt x="2391125" y="2975767"/>
                </a:lnTo>
                <a:lnTo>
                  <a:pt x="2397147" y="2971704"/>
                </a:lnTo>
                <a:lnTo>
                  <a:pt x="2401206" y="2965681"/>
                </a:lnTo>
                <a:lnTo>
                  <a:pt x="2402694" y="2958312"/>
                </a:lnTo>
                <a:lnTo>
                  <a:pt x="2401206" y="2950945"/>
                </a:lnTo>
                <a:lnTo>
                  <a:pt x="2397147" y="2944929"/>
                </a:lnTo>
                <a:lnTo>
                  <a:pt x="2391125" y="2940873"/>
                </a:lnTo>
                <a:lnTo>
                  <a:pt x="2383747" y="2939385"/>
                </a:lnTo>
                <a:close/>
              </a:path>
              <a:path w="5621655" h="3489960">
                <a:moveTo>
                  <a:pt x="2477269" y="2939305"/>
                </a:moveTo>
                <a:lnTo>
                  <a:pt x="2469865" y="2940800"/>
                </a:lnTo>
                <a:lnTo>
                  <a:pt x="2463824" y="2944874"/>
                </a:lnTo>
                <a:lnTo>
                  <a:pt x="2459754" y="2950916"/>
                </a:lnTo>
                <a:lnTo>
                  <a:pt x="2458263" y="2958312"/>
                </a:lnTo>
                <a:lnTo>
                  <a:pt x="2459754" y="2965708"/>
                </a:lnTo>
                <a:lnTo>
                  <a:pt x="2463824" y="2971749"/>
                </a:lnTo>
                <a:lnTo>
                  <a:pt x="2469865" y="2975823"/>
                </a:lnTo>
                <a:lnTo>
                  <a:pt x="2477269" y="2977318"/>
                </a:lnTo>
                <a:lnTo>
                  <a:pt x="2484666" y="2975823"/>
                </a:lnTo>
                <a:lnTo>
                  <a:pt x="2490708" y="2971749"/>
                </a:lnTo>
                <a:lnTo>
                  <a:pt x="2494783" y="2965708"/>
                </a:lnTo>
                <a:lnTo>
                  <a:pt x="2496277" y="2958312"/>
                </a:lnTo>
                <a:lnTo>
                  <a:pt x="2494783" y="2950916"/>
                </a:lnTo>
                <a:lnTo>
                  <a:pt x="2490708" y="2944874"/>
                </a:lnTo>
                <a:lnTo>
                  <a:pt x="2484666" y="2940800"/>
                </a:lnTo>
                <a:lnTo>
                  <a:pt x="2477269" y="2939305"/>
                </a:lnTo>
                <a:close/>
              </a:path>
              <a:path w="5621655" h="3489960">
                <a:moveTo>
                  <a:pt x="2570772" y="2939224"/>
                </a:moveTo>
                <a:lnTo>
                  <a:pt x="2563346" y="2940725"/>
                </a:lnTo>
                <a:lnTo>
                  <a:pt x="2557278" y="2944818"/>
                </a:lnTo>
                <a:lnTo>
                  <a:pt x="2553185" y="2950886"/>
                </a:lnTo>
                <a:lnTo>
                  <a:pt x="2551684" y="2958312"/>
                </a:lnTo>
                <a:lnTo>
                  <a:pt x="2553185" y="2965746"/>
                </a:lnTo>
                <a:lnTo>
                  <a:pt x="2557278" y="2971813"/>
                </a:lnTo>
                <a:lnTo>
                  <a:pt x="2563346" y="2975901"/>
                </a:lnTo>
                <a:lnTo>
                  <a:pt x="2570772" y="2977399"/>
                </a:lnTo>
                <a:lnTo>
                  <a:pt x="2578210" y="2975901"/>
                </a:lnTo>
                <a:lnTo>
                  <a:pt x="2584284" y="2971813"/>
                </a:lnTo>
                <a:lnTo>
                  <a:pt x="2588379" y="2965746"/>
                </a:lnTo>
                <a:lnTo>
                  <a:pt x="2589880" y="2958312"/>
                </a:lnTo>
                <a:lnTo>
                  <a:pt x="2588379" y="2950886"/>
                </a:lnTo>
                <a:lnTo>
                  <a:pt x="2584284" y="2944818"/>
                </a:lnTo>
                <a:lnTo>
                  <a:pt x="2578210" y="2940725"/>
                </a:lnTo>
                <a:lnTo>
                  <a:pt x="2570772" y="2939224"/>
                </a:lnTo>
                <a:close/>
              </a:path>
              <a:path w="5621655" h="3489960">
                <a:moveTo>
                  <a:pt x="2664295" y="2939224"/>
                </a:moveTo>
                <a:lnTo>
                  <a:pt x="2656860" y="2940725"/>
                </a:lnTo>
                <a:lnTo>
                  <a:pt x="2650793" y="2944818"/>
                </a:lnTo>
                <a:lnTo>
                  <a:pt x="2646705" y="2950886"/>
                </a:lnTo>
                <a:lnTo>
                  <a:pt x="2645207" y="2958312"/>
                </a:lnTo>
                <a:lnTo>
                  <a:pt x="2646705" y="2965746"/>
                </a:lnTo>
                <a:lnTo>
                  <a:pt x="2650793" y="2971813"/>
                </a:lnTo>
                <a:lnTo>
                  <a:pt x="2656860" y="2975901"/>
                </a:lnTo>
                <a:lnTo>
                  <a:pt x="2664295" y="2977399"/>
                </a:lnTo>
                <a:lnTo>
                  <a:pt x="2671730" y="2975901"/>
                </a:lnTo>
                <a:lnTo>
                  <a:pt x="2677796" y="2971813"/>
                </a:lnTo>
                <a:lnTo>
                  <a:pt x="2681884" y="2965746"/>
                </a:lnTo>
                <a:lnTo>
                  <a:pt x="2683383" y="2958312"/>
                </a:lnTo>
                <a:lnTo>
                  <a:pt x="2681884" y="2950886"/>
                </a:lnTo>
                <a:lnTo>
                  <a:pt x="2677796" y="2944818"/>
                </a:lnTo>
                <a:lnTo>
                  <a:pt x="2671730" y="2940725"/>
                </a:lnTo>
                <a:lnTo>
                  <a:pt x="2664295" y="2939224"/>
                </a:lnTo>
                <a:close/>
              </a:path>
              <a:path w="5621655" h="3489960">
                <a:moveTo>
                  <a:pt x="2757817" y="2939224"/>
                </a:moveTo>
                <a:lnTo>
                  <a:pt x="2750380" y="2940725"/>
                </a:lnTo>
                <a:lnTo>
                  <a:pt x="2744306" y="2944818"/>
                </a:lnTo>
                <a:lnTo>
                  <a:pt x="2740211" y="2950886"/>
                </a:lnTo>
                <a:lnTo>
                  <a:pt x="2738709" y="2958312"/>
                </a:lnTo>
                <a:lnTo>
                  <a:pt x="2740211" y="2965746"/>
                </a:lnTo>
                <a:lnTo>
                  <a:pt x="2744306" y="2971813"/>
                </a:lnTo>
                <a:lnTo>
                  <a:pt x="2750380" y="2975901"/>
                </a:lnTo>
                <a:lnTo>
                  <a:pt x="2757817" y="2977399"/>
                </a:lnTo>
                <a:lnTo>
                  <a:pt x="2765244" y="2975901"/>
                </a:lnTo>
                <a:lnTo>
                  <a:pt x="2771312" y="2971813"/>
                </a:lnTo>
                <a:lnTo>
                  <a:pt x="2775404" y="2965746"/>
                </a:lnTo>
                <a:lnTo>
                  <a:pt x="2776906" y="2958312"/>
                </a:lnTo>
                <a:lnTo>
                  <a:pt x="2775404" y="2950886"/>
                </a:lnTo>
                <a:lnTo>
                  <a:pt x="2771312" y="2944818"/>
                </a:lnTo>
                <a:lnTo>
                  <a:pt x="2765244" y="2940725"/>
                </a:lnTo>
                <a:lnTo>
                  <a:pt x="2757817" y="2939224"/>
                </a:lnTo>
                <a:close/>
              </a:path>
              <a:path w="5621655" h="3489960">
                <a:moveTo>
                  <a:pt x="2851320" y="2939224"/>
                </a:moveTo>
                <a:lnTo>
                  <a:pt x="2843894" y="2940725"/>
                </a:lnTo>
                <a:lnTo>
                  <a:pt x="2837826" y="2944818"/>
                </a:lnTo>
                <a:lnTo>
                  <a:pt x="2833733" y="2950886"/>
                </a:lnTo>
                <a:lnTo>
                  <a:pt x="2832232" y="2958312"/>
                </a:lnTo>
                <a:lnTo>
                  <a:pt x="2833733" y="2965746"/>
                </a:lnTo>
                <a:lnTo>
                  <a:pt x="2837826" y="2971813"/>
                </a:lnTo>
                <a:lnTo>
                  <a:pt x="2843894" y="2975901"/>
                </a:lnTo>
                <a:lnTo>
                  <a:pt x="2851320" y="2977399"/>
                </a:lnTo>
                <a:lnTo>
                  <a:pt x="2858755" y="2975901"/>
                </a:lnTo>
                <a:lnTo>
                  <a:pt x="2864822" y="2971813"/>
                </a:lnTo>
                <a:lnTo>
                  <a:pt x="2868910" y="2965746"/>
                </a:lnTo>
                <a:lnTo>
                  <a:pt x="2870408" y="2958312"/>
                </a:lnTo>
                <a:lnTo>
                  <a:pt x="2868910" y="2950886"/>
                </a:lnTo>
                <a:lnTo>
                  <a:pt x="2864822" y="2944818"/>
                </a:lnTo>
                <a:lnTo>
                  <a:pt x="2858755" y="2940725"/>
                </a:lnTo>
                <a:lnTo>
                  <a:pt x="2851320" y="2939224"/>
                </a:lnTo>
                <a:close/>
              </a:path>
              <a:path w="5621655" h="3489960">
                <a:moveTo>
                  <a:pt x="2944843" y="2939305"/>
                </a:moveTo>
                <a:lnTo>
                  <a:pt x="2937435" y="2940800"/>
                </a:lnTo>
                <a:lnTo>
                  <a:pt x="2931387" y="2944874"/>
                </a:lnTo>
                <a:lnTo>
                  <a:pt x="2927310" y="2950916"/>
                </a:lnTo>
                <a:lnTo>
                  <a:pt x="2925816" y="2958312"/>
                </a:lnTo>
                <a:lnTo>
                  <a:pt x="2927310" y="2965708"/>
                </a:lnTo>
                <a:lnTo>
                  <a:pt x="2931387" y="2971749"/>
                </a:lnTo>
                <a:lnTo>
                  <a:pt x="2937435" y="2975823"/>
                </a:lnTo>
                <a:lnTo>
                  <a:pt x="2944843" y="2977318"/>
                </a:lnTo>
                <a:lnTo>
                  <a:pt x="2952239" y="2975823"/>
                </a:lnTo>
                <a:lnTo>
                  <a:pt x="2958282" y="2971749"/>
                </a:lnTo>
                <a:lnTo>
                  <a:pt x="2962356" y="2965708"/>
                </a:lnTo>
                <a:lnTo>
                  <a:pt x="2963851" y="2958312"/>
                </a:lnTo>
                <a:lnTo>
                  <a:pt x="2962356" y="2950916"/>
                </a:lnTo>
                <a:lnTo>
                  <a:pt x="2958282" y="2944874"/>
                </a:lnTo>
                <a:lnTo>
                  <a:pt x="2952239" y="2940800"/>
                </a:lnTo>
                <a:lnTo>
                  <a:pt x="2944843" y="2939305"/>
                </a:lnTo>
                <a:close/>
              </a:path>
              <a:path w="5621655" h="3489960">
                <a:moveTo>
                  <a:pt x="3038345" y="2939385"/>
                </a:moveTo>
                <a:lnTo>
                  <a:pt x="3030979" y="2940873"/>
                </a:lnTo>
                <a:lnTo>
                  <a:pt x="3024963" y="2944929"/>
                </a:lnTo>
                <a:lnTo>
                  <a:pt x="3020907" y="2950945"/>
                </a:lnTo>
                <a:lnTo>
                  <a:pt x="3019420" y="2958312"/>
                </a:lnTo>
                <a:lnTo>
                  <a:pt x="3020907" y="2965681"/>
                </a:lnTo>
                <a:lnTo>
                  <a:pt x="3024963" y="2971704"/>
                </a:lnTo>
                <a:lnTo>
                  <a:pt x="3030979" y="2975767"/>
                </a:lnTo>
                <a:lnTo>
                  <a:pt x="3038345" y="2977258"/>
                </a:lnTo>
                <a:lnTo>
                  <a:pt x="3045715" y="2975767"/>
                </a:lnTo>
                <a:lnTo>
                  <a:pt x="3051738" y="2971704"/>
                </a:lnTo>
                <a:lnTo>
                  <a:pt x="3055802" y="2965681"/>
                </a:lnTo>
                <a:lnTo>
                  <a:pt x="3057292" y="2958312"/>
                </a:lnTo>
                <a:lnTo>
                  <a:pt x="3055802" y="2950945"/>
                </a:lnTo>
                <a:lnTo>
                  <a:pt x="3051738" y="2944929"/>
                </a:lnTo>
                <a:lnTo>
                  <a:pt x="3045715" y="2940873"/>
                </a:lnTo>
                <a:lnTo>
                  <a:pt x="3038345" y="2939385"/>
                </a:lnTo>
                <a:close/>
              </a:path>
              <a:path w="5621655" h="3489960">
                <a:moveTo>
                  <a:pt x="3131868" y="2939526"/>
                </a:moveTo>
                <a:lnTo>
                  <a:pt x="3124558" y="2941003"/>
                </a:lnTo>
                <a:lnTo>
                  <a:pt x="3118587" y="2945030"/>
                </a:lnTo>
                <a:lnTo>
                  <a:pt x="3114560" y="2951001"/>
                </a:lnTo>
                <a:lnTo>
                  <a:pt x="3113083" y="2958312"/>
                </a:lnTo>
                <a:lnTo>
                  <a:pt x="3114560" y="2965622"/>
                </a:lnTo>
                <a:lnTo>
                  <a:pt x="3118587" y="2971593"/>
                </a:lnTo>
                <a:lnTo>
                  <a:pt x="3124558" y="2975620"/>
                </a:lnTo>
                <a:lnTo>
                  <a:pt x="3131868" y="2977097"/>
                </a:lnTo>
                <a:lnTo>
                  <a:pt x="3139179" y="2975620"/>
                </a:lnTo>
                <a:lnTo>
                  <a:pt x="3145150" y="2971593"/>
                </a:lnTo>
                <a:lnTo>
                  <a:pt x="3149177" y="2965622"/>
                </a:lnTo>
                <a:lnTo>
                  <a:pt x="3150654" y="2958312"/>
                </a:lnTo>
                <a:lnTo>
                  <a:pt x="3149177" y="2951001"/>
                </a:lnTo>
                <a:lnTo>
                  <a:pt x="3145150" y="2945030"/>
                </a:lnTo>
                <a:lnTo>
                  <a:pt x="3139179" y="2941003"/>
                </a:lnTo>
                <a:lnTo>
                  <a:pt x="3131868" y="2939526"/>
                </a:lnTo>
                <a:close/>
              </a:path>
              <a:path w="5621655" h="3489960">
                <a:moveTo>
                  <a:pt x="3225370" y="2939608"/>
                </a:moveTo>
                <a:lnTo>
                  <a:pt x="3218090" y="2941077"/>
                </a:lnTo>
                <a:lnTo>
                  <a:pt x="3212144" y="2945086"/>
                </a:lnTo>
                <a:lnTo>
                  <a:pt x="3208136" y="2951031"/>
                </a:lnTo>
                <a:lnTo>
                  <a:pt x="3206666" y="2958312"/>
                </a:lnTo>
                <a:lnTo>
                  <a:pt x="3208136" y="2965593"/>
                </a:lnTo>
                <a:lnTo>
                  <a:pt x="3212144" y="2971538"/>
                </a:lnTo>
                <a:lnTo>
                  <a:pt x="3218090" y="2975546"/>
                </a:lnTo>
                <a:lnTo>
                  <a:pt x="3225370" y="2977015"/>
                </a:lnTo>
                <a:lnTo>
                  <a:pt x="3232652" y="2975546"/>
                </a:lnTo>
                <a:lnTo>
                  <a:pt x="3238597" y="2971538"/>
                </a:lnTo>
                <a:lnTo>
                  <a:pt x="3242605" y="2965593"/>
                </a:lnTo>
                <a:lnTo>
                  <a:pt x="3244075" y="2958312"/>
                </a:lnTo>
                <a:lnTo>
                  <a:pt x="3242605" y="2951031"/>
                </a:lnTo>
                <a:lnTo>
                  <a:pt x="3238597" y="2945086"/>
                </a:lnTo>
                <a:lnTo>
                  <a:pt x="3232652" y="2941077"/>
                </a:lnTo>
                <a:lnTo>
                  <a:pt x="3225370" y="2939608"/>
                </a:lnTo>
                <a:close/>
              </a:path>
              <a:path w="5621655" h="3489960">
                <a:moveTo>
                  <a:pt x="3318893" y="2939769"/>
                </a:moveTo>
                <a:lnTo>
                  <a:pt x="3311677" y="2941225"/>
                </a:lnTo>
                <a:lnTo>
                  <a:pt x="3305775" y="2945197"/>
                </a:lnTo>
                <a:lnTo>
                  <a:pt x="3301792" y="2951090"/>
                </a:lnTo>
                <a:lnTo>
                  <a:pt x="3300330" y="2958312"/>
                </a:lnTo>
                <a:lnTo>
                  <a:pt x="3301792" y="2965533"/>
                </a:lnTo>
                <a:lnTo>
                  <a:pt x="3305775" y="2971426"/>
                </a:lnTo>
                <a:lnTo>
                  <a:pt x="3311677" y="2975398"/>
                </a:lnTo>
                <a:lnTo>
                  <a:pt x="3318893" y="2976854"/>
                </a:lnTo>
                <a:lnTo>
                  <a:pt x="3326112" y="2975398"/>
                </a:lnTo>
                <a:lnTo>
                  <a:pt x="3331999" y="2971426"/>
                </a:lnTo>
                <a:lnTo>
                  <a:pt x="3335963" y="2965533"/>
                </a:lnTo>
                <a:lnTo>
                  <a:pt x="3337416" y="2958312"/>
                </a:lnTo>
                <a:lnTo>
                  <a:pt x="3335963" y="2951090"/>
                </a:lnTo>
                <a:lnTo>
                  <a:pt x="3331999" y="2945197"/>
                </a:lnTo>
                <a:lnTo>
                  <a:pt x="3326112" y="2941225"/>
                </a:lnTo>
                <a:lnTo>
                  <a:pt x="3318893" y="2939769"/>
                </a:lnTo>
                <a:close/>
              </a:path>
              <a:path w="5621655" h="3489960">
                <a:moveTo>
                  <a:pt x="3412396" y="2939991"/>
                </a:moveTo>
                <a:lnTo>
                  <a:pt x="3405263" y="2941432"/>
                </a:lnTo>
                <a:lnTo>
                  <a:pt x="3399447" y="2945361"/>
                </a:lnTo>
                <a:lnTo>
                  <a:pt x="3395530" y="2951185"/>
                </a:lnTo>
                <a:lnTo>
                  <a:pt x="3394095" y="2958312"/>
                </a:lnTo>
                <a:lnTo>
                  <a:pt x="3395530" y="2965439"/>
                </a:lnTo>
                <a:lnTo>
                  <a:pt x="3399447" y="2971262"/>
                </a:lnTo>
                <a:lnTo>
                  <a:pt x="3405263" y="2975191"/>
                </a:lnTo>
                <a:lnTo>
                  <a:pt x="3412396" y="2976632"/>
                </a:lnTo>
                <a:lnTo>
                  <a:pt x="3419529" y="2975191"/>
                </a:lnTo>
                <a:lnTo>
                  <a:pt x="3425345" y="2971262"/>
                </a:lnTo>
                <a:lnTo>
                  <a:pt x="3429261" y="2965439"/>
                </a:lnTo>
                <a:lnTo>
                  <a:pt x="3430696" y="2958312"/>
                </a:lnTo>
                <a:lnTo>
                  <a:pt x="3429261" y="2951185"/>
                </a:lnTo>
                <a:lnTo>
                  <a:pt x="3425345" y="2945361"/>
                </a:lnTo>
                <a:lnTo>
                  <a:pt x="3419529" y="2941432"/>
                </a:lnTo>
                <a:lnTo>
                  <a:pt x="3412396" y="2939991"/>
                </a:lnTo>
                <a:close/>
              </a:path>
              <a:path w="5621655" h="3489960">
                <a:moveTo>
                  <a:pt x="3505898" y="2940152"/>
                </a:moveTo>
                <a:lnTo>
                  <a:pt x="3498839" y="2941579"/>
                </a:lnTo>
                <a:lnTo>
                  <a:pt x="3493066" y="2945471"/>
                </a:lnTo>
                <a:lnTo>
                  <a:pt x="3489169" y="2951244"/>
                </a:lnTo>
                <a:lnTo>
                  <a:pt x="3487739" y="2958312"/>
                </a:lnTo>
                <a:lnTo>
                  <a:pt x="3489169" y="2965380"/>
                </a:lnTo>
                <a:lnTo>
                  <a:pt x="3493066" y="2971152"/>
                </a:lnTo>
                <a:lnTo>
                  <a:pt x="3498839" y="2975043"/>
                </a:lnTo>
                <a:lnTo>
                  <a:pt x="3505898" y="2976471"/>
                </a:lnTo>
                <a:lnTo>
                  <a:pt x="3512987" y="2975043"/>
                </a:lnTo>
                <a:lnTo>
                  <a:pt x="3518764" y="2971152"/>
                </a:lnTo>
                <a:lnTo>
                  <a:pt x="3522654" y="2965380"/>
                </a:lnTo>
                <a:lnTo>
                  <a:pt x="3524078" y="2958312"/>
                </a:lnTo>
                <a:lnTo>
                  <a:pt x="3522654" y="2951244"/>
                </a:lnTo>
                <a:lnTo>
                  <a:pt x="3518764" y="2945471"/>
                </a:lnTo>
                <a:lnTo>
                  <a:pt x="3512987" y="2941579"/>
                </a:lnTo>
                <a:lnTo>
                  <a:pt x="3505898" y="2940152"/>
                </a:lnTo>
                <a:close/>
              </a:path>
              <a:path w="5621655" h="3489960">
                <a:moveTo>
                  <a:pt x="3609349" y="2940394"/>
                </a:moveTo>
                <a:lnTo>
                  <a:pt x="3589534" y="2940394"/>
                </a:lnTo>
                <a:lnTo>
                  <a:pt x="3581504" y="2948405"/>
                </a:lnTo>
                <a:lnTo>
                  <a:pt x="3581504" y="2968218"/>
                </a:lnTo>
                <a:lnTo>
                  <a:pt x="3589534" y="2976229"/>
                </a:lnTo>
                <a:lnTo>
                  <a:pt x="3609349" y="2976229"/>
                </a:lnTo>
                <a:lnTo>
                  <a:pt x="3617359" y="2968218"/>
                </a:lnTo>
                <a:lnTo>
                  <a:pt x="3617359" y="2948405"/>
                </a:lnTo>
                <a:lnTo>
                  <a:pt x="3609349" y="2940394"/>
                </a:lnTo>
                <a:close/>
              </a:path>
              <a:path w="5621655" h="3489960">
                <a:moveTo>
                  <a:pt x="4449560" y="2942877"/>
                </a:moveTo>
                <a:lnTo>
                  <a:pt x="4432550" y="2942877"/>
                </a:lnTo>
                <a:lnTo>
                  <a:pt x="4425609" y="2949797"/>
                </a:lnTo>
                <a:lnTo>
                  <a:pt x="4425609" y="2966826"/>
                </a:lnTo>
                <a:lnTo>
                  <a:pt x="4432550" y="2973746"/>
                </a:lnTo>
                <a:lnTo>
                  <a:pt x="4449560" y="2973746"/>
                </a:lnTo>
                <a:lnTo>
                  <a:pt x="4456501" y="2966826"/>
                </a:lnTo>
                <a:lnTo>
                  <a:pt x="4456501" y="2949797"/>
                </a:lnTo>
                <a:lnTo>
                  <a:pt x="4449560" y="2942877"/>
                </a:lnTo>
                <a:close/>
              </a:path>
              <a:path w="5621655" h="3489960">
                <a:moveTo>
                  <a:pt x="4542881" y="2943279"/>
                </a:moveTo>
                <a:lnTo>
                  <a:pt x="4526234" y="2943279"/>
                </a:lnTo>
                <a:lnTo>
                  <a:pt x="4519536" y="2949999"/>
                </a:lnTo>
                <a:lnTo>
                  <a:pt x="4519536" y="2966624"/>
                </a:lnTo>
                <a:lnTo>
                  <a:pt x="4526234" y="2973344"/>
                </a:lnTo>
                <a:lnTo>
                  <a:pt x="4542881" y="2973344"/>
                </a:lnTo>
                <a:lnTo>
                  <a:pt x="4549580" y="2966624"/>
                </a:lnTo>
                <a:lnTo>
                  <a:pt x="4549580" y="2949999"/>
                </a:lnTo>
                <a:lnTo>
                  <a:pt x="4542881" y="2943279"/>
                </a:lnTo>
                <a:close/>
              </a:path>
              <a:path w="5621655" h="3489960">
                <a:moveTo>
                  <a:pt x="4636222" y="2943583"/>
                </a:moveTo>
                <a:lnTo>
                  <a:pt x="4619959" y="2943583"/>
                </a:lnTo>
                <a:lnTo>
                  <a:pt x="4613361" y="2950180"/>
                </a:lnTo>
                <a:lnTo>
                  <a:pt x="4613361" y="2966443"/>
                </a:lnTo>
                <a:lnTo>
                  <a:pt x="4619959" y="2973040"/>
                </a:lnTo>
                <a:lnTo>
                  <a:pt x="4636222" y="2973040"/>
                </a:lnTo>
                <a:lnTo>
                  <a:pt x="4642820" y="2966443"/>
                </a:lnTo>
                <a:lnTo>
                  <a:pt x="4642820" y="2950180"/>
                </a:lnTo>
                <a:lnTo>
                  <a:pt x="4636222" y="2943583"/>
                </a:lnTo>
                <a:close/>
              </a:path>
              <a:path w="5621655" h="3489960">
                <a:moveTo>
                  <a:pt x="1962945" y="2986902"/>
                </a:moveTo>
                <a:lnTo>
                  <a:pt x="1955877" y="2988330"/>
                </a:lnTo>
                <a:lnTo>
                  <a:pt x="1950104" y="2992222"/>
                </a:lnTo>
                <a:lnTo>
                  <a:pt x="1946212" y="2997994"/>
                </a:lnTo>
                <a:lnTo>
                  <a:pt x="1944785" y="3005062"/>
                </a:lnTo>
                <a:lnTo>
                  <a:pt x="1946212" y="3012130"/>
                </a:lnTo>
                <a:lnTo>
                  <a:pt x="1950104" y="3017902"/>
                </a:lnTo>
                <a:lnTo>
                  <a:pt x="1955877" y="3021793"/>
                </a:lnTo>
                <a:lnTo>
                  <a:pt x="1962945" y="3023221"/>
                </a:lnTo>
                <a:lnTo>
                  <a:pt x="1970013" y="3021793"/>
                </a:lnTo>
                <a:lnTo>
                  <a:pt x="1975786" y="3017902"/>
                </a:lnTo>
                <a:lnTo>
                  <a:pt x="1979677" y="3012130"/>
                </a:lnTo>
                <a:lnTo>
                  <a:pt x="1981105" y="3005062"/>
                </a:lnTo>
                <a:lnTo>
                  <a:pt x="1979677" y="2997994"/>
                </a:lnTo>
                <a:lnTo>
                  <a:pt x="1975786" y="2992222"/>
                </a:lnTo>
                <a:lnTo>
                  <a:pt x="1970013" y="2988330"/>
                </a:lnTo>
                <a:lnTo>
                  <a:pt x="1962945" y="2986902"/>
                </a:lnTo>
                <a:close/>
              </a:path>
              <a:path w="5621655" h="3489960">
                <a:moveTo>
                  <a:pt x="2243493" y="2986439"/>
                </a:moveTo>
                <a:lnTo>
                  <a:pt x="2236238" y="2987904"/>
                </a:lnTo>
                <a:lnTo>
                  <a:pt x="2230312" y="2991899"/>
                </a:lnTo>
                <a:lnTo>
                  <a:pt x="2226315" y="2997819"/>
                </a:lnTo>
                <a:lnTo>
                  <a:pt x="2224849" y="3005062"/>
                </a:lnTo>
                <a:lnTo>
                  <a:pt x="2226315" y="3012313"/>
                </a:lnTo>
                <a:lnTo>
                  <a:pt x="2230312" y="3018232"/>
                </a:lnTo>
                <a:lnTo>
                  <a:pt x="2236238" y="3022222"/>
                </a:lnTo>
                <a:lnTo>
                  <a:pt x="2243493" y="3023685"/>
                </a:lnTo>
                <a:lnTo>
                  <a:pt x="2250736" y="3022222"/>
                </a:lnTo>
                <a:lnTo>
                  <a:pt x="2256657" y="3018232"/>
                </a:lnTo>
                <a:lnTo>
                  <a:pt x="2260652" y="3012313"/>
                </a:lnTo>
                <a:lnTo>
                  <a:pt x="2262117" y="3005062"/>
                </a:lnTo>
                <a:lnTo>
                  <a:pt x="2260652" y="2997819"/>
                </a:lnTo>
                <a:lnTo>
                  <a:pt x="2256657" y="2991899"/>
                </a:lnTo>
                <a:lnTo>
                  <a:pt x="2250736" y="2987904"/>
                </a:lnTo>
                <a:lnTo>
                  <a:pt x="2243493" y="2986439"/>
                </a:lnTo>
                <a:close/>
              </a:path>
              <a:path w="5621655" h="3489960">
                <a:moveTo>
                  <a:pt x="2336995" y="2986358"/>
                </a:moveTo>
                <a:lnTo>
                  <a:pt x="2329715" y="2987827"/>
                </a:lnTo>
                <a:lnTo>
                  <a:pt x="2323769" y="2991835"/>
                </a:lnTo>
                <a:lnTo>
                  <a:pt x="2319761" y="2997781"/>
                </a:lnTo>
                <a:lnTo>
                  <a:pt x="2318291" y="3005062"/>
                </a:lnTo>
                <a:lnTo>
                  <a:pt x="2319761" y="3012343"/>
                </a:lnTo>
                <a:lnTo>
                  <a:pt x="2323769" y="3018288"/>
                </a:lnTo>
                <a:lnTo>
                  <a:pt x="2329715" y="3022296"/>
                </a:lnTo>
                <a:lnTo>
                  <a:pt x="2336995" y="3023765"/>
                </a:lnTo>
                <a:lnTo>
                  <a:pt x="2344277" y="3022296"/>
                </a:lnTo>
                <a:lnTo>
                  <a:pt x="2350222" y="3018288"/>
                </a:lnTo>
                <a:lnTo>
                  <a:pt x="2354230" y="3012343"/>
                </a:lnTo>
                <a:lnTo>
                  <a:pt x="2355700" y="3005062"/>
                </a:lnTo>
                <a:lnTo>
                  <a:pt x="2354230" y="2997781"/>
                </a:lnTo>
                <a:lnTo>
                  <a:pt x="2350222" y="2991835"/>
                </a:lnTo>
                <a:lnTo>
                  <a:pt x="2344277" y="2987827"/>
                </a:lnTo>
                <a:lnTo>
                  <a:pt x="2336995" y="2986358"/>
                </a:lnTo>
                <a:close/>
              </a:path>
              <a:path w="5621655" h="3489960">
                <a:moveTo>
                  <a:pt x="2430518" y="2986297"/>
                </a:moveTo>
                <a:lnTo>
                  <a:pt x="2423208" y="2987770"/>
                </a:lnTo>
                <a:lnTo>
                  <a:pt x="2417237" y="2991790"/>
                </a:lnTo>
                <a:lnTo>
                  <a:pt x="2413210" y="2997755"/>
                </a:lnTo>
                <a:lnTo>
                  <a:pt x="2411734" y="3005062"/>
                </a:lnTo>
                <a:lnTo>
                  <a:pt x="2413210" y="3012372"/>
                </a:lnTo>
                <a:lnTo>
                  <a:pt x="2417237" y="3018343"/>
                </a:lnTo>
                <a:lnTo>
                  <a:pt x="2423208" y="3022370"/>
                </a:lnTo>
                <a:lnTo>
                  <a:pt x="2430518" y="3023847"/>
                </a:lnTo>
                <a:lnTo>
                  <a:pt x="2437826" y="3022370"/>
                </a:lnTo>
                <a:lnTo>
                  <a:pt x="2443790" y="3018343"/>
                </a:lnTo>
                <a:lnTo>
                  <a:pt x="2447810" y="3012372"/>
                </a:lnTo>
                <a:lnTo>
                  <a:pt x="2449284" y="3005062"/>
                </a:lnTo>
                <a:lnTo>
                  <a:pt x="2447810" y="2997755"/>
                </a:lnTo>
                <a:lnTo>
                  <a:pt x="2443790" y="2991790"/>
                </a:lnTo>
                <a:lnTo>
                  <a:pt x="2437826" y="2987770"/>
                </a:lnTo>
                <a:lnTo>
                  <a:pt x="2430518" y="2986297"/>
                </a:lnTo>
                <a:close/>
              </a:path>
              <a:path w="5621655" h="3489960">
                <a:moveTo>
                  <a:pt x="2524021" y="2986217"/>
                </a:moveTo>
                <a:lnTo>
                  <a:pt x="2516684" y="2987697"/>
                </a:lnTo>
                <a:lnTo>
                  <a:pt x="2510694" y="2991735"/>
                </a:lnTo>
                <a:lnTo>
                  <a:pt x="2506656" y="2997725"/>
                </a:lnTo>
                <a:lnTo>
                  <a:pt x="2505175" y="3005062"/>
                </a:lnTo>
                <a:lnTo>
                  <a:pt x="2506656" y="3012410"/>
                </a:lnTo>
                <a:lnTo>
                  <a:pt x="2510694" y="3018406"/>
                </a:lnTo>
                <a:lnTo>
                  <a:pt x="2516684" y="3022446"/>
                </a:lnTo>
                <a:lnTo>
                  <a:pt x="2524021" y="3023927"/>
                </a:lnTo>
                <a:lnTo>
                  <a:pt x="2531361" y="3022446"/>
                </a:lnTo>
                <a:lnTo>
                  <a:pt x="2537358" y="3018406"/>
                </a:lnTo>
                <a:lnTo>
                  <a:pt x="2541403" y="3012410"/>
                </a:lnTo>
                <a:lnTo>
                  <a:pt x="2542886" y="3005062"/>
                </a:lnTo>
                <a:lnTo>
                  <a:pt x="2541403" y="2997725"/>
                </a:lnTo>
                <a:lnTo>
                  <a:pt x="2537358" y="2991735"/>
                </a:lnTo>
                <a:lnTo>
                  <a:pt x="2531361" y="2987697"/>
                </a:lnTo>
                <a:lnTo>
                  <a:pt x="2524021" y="2986217"/>
                </a:lnTo>
                <a:close/>
              </a:path>
              <a:path w="5621655" h="3489960">
                <a:moveTo>
                  <a:pt x="2617543" y="2986135"/>
                </a:moveTo>
                <a:lnTo>
                  <a:pt x="2610165" y="2987623"/>
                </a:lnTo>
                <a:lnTo>
                  <a:pt x="2604143" y="2991679"/>
                </a:lnTo>
                <a:lnTo>
                  <a:pt x="2600085" y="2997695"/>
                </a:lnTo>
                <a:lnTo>
                  <a:pt x="2598598" y="3005062"/>
                </a:lnTo>
                <a:lnTo>
                  <a:pt x="2600085" y="3012440"/>
                </a:lnTo>
                <a:lnTo>
                  <a:pt x="2604143" y="3018462"/>
                </a:lnTo>
                <a:lnTo>
                  <a:pt x="2610165" y="3022520"/>
                </a:lnTo>
                <a:lnTo>
                  <a:pt x="2617543" y="3024008"/>
                </a:lnTo>
                <a:lnTo>
                  <a:pt x="2624910" y="3022520"/>
                </a:lnTo>
                <a:lnTo>
                  <a:pt x="2630926" y="3018462"/>
                </a:lnTo>
                <a:lnTo>
                  <a:pt x="2634983" y="3012440"/>
                </a:lnTo>
                <a:lnTo>
                  <a:pt x="2636470" y="3005062"/>
                </a:lnTo>
                <a:lnTo>
                  <a:pt x="2634983" y="2997695"/>
                </a:lnTo>
                <a:lnTo>
                  <a:pt x="2630926" y="2991679"/>
                </a:lnTo>
                <a:lnTo>
                  <a:pt x="2624910" y="2987623"/>
                </a:lnTo>
                <a:lnTo>
                  <a:pt x="2617543" y="2986135"/>
                </a:lnTo>
                <a:close/>
              </a:path>
              <a:path w="5621655" h="3489960">
                <a:moveTo>
                  <a:pt x="2711046" y="2986135"/>
                </a:moveTo>
                <a:lnTo>
                  <a:pt x="2703679" y="2987623"/>
                </a:lnTo>
                <a:lnTo>
                  <a:pt x="2697664" y="2991679"/>
                </a:lnTo>
                <a:lnTo>
                  <a:pt x="2693608" y="2997695"/>
                </a:lnTo>
                <a:lnTo>
                  <a:pt x="2692120" y="3005062"/>
                </a:lnTo>
                <a:lnTo>
                  <a:pt x="2693608" y="3012440"/>
                </a:lnTo>
                <a:lnTo>
                  <a:pt x="2697664" y="3018462"/>
                </a:lnTo>
                <a:lnTo>
                  <a:pt x="2703679" y="3022520"/>
                </a:lnTo>
                <a:lnTo>
                  <a:pt x="2711046" y="3024008"/>
                </a:lnTo>
                <a:lnTo>
                  <a:pt x="2718424" y="3022520"/>
                </a:lnTo>
                <a:lnTo>
                  <a:pt x="2724447" y="3018462"/>
                </a:lnTo>
                <a:lnTo>
                  <a:pt x="2728505" y="3012440"/>
                </a:lnTo>
                <a:lnTo>
                  <a:pt x="2729993" y="3005062"/>
                </a:lnTo>
                <a:lnTo>
                  <a:pt x="2728505" y="2997695"/>
                </a:lnTo>
                <a:lnTo>
                  <a:pt x="2724447" y="2991679"/>
                </a:lnTo>
                <a:lnTo>
                  <a:pt x="2718424" y="2987623"/>
                </a:lnTo>
                <a:lnTo>
                  <a:pt x="2711046" y="2986135"/>
                </a:lnTo>
                <a:close/>
              </a:path>
              <a:path w="5621655" h="3489960">
                <a:moveTo>
                  <a:pt x="2804569" y="2986135"/>
                </a:moveTo>
                <a:lnTo>
                  <a:pt x="2797190" y="2987623"/>
                </a:lnTo>
                <a:lnTo>
                  <a:pt x="2791169" y="2991679"/>
                </a:lnTo>
                <a:lnTo>
                  <a:pt x="2787110" y="2997695"/>
                </a:lnTo>
                <a:lnTo>
                  <a:pt x="2785623" y="3005062"/>
                </a:lnTo>
                <a:lnTo>
                  <a:pt x="2787110" y="3012440"/>
                </a:lnTo>
                <a:lnTo>
                  <a:pt x="2791169" y="3018462"/>
                </a:lnTo>
                <a:lnTo>
                  <a:pt x="2797190" y="3022520"/>
                </a:lnTo>
                <a:lnTo>
                  <a:pt x="2804569" y="3024008"/>
                </a:lnTo>
                <a:lnTo>
                  <a:pt x="2811935" y="3022520"/>
                </a:lnTo>
                <a:lnTo>
                  <a:pt x="2817952" y="3018462"/>
                </a:lnTo>
                <a:lnTo>
                  <a:pt x="2822008" y="3012440"/>
                </a:lnTo>
                <a:lnTo>
                  <a:pt x="2823496" y="3005062"/>
                </a:lnTo>
                <a:lnTo>
                  <a:pt x="2822008" y="2997695"/>
                </a:lnTo>
                <a:lnTo>
                  <a:pt x="2817952" y="2991679"/>
                </a:lnTo>
                <a:lnTo>
                  <a:pt x="2811935" y="2987623"/>
                </a:lnTo>
                <a:lnTo>
                  <a:pt x="2804569" y="2986135"/>
                </a:lnTo>
                <a:close/>
              </a:path>
              <a:path w="5621655" h="3489960">
                <a:moveTo>
                  <a:pt x="2898071" y="2986217"/>
                </a:moveTo>
                <a:lnTo>
                  <a:pt x="2890734" y="2987697"/>
                </a:lnTo>
                <a:lnTo>
                  <a:pt x="2884744" y="2991735"/>
                </a:lnTo>
                <a:lnTo>
                  <a:pt x="2880706" y="2997725"/>
                </a:lnTo>
                <a:lnTo>
                  <a:pt x="2879226" y="3005062"/>
                </a:lnTo>
                <a:lnTo>
                  <a:pt x="2880706" y="3012410"/>
                </a:lnTo>
                <a:lnTo>
                  <a:pt x="2884744" y="3018406"/>
                </a:lnTo>
                <a:lnTo>
                  <a:pt x="2890734" y="3022446"/>
                </a:lnTo>
                <a:lnTo>
                  <a:pt x="2898071" y="3023927"/>
                </a:lnTo>
                <a:lnTo>
                  <a:pt x="2905420" y="3022446"/>
                </a:lnTo>
                <a:lnTo>
                  <a:pt x="2911416" y="3018406"/>
                </a:lnTo>
                <a:lnTo>
                  <a:pt x="2915456" y="3012410"/>
                </a:lnTo>
                <a:lnTo>
                  <a:pt x="2916937" y="3005062"/>
                </a:lnTo>
                <a:lnTo>
                  <a:pt x="2915456" y="2997725"/>
                </a:lnTo>
                <a:lnTo>
                  <a:pt x="2911416" y="2991735"/>
                </a:lnTo>
                <a:lnTo>
                  <a:pt x="2905420" y="2987697"/>
                </a:lnTo>
                <a:lnTo>
                  <a:pt x="2898071" y="2986217"/>
                </a:lnTo>
                <a:close/>
              </a:path>
              <a:path w="5621655" h="3489960">
                <a:moveTo>
                  <a:pt x="2991594" y="2986297"/>
                </a:moveTo>
                <a:lnTo>
                  <a:pt x="2984284" y="2987770"/>
                </a:lnTo>
                <a:lnTo>
                  <a:pt x="2978313" y="2991790"/>
                </a:lnTo>
                <a:lnTo>
                  <a:pt x="2974286" y="2997755"/>
                </a:lnTo>
                <a:lnTo>
                  <a:pt x="2972809" y="3005062"/>
                </a:lnTo>
                <a:lnTo>
                  <a:pt x="2974286" y="3012372"/>
                </a:lnTo>
                <a:lnTo>
                  <a:pt x="2978313" y="3018343"/>
                </a:lnTo>
                <a:lnTo>
                  <a:pt x="2984284" y="3022370"/>
                </a:lnTo>
                <a:lnTo>
                  <a:pt x="2991594" y="3023847"/>
                </a:lnTo>
                <a:lnTo>
                  <a:pt x="2998905" y="3022370"/>
                </a:lnTo>
                <a:lnTo>
                  <a:pt x="3004876" y="3018343"/>
                </a:lnTo>
                <a:lnTo>
                  <a:pt x="3008903" y="3012372"/>
                </a:lnTo>
                <a:lnTo>
                  <a:pt x="3010380" y="3005062"/>
                </a:lnTo>
                <a:lnTo>
                  <a:pt x="3008903" y="2997755"/>
                </a:lnTo>
                <a:lnTo>
                  <a:pt x="3004876" y="2991790"/>
                </a:lnTo>
                <a:lnTo>
                  <a:pt x="2998905" y="2987770"/>
                </a:lnTo>
                <a:lnTo>
                  <a:pt x="2991594" y="2986297"/>
                </a:lnTo>
                <a:close/>
              </a:path>
              <a:path w="5621655" h="3489960">
                <a:moveTo>
                  <a:pt x="3085117" y="2986358"/>
                </a:moveTo>
                <a:lnTo>
                  <a:pt x="3077836" y="2987827"/>
                </a:lnTo>
                <a:lnTo>
                  <a:pt x="3071891" y="2991835"/>
                </a:lnTo>
                <a:lnTo>
                  <a:pt x="3067882" y="2997781"/>
                </a:lnTo>
                <a:lnTo>
                  <a:pt x="3066412" y="3005062"/>
                </a:lnTo>
                <a:lnTo>
                  <a:pt x="3067882" y="3012343"/>
                </a:lnTo>
                <a:lnTo>
                  <a:pt x="3071891" y="3018288"/>
                </a:lnTo>
                <a:lnTo>
                  <a:pt x="3077836" y="3022296"/>
                </a:lnTo>
                <a:lnTo>
                  <a:pt x="3085117" y="3023765"/>
                </a:lnTo>
                <a:lnTo>
                  <a:pt x="3092386" y="3022296"/>
                </a:lnTo>
                <a:lnTo>
                  <a:pt x="3098326" y="3018288"/>
                </a:lnTo>
                <a:lnTo>
                  <a:pt x="3102332" y="3012343"/>
                </a:lnTo>
                <a:lnTo>
                  <a:pt x="3103801" y="3005062"/>
                </a:lnTo>
                <a:lnTo>
                  <a:pt x="3102332" y="2997781"/>
                </a:lnTo>
                <a:lnTo>
                  <a:pt x="3098326" y="2991835"/>
                </a:lnTo>
                <a:lnTo>
                  <a:pt x="3092386" y="2987827"/>
                </a:lnTo>
                <a:lnTo>
                  <a:pt x="3085117" y="2986358"/>
                </a:lnTo>
                <a:close/>
              </a:path>
              <a:path w="5621655" h="3489960">
                <a:moveTo>
                  <a:pt x="3272142" y="2986680"/>
                </a:moveTo>
                <a:lnTo>
                  <a:pt x="3264980" y="2988125"/>
                </a:lnTo>
                <a:lnTo>
                  <a:pt x="3259138" y="2992065"/>
                </a:lnTo>
                <a:lnTo>
                  <a:pt x="3255202" y="2997908"/>
                </a:lnTo>
                <a:lnTo>
                  <a:pt x="3253760" y="3005062"/>
                </a:lnTo>
                <a:lnTo>
                  <a:pt x="3255202" y="3012227"/>
                </a:lnTo>
                <a:lnTo>
                  <a:pt x="3259138" y="3018076"/>
                </a:lnTo>
                <a:lnTo>
                  <a:pt x="3264980" y="3022018"/>
                </a:lnTo>
                <a:lnTo>
                  <a:pt x="3272142" y="3023463"/>
                </a:lnTo>
                <a:lnTo>
                  <a:pt x="3279293" y="3022018"/>
                </a:lnTo>
                <a:lnTo>
                  <a:pt x="3285129" y="3018076"/>
                </a:lnTo>
                <a:lnTo>
                  <a:pt x="3289062" y="3012227"/>
                </a:lnTo>
                <a:lnTo>
                  <a:pt x="3290504" y="3005062"/>
                </a:lnTo>
                <a:lnTo>
                  <a:pt x="3289062" y="2997908"/>
                </a:lnTo>
                <a:lnTo>
                  <a:pt x="3285129" y="2992065"/>
                </a:lnTo>
                <a:lnTo>
                  <a:pt x="3279293" y="2988125"/>
                </a:lnTo>
                <a:lnTo>
                  <a:pt x="3272142" y="2986680"/>
                </a:lnTo>
                <a:close/>
              </a:path>
              <a:path w="5621655" h="3489960">
                <a:moveTo>
                  <a:pt x="3365624" y="2986841"/>
                </a:moveTo>
                <a:lnTo>
                  <a:pt x="3358538" y="2988272"/>
                </a:lnTo>
                <a:lnTo>
                  <a:pt x="3352746" y="2992176"/>
                </a:lnTo>
                <a:lnTo>
                  <a:pt x="3348839" y="2997967"/>
                </a:lnTo>
                <a:lnTo>
                  <a:pt x="3347405" y="3005062"/>
                </a:lnTo>
                <a:lnTo>
                  <a:pt x="3348839" y="3012159"/>
                </a:lnTo>
                <a:lnTo>
                  <a:pt x="3352746" y="3017957"/>
                </a:lnTo>
                <a:lnTo>
                  <a:pt x="3358538" y="3021868"/>
                </a:lnTo>
                <a:lnTo>
                  <a:pt x="3365624" y="3023302"/>
                </a:lnTo>
                <a:lnTo>
                  <a:pt x="3372734" y="3021868"/>
                </a:lnTo>
                <a:lnTo>
                  <a:pt x="3378538" y="3017957"/>
                </a:lnTo>
                <a:lnTo>
                  <a:pt x="3382451" y="3012159"/>
                </a:lnTo>
                <a:lnTo>
                  <a:pt x="3383886" y="3005062"/>
                </a:lnTo>
                <a:lnTo>
                  <a:pt x="3382451" y="2997967"/>
                </a:lnTo>
                <a:lnTo>
                  <a:pt x="3378538" y="2992176"/>
                </a:lnTo>
                <a:lnTo>
                  <a:pt x="3372734" y="2988272"/>
                </a:lnTo>
                <a:lnTo>
                  <a:pt x="3365624" y="2986841"/>
                </a:lnTo>
                <a:close/>
              </a:path>
              <a:path w="5621655" h="3489960">
                <a:moveTo>
                  <a:pt x="3459167" y="2986984"/>
                </a:moveTo>
                <a:lnTo>
                  <a:pt x="3452138" y="2988407"/>
                </a:lnTo>
                <a:lnTo>
                  <a:pt x="3446390" y="2992285"/>
                </a:lnTo>
                <a:lnTo>
                  <a:pt x="3442512" y="2998032"/>
                </a:lnTo>
                <a:lnTo>
                  <a:pt x="3441089" y="3005062"/>
                </a:lnTo>
                <a:lnTo>
                  <a:pt x="3442512" y="3012100"/>
                </a:lnTo>
                <a:lnTo>
                  <a:pt x="3446390" y="3017847"/>
                </a:lnTo>
                <a:lnTo>
                  <a:pt x="3452138" y="3021720"/>
                </a:lnTo>
                <a:lnTo>
                  <a:pt x="3459167" y="3023141"/>
                </a:lnTo>
                <a:lnTo>
                  <a:pt x="3466206" y="3021720"/>
                </a:lnTo>
                <a:lnTo>
                  <a:pt x="3471953" y="3017847"/>
                </a:lnTo>
                <a:lnTo>
                  <a:pt x="3475827" y="3012100"/>
                </a:lnTo>
                <a:lnTo>
                  <a:pt x="3477247" y="3005062"/>
                </a:lnTo>
                <a:lnTo>
                  <a:pt x="3475827" y="2998032"/>
                </a:lnTo>
                <a:lnTo>
                  <a:pt x="3471953" y="2992285"/>
                </a:lnTo>
                <a:lnTo>
                  <a:pt x="3466206" y="2988407"/>
                </a:lnTo>
                <a:lnTo>
                  <a:pt x="3459167" y="2986984"/>
                </a:lnTo>
                <a:close/>
              </a:path>
              <a:path w="5621655" h="3489960">
                <a:moveTo>
                  <a:pt x="3562536" y="2987225"/>
                </a:moveTo>
                <a:lnTo>
                  <a:pt x="3542803" y="2987225"/>
                </a:lnTo>
                <a:lnTo>
                  <a:pt x="3534814" y="2995216"/>
                </a:lnTo>
                <a:lnTo>
                  <a:pt x="3534814" y="3014929"/>
                </a:lnTo>
                <a:lnTo>
                  <a:pt x="3542803" y="3022918"/>
                </a:lnTo>
                <a:lnTo>
                  <a:pt x="3562536" y="3022918"/>
                </a:lnTo>
                <a:lnTo>
                  <a:pt x="3570507" y="3014929"/>
                </a:lnTo>
                <a:lnTo>
                  <a:pt x="3570507" y="2995216"/>
                </a:lnTo>
                <a:lnTo>
                  <a:pt x="3562536" y="2987225"/>
                </a:lnTo>
                <a:close/>
              </a:path>
              <a:path w="5621655" h="3489960">
                <a:moveTo>
                  <a:pt x="4496191" y="2989949"/>
                </a:moveTo>
                <a:lnTo>
                  <a:pt x="4479464" y="2989949"/>
                </a:lnTo>
                <a:lnTo>
                  <a:pt x="4472683" y="2996728"/>
                </a:lnTo>
                <a:lnTo>
                  <a:pt x="4472683" y="3013415"/>
                </a:lnTo>
                <a:lnTo>
                  <a:pt x="4479464" y="3020194"/>
                </a:lnTo>
                <a:lnTo>
                  <a:pt x="4496191" y="3020194"/>
                </a:lnTo>
                <a:lnTo>
                  <a:pt x="4502930" y="3013415"/>
                </a:lnTo>
                <a:lnTo>
                  <a:pt x="4502930" y="2996728"/>
                </a:lnTo>
                <a:lnTo>
                  <a:pt x="4496191" y="2989949"/>
                </a:lnTo>
                <a:close/>
              </a:path>
              <a:path w="5621655" h="3489960">
                <a:moveTo>
                  <a:pt x="4589491" y="2990272"/>
                </a:moveTo>
                <a:lnTo>
                  <a:pt x="4573148" y="2990272"/>
                </a:lnTo>
                <a:lnTo>
                  <a:pt x="4566529" y="2996890"/>
                </a:lnTo>
                <a:lnTo>
                  <a:pt x="4566529" y="3013254"/>
                </a:lnTo>
                <a:lnTo>
                  <a:pt x="4573148" y="3019872"/>
                </a:lnTo>
                <a:lnTo>
                  <a:pt x="4589491" y="3019872"/>
                </a:lnTo>
                <a:lnTo>
                  <a:pt x="4596130" y="3013254"/>
                </a:lnTo>
                <a:lnTo>
                  <a:pt x="4596130" y="2996890"/>
                </a:lnTo>
                <a:lnTo>
                  <a:pt x="4589491" y="2990272"/>
                </a:lnTo>
                <a:close/>
              </a:path>
              <a:path w="5621655" h="3489960">
                <a:moveTo>
                  <a:pt x="4682853" y="2990574"/>
                </a:moveTo>
                <a:lnTo>
                  <a:pt x="4666832" y="2990574"/>
                </a:lnTo>
                <a:lnTo>
                  <a:pt x="4660375" y="2997071"/>
                </a:lnTo>
                <a:lnTo>
                  <a:pt x="4660375" y="3013072"/>
                </a:lnTo>
                <a:lnTo>
                  <a:pt x="4666832" y="3019569"/>
                </a:lnTo>
                <a:lnTo>
                  <a:pt x="4682853" y="3019569"/>
                </a:lnTo>
                <a:lnTo>
                  <a:pt x="4689330" y="3013072"/>
                </a:lnTo>
                <a:lnTo>
                  <a:pt x="4689330" y="2997071"/>
                </a:lnTo>
                <a:lnTo>
                  <a:pt x="4682853" y="2990574"/>
                </a:lnTo>
                <a:close/>
              </a:path>
              <a:path w="5621655" h="3489960">
                <a:moveTo>
                  <a:pt x="2009696" y="3033754"/>
                </a:moveTo>
                <a:lnTo>
                  <a:pt x="2002658" y="3035174"/>
                </a:lnTo>
                <a:lnTo>
                  <a:pt x="1996912" y="3039047"/>
                </a:lnTo>
                <a:lnTo>
                  <a:pt x="1993038" y="3044794"/>
                </a:lnTo>
                <a:lnTo>
                  <a:pt x="1991618" y="3051832"/>
                </a:lnTo>
                <a:lnTo>
                  <a:pt x="1993038" y="3058862"/>
                </a:lnTo>
                <a:lnTo>
                  <a:pt x="1996912" y="3064609"/>
                </a:lnTo>
                <a:lnTo>
                  <a:pt x="2002658" y="3068488"/>
                </a:lnTo>
                <a:lnTo>
                  <a:pt x="2009696" y="3069911"/>
                </a:lnTo>
                <a:lnTo>
                  <a:pt x="2016735" y="3068488"/>
                </a:lnTo>
                <a:lnTo>
                  <a:pt x="2022482" y="3064609"/>
                </a:lnTo>
                <a:lnTo>
                  <a:pt x="2026355" y="3058862"/>
                </a:lnTo>
                <a:lnTo>
                  <a:pt x="2027776" y="3051832"/>
                </a:lnTo>
                <a:lnTo>
                  <a:pt x="2026355" y="3044794"/>
                </a:lnTo>
                <a:lnTo>
                  <a:pt x="2022482" y="3039047"/>
                </a:lnTo>
                <a:lnTo>
                  <a:pt x="2016735" y="3035174"/>
                </a:lnTo>
                <a:lnTo>
                  <a:pt x="2009696" y="3033754"/>
                </a:lnTo>
                <a:close/>
              </a:path>
              <a:path w="5621655" h="3489960">
                <a:moveTo>
                  <a:pt x="2290244" y="3033350"/>
                </a:moveTo>
                <a:lnTo>
                  <a:pt x="2283049" y="3034802"/>
                </a:lnTo>
                <a:lnTo>
                  <a:pt x="2277174" y="3038763"/>
                </a:lnTo>
                <a:lnTo>
                  <a:pt x="2273214" y="3044637"/>
                </a:lnTo>
                <a:lnTo>
                  <a:pt x="2271762" y="3051832"/>
                </a:lnTo>
                <a:lnTo>
                  <a:pt x="2273214" y="3059016"/>
                </a:lnTo>
                <a:lnTo>
                  <a:pt x="2277174" y="3064884"/>
                </a:lnTo>
                <a:lnTo>
                  <a:pt x="2283049" y="3068843"/>
                </a:lnTo>
                <a:lnTo>
                  <a:pt x="2290244" y="3070294"/>
                </a:lnTo>
                <a:lnTo>
                  <a:pt x="2297428" y="3068843"/>
                </a:lnTo>
                <a:lnTo>
                  <a:pt x="2303297" y="3064884"/>
                </a:lnTo>
                <a:lnTo>
                  <a:pt x="2307256" y="3059016"/>
                </a:lnTo>
                <a:lnTo>
                  <a:pt x="2308707" y="3051832"/>
                </a:lnTo>
                <a:lnTo>
                  <a:pt x="2307256" y="3044637"/>
                </a:lnTo>
                <a:lnTo>
                  <a:pt x="2303297" y="3038763"/>
                </a:lnTo>
                <a:lnTo>
                  <a:pt x="2297428" y="3034802"/>
                </a:lnTo>
                <a:lnTo>
                  <a:pt x="2290244" y="3033350"/>
                </a:lnTo>
                <a:close/>
              </a:path>
              <a:path w="5621655" h="3489960">
                <a:moveTo>
                  <a:pt x="2383747" y="3033269"/>
                </a:moveTo>
                <a:lnTo>
                  <a:pt x="2376533" y="3034728"/>
                </a:lnTo>
                <a:lnTo>
                  <a:pt x="2370639" y="3038707"/>
                </a:lnTo>
                <a:lnTo>
                  <a:pt x="2366662" y="3044608"/>
                </a:lnTo>
                <a:lnTo>
                  <a:pt x="2365203" y="3051832"/>
                </a:lnTo>
                <a:lnTo>
                  <a:pt x="2366662" y="3059045"/>
                </a:lnTo>
                <a:lnTo>
                  <a:pt x="2370639" y="3064940"/>
                </a:lnTo>
                <a:lnTo>
                  <a:pt x="2376533" y="3068916"/>
                </a:lnTo>
                <a:lnTo>
                  <a:pt x="2383747" y="3070374"/>
                </a:lnTo>
                <a:lnTo>
                  <a:pt x="2390971" y="3068916"/>
                </a:lnTo>
                <a:lnTo>
                  <a:pt x="2396872" y="3064940"/>
                </a:lnTo>
                <a:lnTo>
                  <a:pt x="2400851" y="3059045"/>
                </a:lnTo>
                <a:lnTo>
                  <a:pt x="2402310" y="3051832"/>
                </a:lnTo>
                <a:lnTo>
                  <a:pt x="2400851" y="3044608"/>
                </a:lnTo>
                <a:lnTo>
                  <a:pt x="2396872" y="3038707"/>
                </a:lnTo>
                <a:lnTo>
                  <a:pt x="2390971" y="3034728"/>
                </a:lnTo>
                <a:lnTo>
                  <a:pt x="2383747" y="3033269"/>
                </a:lnTo>
                <a:close/>
              </a:path>
              <a:path w="5621655" h="3489960">
                <a:moveTo>
                  <a:pt x="2477269" y="3033209"/>
                </a:moveTo>
                <a:lnTo>
                  <a:pt x="2470018" y="3034672"/>
                </a:lnTo>
                <a:lnTo>
                  <a:pt x="2464099" y="3038662"/>
                </a:lnTo>
                <a:lnTo>
                  <a:pt x="2460109" y="3044581"/>
                </a:lnTo>
                <a:lnTo>
                  <a:pt x="2458646" y="3051832"/>
                </a:lnTo>
                <a:lnTo>
                  <a:pt x="2460109" y="3059075"/>
                </a:lnTo>
                <a:lnTo>
                  <a:pt x="2464099" y="3064995"/>
                </a:lnTo>
                <a:lnTo>
                  <a:pt x="2470018" y="3068990"/>
                </a:lnTo>
                <a:lnTo>
                  <a:pt x="2477269" y="3070456"/>
                </a:lnTo>
                <a:lnTo>
                  <a:pt x="2484521" y="3068990"/>
                </a:lnTo>
                <a:lnTo>
                  <a:pt x="2490441" y="3064995"/>
                </a:lnTo>
                <a:lnTo>
                  <a:pt x="2494431" y="3059075"/>
                </a:lnTo>
                <a:lnTo>
                  <a:pt x="2495894" y="3051832"/>
                </a:lnTo>
                <a:lnTo>
                  <a:pt x="2494431" y="3044581"/>
                </a:lnTo>
                <a:lnTo>
                  <a:pt x="2490441" y="3038662"/>
                </a:lnTo>
                <a:lnTo>
                  <a:pt x="2484521" y="3034672"/>
                </a:lnTo>
                <a:lnTo>
                  <a:pt x="2477269" y="3033209"/>
                </a:lnTo>
                <a:close/>
              </a:path>
              <a:path w="5621655" h="3489960">
                <a:moveTo>
                  <a:pt x="2570772" y="3033128"/>
                </a:moveTo>
                <a:lnTo>
                  <a:pt x="2563503" y="3034598"/>
                </a:lnTo>
                <a:lnTo>
                  <a:pt x="2557564" y="3038606"/>
                </a:lnTo>
                <a:lnTo>
                  <a:pt x="2553557" y="3044551"/>
                </a:lnTo>
                <a:lnTo>
                  <a:pt x="2552088" y="3051832"/>
                </a:lnTo>
                <a:lnTo>
                  <a:pt x="2553557" y="3059113"/>
                </a:lnTo>
                <a:lnTo>
                  <a:pt x="2557564" y="3065058"/>
                </a:lnTo>
                <a:lnTo>
                  <a:pt x="2563503" y="3069066"/>
                </a:lnTo>
                <a:lnTo>
                  <a:pt x="2570772" y="3070536"/>
                </a:lnTo>
                <a:lnTo>
                  <a:pt x="2578053" y="3069066"/>
                </a:lnTo>
                <a:lnTo>
                  <a:pt x="2583998" y="3065058"/>
                </a:lnTo>
                <a:lnTo>
                  <a:pt x="2588007" y="3059113"/>
                </a:lnTo>
                <a:lnTo>
                  <a:pt x="2589476" y="3051832"/>
                </a:lnTo>
                <a:lnTo>
                  <a:pt x="2588007" y="3044551"/>
                </a:lnTo>
                <a:lnTo>
                  <a:pt x="2583998" y="3038606"/>
                </a:lnTo>
                <a:lnTo>
                  <a:pt x="2578053" y="3034598"/>
                </a:lnTo>
                <a:lnTo>
                  <a:pt x="2570772" y="3033128"/>
                </a:lnTo>
                <a:close/>
              </a:path>
              <a:path w="5621655" h="3489960">
                <a:moveTo>
                  <a:pt x="2664295" y="3033128"/>
                </a:moveTo>
                <a:lnTo>
                  <a:pt x="2657014" y="3034598"/>
                </a:lnTo>
                <a:lnTo>
                  <a:pt x="2651069" y="3038606"/>
                </a:lnTo>
                <a:lnTo>
                  <a:pt x="2647060" y="3044551"/>
                </a:lnTo>
                <a:lnTo>
                  <a:pt x="2645590" y="3051832"/>
                </a:lnTo>
                <a:lnTo>
                  <a:pt x="2647060" y="3059113"/>
                </a:lnTo>
                <a:lnTo>
                  <a:pt x="2651069" y="3065058"/>
                </a:lnTo>
                <a:lnTo>
                  <a:pt x="2657014" y="3069066"/>
                </a:lnTo>
                <a:lnTo>
                  <a:pt x="2664295" y="3070536"/>
                </a:lnTo>
                <a:lnTo>
                  <a:pt x="2671576" y="3069066"/>
                </a:lnTo>
                <a:lnTo>
                  <a:pt x="2677521" y="3065058"/>
                </a:lnTo>
                <a:lnTo>
                  <a:pt x="2681529" y="3059113"/>
                </a:lnTo>
                <a:lnTo>
                  <a:pt x="2682999" y="3051832"/>
                </a:lnTo>
                <a:lnTo>
                  <a:pt x="2681529" y="3044551"/>
                </a:lnTo>
                <a:lnTo>
                  <a:pt x="2677521" y="3038606"/>
                </a:lnTo>
                <a:lnTo>
                  <a:pt x="2671576" y="3034598"/>
                </a:lnTo>
                <a:lnTo>
                  <a:pt x="2664295" y="3033128"/>
                </a:lnTo>
                <a:close/>
              </a:path>
              <a:path w="5621655" h="3489960">
                <a:moveTo>
                  <a:pt x="2757817" y="3033128"/>
                </a:moveTo>
                <a:lnTo>
                  <a:pt x="2750537" y="3034598"/>
                </a:lnTo>
                <a:lnTo>
                  <a:pt x="2744591" y="3038606"/>
                </a:lnTo>
                <a:lnTo>
                  <a:pt x="2740583" y="3044551"/>
                </a:lnTo>
                <a:lnTo>
                  <a:pt x="2739113" y="3051832"/>
                </a:lnTo>
                <a:lnTo>
                  <a:pt x="2740583" y="3059113"/>
                </a:lnTo>
                <a:lnTo>
                  <a:pt x="2744591" y="3065058"/>
                </a:lnTo>
                <a:lnTo>
                  <a:pt x="2750537" y="3069066"/>
                </a:lnTo>
                <a:lnTo>
                  <a:pt x="2757817" y="3070536"/>
                </a:lnTo>
                <a:lnTo>
                  <a:pt x="2765087" y="3069066"/>
                </a:lnTo>
                <a:lnTo>
                  <a:pt x="2771026" y="3065058"/>
                </a:lnTo>
                <a:lnTo>
                  <a:pt x="2775032" y="3059113"/>
                </a:lnTo>
                <a:lnTo>
                  <a:pt x="2776502" y="3051832"/>
                </a:lnTo>
                <a:lnTo>
                  <a:pt x="2775032" y="3044551"/>
                </a:lnTo>
                <a:lnTo>
                  <a:pt x="2771026" y="3038606"/>
                </a:lnTo>
                <a:lnTo>
                  <a:pt x="2765087" y="3034598"/>
                </a:lnTo>
                <a:lnTo>
                  <a:pt x="2757817" y="3033128"/>
                </a:lnTo>
                <a:close/>
              </a:path>
              <a:path w="5621655" h="3489960">
                <a:moveTo>
                  <a:pt x="2851320" y="3033128"/>
                </a:moveTo>
                <a:lnTo>
                  <a:pt x="2844039" y="3034598"/>
                </a:lnTo>
                <a:lnTo>
                  <a:pt x="2838094" y="3038606"/>
                </a:lnTo>
                <a:lnTo>
                  <a:pt x="2834085" y="3044551"/>
                </a:lnTo>
                <a:lnTo>
                  <a:pt x="2832615" y="3051832"/>
                </a:lnTo>
                <a:lnTo>
                  <a:pt x="2834085" y="3059113"/>
                </a:lnTo>
                <a:lnTo>
                  <a:pt x="2838094" y="3065058"/>
                </a:lnTo>
                <a:lnTo>
                  <a:pt x="2844039" y="3069066"/>
                </a:lnTo>
                <a:lnTo>
                  <a:pt x="2851320" y="3070536"/>
                </a:lnTo>
                <a:lnTo>
                  <a:pt x="2858601" y="3069066"/>
                </a:lnTo>
                <a:lnTo>
                  <a:pt x="2864547" y="3065058"/>
                </a:lnTo>
                <a:lnTo>
                  <a:pt x="2868555" y="3059113"/>
                </a:lnTo>
                <a:lnTo>
                  <a:pt x="2870024" y="3051832"/>
                </a:lnTo>
                <a:lnTo>
                  <a:pt x="2868555" y="3044551"/>
                </a:lnTo>
                <a:lnTo>
                  <a:pt x="2864547" y="3038606"/>
                </a:lnTo>
                <a:lnTo>
                  <a:pt x="2858601" y="3034598"/>
                </a:lnTo>
                <a:lnTo>
                  <a:pt x="2851320" y="3033128"/>
                </a:lnTo>
                <a:close/>
              </a:path>
              <a:path w="5621655" h="3489960">
                <a:moveTo>
                  <a:pt x="2944843" y="3033209"/>
                </a:moveTo>
                <a:lnTo>
                  <a:pt x="2937591" y="3034672"/>
                </a:lnTo>
                <a:lnTo>
                  <a:pt x="2931672" y="3038662"/>
                </a:lnTo>
                <a:lnTo>
                  <a:pt x="2927682" y="3044581"/>
                </a:lnTo>
                <a:lnTo>
                  <a:pt x="2926219" y="3051832"/>
                </a:lnTo>
                <a:lnTo>
                  <a:pt x="2927682" y="3059075"/>
                </a:lnTo>
                <a:lnTo>
                  <a:pt x="2931672" y="3064995"/>
                </a:lnTo>
                <a:lnTo>
                  <a:pt x="2937591" y="3068990"/>
                </a:lnTo>
                <a:lnTo>
                  <a:pt x="2944843" y="3070456"/>
                </a:lnTo>
                <a:lnTo>
                  <a:pt x="2952086" y="3068990"/>
                </a:lnTo>
                <a:lnTo>
                  <a:pt x="2958006" y="3064995"/>
                </a:lnTo>
                <a:lnTo>
                  <a:pt x="2962001" y="3059075"/>
                </a:lnTo>
                <a:lnTo>
                  <a:pt x="2963467" y="3051832"/>
                </a:lnTo>
                <a:lnTo>
                  <a:pt x="2962001" y="3044581"/>
                </a:lnTo>
                <a:lnTo>
                  <a:pt x="2958006" y="3038662"/>
                </a:lnTo>
                <a:lnTo>
                  <a:pt x="2952086" y="3034672"/>
                </a:lnTo>
                <a:lnTo>
                  <a:pt x="2944843" y="3033209"/>
                </a:lnTo>
                <a:close/>
              </a:path>
              <a:path w="5621655" h="3489960">
                <a:moveTo>
                  <a:pt x="3515726" y="3034056"/>
                </a:moveTo>
                <a:lnTo>
                  <a:pt x="3496113" y="3034056"/>
                </a:lnTo>
                <a:lnTo>
                  <a:pt x="3488122" y="3042005"/>
                </a:lnTo>
                <a:lnTo>
                  <a:pt x="3488122" y="3061638"/>
                </a:lnTo>
                <a:lnTo>
                  <a:pt x="3496113" y="3069588"/>
                </a:lnTo>
                <a:lnTo>
                  <a:pt x="3515726" y="3069588"/>
                </a:lnTo>
                <a:lnTo>
                  <a:pt x="3523715" y="3061638"/>
                </a:lnTo>
                <a:lnTo>
                  <a:pt x="3523715" y="3042005"/>
                </a:lnTo>
                <a:lnTo>
                  <a:pt x="3515726" y="3034056"/>
                </a:lnTo>
                <a:close/>
              </a:path>
              <a:path w="5621655" h="3489960">
                <a:moveTo>
                  <a:pt x="4542761" y="3036942"/>
                </a:moveTo>
                <a:lnTo>
                  <a:pt x="4526356" y="3036942"/>
                </a:lnTo>
                <a:lnTo>
                  <a:pt x="4519677" y="3043600"/>
                </a:lnTo>
                <a:lnTo>
                  <a:pt x="4519677" y="3060044"/>
                </a:lnTo>
                <a:lnTo>
                  <a:pt x="4526356" y="3066703"/>
                </a:lnTo>
                <a:lnTo>
                  <a:pt x="4542761" y="3066703"/>
                </a:lnTo>
                <a:lnTo>
                  <a:pt x="4549479" y="3060044"/>
                </a:lnTo>
                <a:lnTo>
                  <a:pt x="4549479" y="3043600"/>
                </a:lnTo>
                <a:lnTo>
                  <a:pt x="4542761" y="3036942"/>
                </a:lnTo>
                <a:close/>
              </a:path>
              <a:path w="5621655" h="3489960">
                <a:moveTo>
                  <a:pt x="4636121" y="3037244"/>
                </a:moveTo>
                <a:lnTo>
                  <a:pt x="4620040" y="3037244"/>
                </a:lnTo>
                <a:lnTo>
                  <a:pt x="4613482" y="3043782"/>
                </a:lnTo>
                <a:lnTo>
                  <a:pt x="4613482" y="3059863"/>
                </a:lnTo>
                <a:lnTo>
                  <a:pt x="4620040" y="3066399"/>
                </a:lnTo>
                <a:lnTo>
                  <a:pt x="4636121" y="3066399"/>
                </a:lnTo>
                <a:lnTo>
                  <a:pt x="4642659" y="3059863"/>
                </a:lnTo>
                <a:lnTo>
                  <a:pt x="4642659" y="3043782"/>
                </a:lnTo>
                <a:lnTo>
                  <a:pt x="4636121" y="3037244"/>
                </a:lnTo>
                <a:close/>
              </a:path>
              <a:path w="5621655" h="3489960">
                <a:moveTo>
                  <a:pt x="4729423" y="3037648"/>
                </a:moveTo>
                <a:lnTo>
                  <a:pt x="4713765" y="3037648"/>
                </a:lnTo>
                <a:lnTo>
                  <a:pt x="4707408" y="3043982"/>
                </a:lnTo>
                <a:lnTo>
                  <a:pt x="4707408" y="3059661"/>
                </a:lnTo>
                <a:lnTo>
                  <a:pt x="4713765" y="3066016"/>
                </a:lnTo>
                <a:lnTo>
                  <a:pt x="4729423" y="3066016"/>
                </a:lnTo>
                <a:lnTo>
                  <a:pt x="4735798" y="3059661"/>
                </a:lnTo>
                <a:lnTo>
                  <a:pt x="4735798" y="3043982"/>
                </a:lnTo>
                <a:lnTo>
                  <a:pt x="4729423" y="3037648"/>
                </a:lnTo>
                <a:close/>
              </a:path>
              <a:path w="5621655" h="3489960">
                <a:moveTo>
                  <a:pt x="2336995" y="3080261"/>
                </a:moveTo>
                <a:lnTo>
                  <a:pt x="2329868" y="3081702"/>
                </a:lnTo>
                <a:lnTo>
                  <a:pt x="2324044" y="3085631"/>
                </a:lnTo>
                <a:lnTo>
                  <a:pt x="2320116" y="3091455"/>
                </a:lnTo>
                <a:lnTo>
                  <a:pt x="2318674" y="3098582"/>
                </a:lnTo>
                <a:lnTo>
                  <a:pt x="2320116" y="3105709"/>
                </a:lnTo>
                <a:lnTo>
                  <a:pt x="2324044" y="3111533"/>
                </a:lnTo>
                <a:lnTo>
                  <a:pt x="2329868" y="3115462"/>
                </a:lnTo>
                <a:lnTo>
                  <a:pt x="2336995" y="3116903"/>
                </a:lnTo>
                <a:lnTo>
                  <a:pt x="2344123" y="3115462"/>
                </a:lnTo>
                <a:lnTo>
                  <a:pt x="2349947" y="3111533"/>
                </a:lnTo>
                <a:lnTo>
                  <a:pt x="2353875" y="3105709"/>
                </a:lnTo>
                <a:lnTo>
                  <a:pt x="2355316" y="3098582"/>
                </a:lnTo>
                <a:lnTo>
                  <a:pt x="2353875" y="3091455"/>
                </a:lnTo>
                <a:lnTo>
                  <a:pt x="2349947" y="3085631"/>
                </a:lnTo>
                <a:lnTo>
                  <a:pt x="2344123" y="3081702"/>
                </a:lnTo>
                <a:lnTo>
                  <a:pt x="2336995" y="3080261"/>
                </a:lnTo>
                <a:close/>
              </a:path>
              <a:path w="5621655" h="3489960">
                <a:moveTo>
                  <a:pt x="2430518" y="3080180"/>
                </a:moveTo>
                <a:lnTo>
                  <a:pt x="2423353" y="3081628"/>
                </a:lnTo>
                <a:lnTo>
                  <a:pt x="2417504" y="3085575"/>
                </a:lnTo>
                <a:lnTo>
                  <a:pt x="2413562" y="3091425"/>
                </a:lnTo>
                <a:lnTo>
                  <a:pt x="2412117" y="3098582"/>
                </a:lnTo>
                <a:lnTo>
                  <a:pt x="2413562" y="3105736"/>
                </a:lnTo>
                <a:lnTo>
                  <a:pt x="2417504" y="3111578"/>
                </a:lnTo>
                <a:lnTo>
                  <a:pt x="2423353" y="3115518"/>
                </a:lnTo>
                <a:lnTo>
                  <a:pt x="2430518" y="3116963"/>
                </a:lnTo>
                <a:lnTo>
                  <a:pt x="2437672" y="3115518"/>
                </a:lnTo>
                <a:lnTo>
                  <a:pt x="2443515" y="3111578"/>
                </a:lnTo>
                <a:lnTo>
                  <a:pt x="2447455" y="3105736"/>
                </a:lnTo>
                <a:lnTo>
                  <a:pt x="2448900" y="3098582"/>
                </a:lnTo>
                <a:lnTo>
                  <a:pt x="2447455" y="3091425"/>
                </a:lnTo>
                <a:lnTo>
                  <a:pt x="2443515" y="3085575"/>
                </a:lnTo>
                <a:lnTo>
                  <a:pt x="2437672" y="3081628"/>
                </a:lnTo>
                <a:lnTo>
                  <a:pt x="2430518" y="3080180"/>
                </a:lnTo>
                <a:close/>
              </a:path>
              <a:path w="5621655" h="3489960">
                <a:moveTo>
                  <a:pt x="2524021" y="3080120"/>
                </a:moveTo>
                <a:lnTo>
                  <a:pt x="2516837" y="3081569"/>
                </a:lnTo>
                <a:lnTo>
                  <a:pt x="2510969" y="3085523"/>
                </a:lnTo>
                <a:lnTo>
                  <a:pt x="2507010" y="3091390"/>
                </a:lnTo>
                <a:lnTo>
                  <a:pt x="2505559" y="3098582"/>
                </a:lnTo>
                <a:lnTo>
                  <a:pt x="2507010" y="3105766"/>
                </a:lnTo>
                <a:lnTo>
                  <a:pt x="2510969" y="3111634"/>
                </a:lnTo>
                <a:lnTo>
                  <a:pt x="2516837" y="3115592"/>
                </a:lnTo>
                <a:lnTo>
                  <a:pt x="2524021" y="3117044"/>
                </a:lnTo>
                <a:lnTo>
                  <a:pt x="2531213" y="3115592"/>
                </a:lnTo>
                <a:lnTo>
                  <a:pt x="2537081" y="3111634"/>
                </a:lnTo>
                <a:lnTo>
                  <a:pt x="2541035" y="3105766"/>
                </a:lnTo>
                <a:lnTo>
                  <a:pt x="2542484" y="3098582"/>
                </a:lnTo>
                <a:lnTo>
                  <a:pt x="2541035" y="3091390"/>
                </a:lnTo>
                <a:lnTo>
                  <a:pt x="2537081" y="3085523"/>
                </a:lnTo>
                <a:lnTo>
                  <a:pt x="2531213" y="3081569"/>
                </a:lnTo>
                <a:lnTo>
                  <a:pt x="2524021" y="3080120"/>
                </a:lnTo>
                <a:close/>
              </a:path>
              <a:path w="5621655" h="3489960">
                <a:moveTo>
                  <a:pt x="2617543" y="3080039"/>
                </a:moveTo>
                <a:lnTo>
                  <a:pt x="2610322" y="3081495"/>
                </a:lnTo>
                <a:lnTo>
                  <a:pt x="2604428" y="3085467"/>
                </a:lnTo>
                <a:lnTo>
                  <a:pt x="2600456" y="3091361"/>
                </a:lnTo>
                <a:lnTo>
                  <a:pt x="2599000" y="3098582"/>
                </a:lnTo>
                <a:lnTo>
                  <a:pt x="2600456" y="3105804"/>
                </a:lnTo>
                <a:lnTo>
                  <a:pt x="2604428" y="3111697"/>
                </a:lnTo>
                <a:lnTo>
                  <a:pt x="2610322" y="3115669"/>
                </a:lnTo>
                <a:lnTo>
                  <a:pt x="2617543" y="3117124"/>
                </a:lnTo>
                <a:lnTo>
                  <a:pt x="2624757" y="3115669"/>
                </a:lnTo>
                <a:lnTo>
                  <a:pt x="2630651" y="3111697"/>
                </a:lnTo>
                <a:lnTo>
                  <a:pt x="2634628" y="3105804"/>
                </a:lnTo>
                <a:lnTo>
                  <a:pt x="2636087" y="3098582"/>
                </a:lnTo>
                <a:lnTo>
                  <a:pt x="2634628" y="3091361"/>
                </a:lnTo>
                <a:lnTo>
                  <a:pt x="2630651" y="3085467"/>
                </a:lnTo>
                <a:lnTo>
                  <a:pt x="2624757" y="3081495"/>
                </a:lnTo>
                <a:lnTo>
                  <a:pt x="2617543" y="3080039"/>
                </a:lnTo>
                <a:close/>
              </a:path>
              <a:path w="5621655" h="3489960">
                <a:moveTo>
                  <a:pt x="2711046" y="3080039"/>
                </a:moveTo>
                <a:lnTo>
                  <a:pt x="2703833" y="3081495"/>
                </a:lnTo>
                <a:lnTo>
                  <a:pt x="2697938" y="3085467"/>
                </a:lnTo>
                <a:lnTo>
                  <a:pt x="2693961" y="3091361"/>
                </a:lnTo>
                <a:lnTo>
                  <a:pt x="2692503" y="3098582"/>
                </a:lnTo>
                <a:lnTo>
                  <a:pt x="2693961" y="3105804"/>
                </a:lnTo>
                <a:lnTo>
                  <a:pt x="2697938" y="3111697"/>
                </a:lnTo>
                <a:lnTo>
                  <a:pt x="2703833" y="3115669"/>
                </a:lnTo>
                <a:lnTo>
                  <a:pt x="2711046" y="3117124"/>
                </a:lnTo>
                <a:lnTo>
                  <a:pt x="2718271" y="3115669"/>
                </a:lnTo>
                <a:lnTo>
                  <a:pt x="2724172" y="3111697"/>
                </a:lnTo>
                <a:lnTo>
                  <a:pt x="2728150" y="3105804"/>
                </a:lnTo>
                <a:lnTo>
                  <a:pt x="2729609" y="3098582"/>
                </a:lnTo>
                <a:lnTo>
                  <a:pt x="2728150" y="3091361"/>
                </a:lnTo>
                <a:lnTo>
                  <a:pt x="2724172" y="3085467"/>
                </a:lnTo>
                <a:lnTo>
                  <a:pt x="2718271" y="3081495"/>
                </a:lnTo>
                <a:lnTo>
                  <a:pt x="2711046" y="3080039"/>
                </a:lnTo>
                <a:close/>
              </a:path>
              <a:path w="5621655" h="3489960">
                <a:moveTo>
                  <a:pt x="2804569" y="3080039"/>
                </a:moveTo>
                <a:lnTo>
                  <a:pt x="2797347" y="3081495"/>
                </a:lnTo>
                <a:lnTo>
                  <a:pt x="2791453" y="3085467"/>
                </a:lnTo>
                <a:lnTo>
                  <a:pt x="2787481" y="3091361"/>
                </a:lnTo>
                <a:lnTo>
                  <a:pt x="2786025" y="3098582"/>
                </a:lnTo>
                <a:lnTo>
                  <a:pt x="2787481" y="3105804"/>
                </a:lnTo>
                <a:lnTo>
                  <a:pt x="2791453" y="3111697"/>
                </a:lnTo>
                <a:lnTo>
                  <a:pt x="2797347" y="3115669"/>
                </a:lnTo>
                <a:lnTo>
                  <a:pt x="2804569" y="3117124"/>
                </a:lnTo>
                <a:lnTo>
                  <a:pt x="2811782" y="3115669"/>
                </a:lnTo>
                <a:lnTo>
                  <a:pt x="2817677" y="3111697"/>
                </a:lnTo>
                <a:lnTo>
                  <a:pt x="2821653" y="3105804"/>
                </a:lnTo>
                <a:lnTo>
                  <a:pt x="2823112" y="3098582"/>
                </a:lnTo>
                <a:lnTo>
                  <a:pt x="2821653" y="3091361"/>
                </a:lnTo>
                <a:lnTo>
                  <a:pt x="2817677" y="3085467"/>
                </a:lnTo>
                <a:lnTo>
                  <a:pt x="2811782" y="3081495"/>
                </a:lnTo>
                <a:lnTo>
                  <a:pt x="2804569" y="3080039"/>
                </a:lnTo>
                <a:close/>
              </a:path>
              <a:path w="5621655" h="3489960">
                <a:moveTo>
                  <a:pt x="2898071" y="3080120"/>
                </a:moveTo>
                <a:lnTo>
                  <a:pt x="2890888" y="3081569"/>
                </a:lnTo>
                <a:lnTo>
                  <a:pt x="2885019" y="3085523"/>
                </a:lnTo>
                <a:lnTo>
                  <a:pt x="2881061" y="3091390"/>
                </a:lnTo>
                <a:lnTo>
                  <a:pt x="2879609" y="3098582"/>
                </a:lnTo>
                <a:lnTo>
                  <a:pt x="2881061" y="3105766"/>
                </a:lnTo>
                <a:lnTo>
                  <a:pt x="2885019" y="3111634"/>
                </a:lnTo>
                <a:lnTo>
                  <a:pt x="2890888" y="3115592"/>
                </a:lnTo>
                <a:lnTo>
                  <a:pt x="2898071" y="3117044"/>
                </a:lnTo>
                <a:lnTo>
                  <a:pt x="2905267" y="3115592"/>
                </a:lnTo>
                <a:lnTo>
                  <a:pt x="2911142" y="3111634"/>
                </a:lnTo>
                <a:lnTo>
                  <a:pt x="2915103" y="3105766"/>
                </a:lnTo>
                <a:lnTo>
                  <a:pt x="2916555" y="3098582"/>
                </a:lnTo>
                <a:lnTo>
                  <a:pt x="2915103" y="3091390"/>
                </a:lnTo>
                <a:lnTo>
                  <a:pt x="2911142" y="3085523"/>
                </a:lnTo>
                <a:lnTo>
                  <a:pt x="2905267" y="3081569"/>
                </a:lnTo>
                <a:lnTo>
                  <a:pt x="2898071" y="3080120"/>
                </a:lnTo>
                <a:close/>
              </a:path>
              <a:path w="5621655" h="3489960">
                <a:moveTo>
                  <a:pt x="4496028" y="3083692"/>
                </a:moveTo>
                <a:lnTo>
                  <a:pt x="4479584" y="3083692"/>
                </a:lnTo>
                <a:lnTo>
                  <a:pt x="4472905" y="3090371"/>
                </a:lnTo>
                <a:lnTo>
                  <a:pt x="4472905" y="3106794"/>
                </a:lnTo>
                <a:lnTo>
                  <a:pt x="4479584" y="3113473"/>
                </a:lnTo>
                <a:lnTo>
                  <a:pt x="4496028" y="3113473"/>
                </a:lnTo>
                <a:lnTo>
                  <a:pt x="4502707" y="3106794"/>
                </a:lnTo>
                <a:lnTo>
                  <a:pt x="4502707" y="3090371"/>
                </a:lnTo>
                <a:lnTo>
                  <a:pt x="4496028" y="3083692"/>
                </a:lnTo>
                <a:close/>
              </a:path>
              <a:path w="5621655" h="3489960">
                <a:moveTo>
                  <a:pt x="4589390" y="3084014"/>
                </a:moveTo>
                <a:lnTo>
                  <a:pt x="4573268" y="3084014"/>
                </a:lnTo>
                <a:lnTo>
                  <a:pt x="4566751" y="3090532"/>
                </a:lnTo>
                <a:lnTo>
                  <a:pt x="4566751" y="3106633"/>
                </a:lnTo>
                <a:lnTo>
                  <a:pt x="4573268" y="3113149"/>
                </a:lnTo>
                <a:lnTo>
                  <a:pt x="4589390" y="3113149"/>
                </a:lnTo>
                <a:lnTo>
                  <a:pt x="4595887" y="3106633"/>
                </a:lnTo>
                <a:lnTo>
                  <a:pt x="4595887" y="3090532"/>
                </a:lnTo>
                <a:lnTo>
                  <a:pt x="4589390" y="3084014"/>
                </a:lnTo>
                <a:close/>
              </a:path>
              <a:path w="5621655" h="3489960">
                <a:moveTo>
                  <a:pt x="4682690" y="3084316"/>
                </a:moveTo>
                <a:lnTo>
                  <a:pt x="4666953" y="3084316"/>
                </a:lnTo>
                <a:lnTo>
                  <a:pt x="4660557" y="3090713"/>
                </a:lnTo>
                <a:lnTo>
                  <a:pt x="4660557" y="3106451"/>
                </a:lnTo>
                <a:lnTo>
                  <a:pt x="4666953" y="3112847"/>
                </a:lnTo>
                <a:lnTo>
                  <a:pt x="4682690" y="3112847"/>
                </a:lnTo>
                <a:lnTo>
                  <a:pt x="4689108" y="3106451"/>
                </a:lnTo>
                <a:lnTo>
                  <a:pt x="4689108" y="3090713"/>
                </a:lnTo>
                <a:lnTo>
                  <a:pt x="4682690" y="3084316"/>
                </a:lnTo>
                <a:close/>
              </a:path>
              <a:path w="5621655" h="3489960">
                <a:moveTo>
                  <a:pt x="2383747" y="3127093"/>
                </a:moveTo>
                <a:lnTo>
                  <a:pt x="2376652" y="3128527"/>
                </a:lnTo>
                <a:lnTo>
                  <a:pt x="2370861" y="3132437"/>
                </a:lnTo>
                <a:lnTo>
                  <a:pt x="2366958" y="3138235"/>
                </a:lnTo>
                <a:lnTo>
                  <a:pt x="2365527" y="3145332"/>
                </a:lnTo>
                <a:lnTo>
                  <a:pt x="2366958" y="3152430"/>
                </a:lnTo>
                <a:lnTo>
                  <a:pt x="2370861" y="3158228"/>
                </a:lnTo>
                <a:lnTo>
                  <a:pt x="2376652" y="3162138"/>
                </a:lnTo>
                <a:lnTo>
                  <a:pt x="2383747" y="3163572"/>
                </a:lnTo>
                <a:lnTo>
                  <a:pt x="2390853" y="3162138"/>
                </a:lnTo>
                <a:lnTo>
                  <a:pt x="2396650" y="3158228"/>
                </a:lnTo>
                <a:lnTo>
                  <a:pt x="2400556" y="3152430"/>
                </a:lnTo>
                <a:lnTo>
                  <a:pt x="2401988" y="3145332"/>
                </a:lnTo>
                <a:lnTo>
                  <a:pt x="2400556" y="3138235"/>
                </a:lnTo>
                <a:lnTo>
                  <a:pt x="2396650" y="3132437"/>
                </a:lnTo>
                <a:lnTo>
                  <a:pt x="2390853" y="3128527"/>
                </a:lnTo>
                <a:lnTo>
                  <a:pt x="2383747" y="3127093"/>
                </a:lnTo>
                <a:close/>
              </a:path>
              <a:path w="5621655" h="3489960">
                <a:moveTo>
                  <a:pt x="2477269" y="3127093"/>
                </a:moveTo>
                <a:lnTo>
                  <a:pt x="2470172" y="3128527"/>
                </a:lnTo>
                <a:lnTo>
                  <a:pt x="2464374" y="3132437"/>
                </a:lnTo>
                <a:lnTo>
                  <a:pt x="2460464" y="3138235"/>
                </a:lnTo>
                <a:lnTo>
                  <a:pt x="2459030" y="3145332"/>
                </a:lnTo>
                <a:lnTo>
                  <a:pt x="2460464" y="3152430"/>
                </a:lnTo>
                <a:lnTo>
                  <a:pt x="2464374" y="3158228"/>
                </a:lnTo>
                <a:lnTo>
                  <a:pt x="2470172" y="3162138"/>
                </a:lnTo>
                <a:lnTo>
                  <a:pt x="2477269" y="3163572"/>
                </a:lnTo>
                <a:lnTo>
                  <a:pt x="2484367" y="3162138"/>
                </a:lnTo>
                <a:lnTo>
                  <a:pt x="2490166" y="3158228"/>
                </a:lnTo>
                <a:lnTo>
                  <a:pt x="2494076" y="3152430"/>
                </a:lnTo>
                <a:lnTo>
                  <a:pt x="2495510" y="3145332"/>
                </a:lnTo>
                <a:lnTo>
                  <a:pt x="2494076" y="3138235"/>
                </a:lnTo>
                <a:lnTo>
                  <a:pt x="2490166" y="3132437"/>
                </a:lnTo>
                <a:lnTo>
                  <a:pt x="2484367" y="3128527"/>
                </a:lnTo>
                <a:lnTo>
                  <a:pt x="2477269" y="3127093"/>
                </a:lnTo>
                <a:close/>
              </a:path>
              <a:path w="5621655" h="3489960">
                <a:moveTo>
                  <a:pt x="2570772" y="3127032"/>
                </a:moveTo>
                <a:lnTo>
                  <a:pt x="2563648" y="3128469"/>
                </a:lnTo>
                <a:lnTo>
                  <a:pt x="2557831" y="3132391"/>
                </a:lnTo>
                <a:lnTo>
                  <a:pt x="2553909" y="3138208"/>
                </a:lnTo>
                <a:lnTo>
                  <a:pt x="2552471" y="3145332"/>
                </a:lnTo>
                <a:lnTo>
                  <a:pt x="2553909" y="3152459"/>
                </a:lnTo>
                <a:lnTo>
                  <a:pt x="2557831" y="3158283"/>
                </a:lnTo>
                <a:lnTo>
                  <a:pt x="2563648" y="3162212"/>
                </a:lnTo>
                <a:lnTo>
                  <a:pt x="2570772" y="3163653"/>
                </a:lnTo>
                <a:lnTo>
                  <a:pt x="2577908" y="3162212"/>
                </a:lnTo>
                <a:lnTo>
                  <a:pt x="2583731" y="3158283"/>
                </a:lnTo>
                <a:lnTo>
                  <a:pt x="2587655" y="3152459"/>
                </a:lnTo>
                <a:lnTo>
                  <a:pt x="2589093" y="3145332"/>
                </a:lnTo>
                <a:lnTo>
                  <a:pt x="2587655" y="3138208"/>
                </a:lnTo>
                <a:lnTo>
                  <a:pt x="2583731" y="3132391"/>
                </a:lnTo>
                <a:lnTo>
                  <a:pt x="2577908" y="3128469"/>
                </a:lnTo>
                <a:lnTo>
                  <a:pt x="2570772" y="3127032"/>
                </a:lnTo>
                <a:close/>
              </a:path>
              <a:path w="5621655" h="3489960">
                <a:moveTo>
                  <a:pt x="2664295" y="3127032"/>
                </a:moveTo>
                <a:lnTo>
                  <a:pt x="2657167" y="3128469"/>
                </a:lnTo>
                <a:lnTo>
                  <a:pt x="2651343" y="3132391"/>
                </a:lnTo>
                <a:lnTo>
                  <a:pt x="2647415" y="3138208"/>
                </a:lnTo>
                <a:lnTo>
                  <a:pt x="2645974" y="3145332"/>
                </a:lnTo>
                <a:lnTo>
                  <a:pt x="2647415" y="3152459"/>
                </a:lnTo>
                <a:lnTo>
                  <a:pt x="2651343" y="3158283"/>
                </a:lnTo>
                <a:lnTo>
                  <a:pt x="2657167" y="3162212"/>
                </a:lnTo>
                <a:lnTo>
                  <a:pt x="2664295" y="3163653"/>
                </a:lnTo>
                <a:lnTo>
                  <a:pt x="2671422" y="3162212"/>
                </a:lnTo>
                <a:lnTo>
                  <a:pt x="2677246" y="3158283"/>
                </a:lnTo>
                <a:lnTo>
                  <a:pt x="2681175" y="3152459"/>
                </a:lnTo>
                <a:lnTo>
                  <a:pt x="2682616" y="3145332"/>
                </a:lnTo>
                <a:lnTo>
                  <a:pt x="2681175" y="3138208"/>
                </a:lnTo>
                <a:lnTo>
                  <a:pt x="2677246" y="3132391"/>
                </a:lnTo>
                <a:lnTo>
                  <a:pt x="2671422" y="3128469"/>
                </a:lnTo>
                <a:lnTo>
                  <a:pt x="2664295" y="3127032"/>
                </a:lnTo>
                <a:close/>
              </a:path>
              <a:path w="5621655" h="3489960">
                <a:moveTo>
                  <a:pt x="2757817" y="3127032"/>
                </a:moveTo>
                <a:lnTo>
                  <a:pt x="2750682" y="3128469"/>
                </a:lnTo>
                <a:lnTo>
                  <a:pt x="2744859" y="3132391"/>
                </a:lnTo>
                <a:lnTo>
                  <a:pt x="2740935" y="3138208"/>
                </a:lnTo>
                <a:lnTo>
                  <a:pt x="2739496" y="3145332"/>
                </a:lnTo>
                <a:lnTo>
                  <a:pt x="2740935" y="3152459"/>
                </a:lnTo>
                <a:lnTo>
                  <a:pt x="2744859" y="3158283"/>
                </a:lnTo>
                <a:lnTo>
                  <a:pt x="2750682" y="3162212"/>
                </a:lnTo>
                <a:lnTo>
                  <a:pt x="2757817" y="3163653"/>
                </a:lnTo>
                <a:lnTo>
                  <a:pt x="2764942" y="3162212"/>
                </a:lnTo>
                <a:lnTo>
                  <a:pt x="2770759" y="3158283"/>
                </a:lnTo>
                <a:lnTo>
                  <a:pt x="2774680" y="3152459"/>
                </a:lnTo>
                <a:lnTo>
                  <a:pt x="2776118" y="3145332"/>
                </a:lnTo>
                <a:lnTo>
                  <a:pt x="2774680" y="3138208"/>
                </a:lnTo>
                <a:lnTo>
                  <a:pt x="2770759" y="3132391"/>
                </a:lnTo>
                <a:lnTo>
                  <a:pt x="2764942" y="3128469"/>
                </a:lnTo>
                <a:lnTo>
                  <a:pt x="2757817" y="3127032"/>
                </a:lnTo>
                <a:close/>
              </a:path>
              <a:path w="5621655" h="3489960">
                <a:moveTo>
                  <a:pt x="2851320" y="3127032"/>
                </a:moveTo>
                <a:lnTo>
                  <a:pt x="2844192" y="3128469"/>
                </a:lnTo>
                <a:lnTo>
                  <a:pt x="2838368" y="3132391"/>
                </a:lnTo>
                <a:lnTo>
                  <a:pt x="2834440" y="3138208"/>
                </a:lnTo>
                <a:lnTo>
                  <a:pt x="2832999" y="3145332"/>
                </a:lnTo>
                <a:lnTo>
                  <a:pt x="2834440" y="3152459"/>
                </a:lnTo>
                <a:lnTo>
                  <a:pt x="2838368" y="3158283"/>
                </a:lnTo>
                <a:lnTo>
                  <a:pt x="2844192" y="3162212"/>
                </a:lnTo>
                <a:lnTo>
                  <a:pt x="2851320" y="3163653"/>
                </a:lnTo>
                <a:lnTo>
                  <a:pt x="2858447" y="3162212"/>
                </a:lnTo>
                <a:lnTo>
                  <a:pt x="2864271" y="3158283"/>
                </a:lnTo>
                <a:lnTo>
                  <a:pt x="2868200" y="3152459"/>
                </a:lnTo>
                <a:lnTo>
                  <a:pt x="2869641" y="3145332"/>
                </a:lnTo>
                <a:lnTo>
                  <a:pt x="2868200" y="3138208"/>
                </a:lnTo>
                <a:lnTo>
                  <a:pt x="2864271" y="3132391"/>
                </a:lnTo>
                <a:lnTo>
                  <a:pt x="2858447" y="3128469"/>
                </a:lnTo>
                <a:lnTo>
                  <a:pt x="2851320" y="3127032"/>
                </a:lnTo>
                <a:close/>
              </a:path>
              <a:path w="5621655" h="3489960">
                <a:moveTo>
                  <a:pt x="4542659" y="3130684"/>
                </a:moveTo>
                <a:lnTo>
                  <a:pt x="4526456" y="3130684"/>
                </a:lnTo>
                <a:lnTo>
                  <a:pt x="4519899" y="3137241"/>
                </a:lnTo>
                <a:lnTo>
                  <a:pt x="4519899" y="3153423"/>
                </a:lnTo>
                <a:lnTo>
                  <a:pt x="4526456" y="3159980"/>
                </a:lnTo>
                <a:lnTo>
                  <a:pt x="4542659" y="3159980"/>
                </a:lnTo>
                <a:lnTo>
                  <a:pt x="4549197" y="3153423"/>
                </a:lnTo>
                <a:lnTo>
                  <a:pt x="4549197" y="3137241"/>
                </a:lnTo>
                <a:lnTo>
                  <a:pt x="4542659" y="3130684"/>
                </a:lnTo>
                <a:close/>
              </a:path>
              <a:path w="5621655" h="3489960">
                <a:moveTo>
                  <a:pt x="4636000" y="3131007"/>
                </a:moveTo>
                <a:lnTo>
                  <a:pt x="4620140" y="3131007"/>
                </a:lnTo>
                <a:lnTo>
                  <a:pt x="4613745" y="3137423"/>
                </a:lnTo>
                <a:lnTo>
                  <a:pt x="4613745" y="3153262"/>
                </a:lnTo>
                <a:lnTo>
                  <a:pt x="4620140" y="3159678"/>
                </a:lnTo>
                <a:lnTo>
                  <a:pt x="4636000" y="3159678"/>
                </a:lnTo>
                <a:lnTo>
                  <a:pt x="4642396" y="3153262"/>
                </a:lnTo>
                <a:lnTo>
                  <a:pt x="4642396" y="3137423"/>
                </a:lnTo>
                <a:lnTo>
                  <a:pt x="4636000" y="3131007"/>
                </a:lnTo>
                <a:close/>
              </a:path>
              <a:path w="5621655" h="3489960">
                <a:moveTo>
                  <a:pt x="4729341" y="3131309"/>
                </a:moveTo>
                <a:lnTo>
                  <a:pt x="4713845" y="3131309"/>
                </a:lnTo>
                <a:lnTo>
                  <a:pt x="4707549" y="3137584"/>
                </a:lnTo>
                <a:lnTo>
                  <a:pt x="4707549" y="3153081"/>
                </a:lnTo>
                <a:lnTo>
                  <a:pt x="4713845" y="3159356"/>
                </a:lnTo>
                <a:lnTo>
                  <a:pt x="4729341" y="3159356"/>
                </a:lnTo>
                <a:lnTo>
                  <a:pt x="4735596" y="3153081"/>
                </a:lnTo>
                <a:lnTo>
                  <a:pt x="4735596" y="3137584"/>
                </a:lnTo>
                <a:lnTo>
                  <a:pt x="4729341" y="3131309"/>
                </a:lnTo>
                <a:close/>
              </a:path>
              <a:path w="5621655" h="3489960">
                <a:moveTo>
                  <a:pt x="2430518" y="3174004"/>
                </a:moveTo>
                <a:lnTo>
                  <a:pt x="2423480" y="3175427"/>
                </a:lnTo>
                <a:lnTo>
                  <a:pt x="2417734" y="3179308"/>
                </a:lnTo>
                <a:lnTo>
                  <a:pt x="2413860" y="3185061"/>
                </a:lnTo>
                <a:lnTo>
                  <a:pt x="2412440" y="3192103"/>
                </a:lnTo>
                <a:lnTo>
                  <a:pt x="2413860" y="3199129"/>
                </a:lnTo>
                <a:lnTo>
                  <a:pt x="2417734" y="3204869"/>
                </a:lnTo>
                <a:lnTo>
                  <a:pt x="2423480" y="3208741"/>
                </a:lnTo>
                <a:lnTo>
                  <a:pt x="2430518" y="3210161"/>
                </a:lnTo>
                <a:lnTo>
                  <a:pt x="2437557" y="3208741"/>
                </a:lnTo>
                <a:lnTo>
                  <a:pt x="2443304" y="3204869"/>
                </a:lnTo>
                <a:lnTo>
                  <a:pt x="2447178" y="3199129"/>
                </a:lnTo>
                <a:lnTo>
                  <a:pt x="2448598" y="3192103"/>
                </a:lnTo>
                <a:lnTo>
                  <a:pt x="2447178" y="3185061"/>
                </a:lnTo>
                <a:lnTo>
                  <a:pt x="2443304" y="3179308"/>
                </a:lnTo>
                <a:lnTo>
                  <a:pt x="2437557" y="3175427"/>
                </a:lnTo>
                <a:lnTo>
                  <a:pt x="2430518" y="3174004"/>
                </a:lnTo>
                <a:close/>
              </a:path>
              <a:path w="5621655" h="3489960">
                <a:moveTo>
                  <a:pt x="2524021" y="3174004"/>
                </a:moveTo>
                <a:lnTo>
                  <a:pt x="2516982" y="3175427"/>
                </a:lnTo>
                <a:lnTo>
                  <a:pt x="2511236" y="3179308"/>
                </a:lnTo>
                <a:lnTo>
                  <a:pt x="2507362" y="3185061"/>
                </a:lnTo>
                <a:lnTo>
                  <a:pt x="2505942" y="3192103"/>
                </a:lnTo>
                <a:lnTo>
                  <a:pt x="2507362" y="3199129"/>
                </a:lnTo>
                <a:lnTo>
                  <a:pt x="2511236" y="3204869"/>
                </a:lnTo>
                <a:lnTo>
                  <a:pt x="2516982" y="3208741"/>
                </a:lnTo>
                <a:lnTo>
                  <a:pt x="2524021" y="3210161"/>
                </a:lnTo>
                <a:lnTo>
                  <a:pt x="2531059" y="3208741"/>
                </a:lnTo>
                <a:lnTo>
                  <a:pt x="2536806" y="3204869"/>
                </a:lnTo>
                <a:lnTo>
                  <a:pt x="2540680" y="3199129"/>
                </a:lnTo>
                <a:lnTo>
                  <a:pt x="2542100" y="3192103"/>
                </a:lnTo>
                <a:lnTo>
                  <a:pt x="2540680" y="3185061"/>
                </a:lnTo>
                <a:lnTo>
                  <a:pt x="2536806" y="3179308"/>
                </a:lnTo>
                <a:lnTo>
                  <a:pt x="2531059" y="3175427"/>
                </a:lnTo>
                <a:lnTo>
                  <a:pt x="2524021" y="3174004"/>
                </a:lnTo>
                <a:close/>
              </a:path>
              <a:path w="5621655" h="3489960">
                <a:moveTo>
                  <a:pt x="2617543" y="3173943"/>
                </a:moveTo>
                <a:lnTo>
                  <a:pt x="2610475" y="3175367"/>
                </a:lnTo>
                <a:lnTo>
                  <a:pt x="2604703" y="3179255"/>
                </a:lnTo>
                <a:lnTo>
                  <a:pt x="2600811" y="3185026"/>
                </a:lnTo>
                <a:lnTo>
                  <a:pt x="2599384" y="3192103"/>
                </a:lnTo>
                <a:lnTo>
                  <a:pt x="2600811" y="3199159"/>
                </a:lnTo>
                <a:lnTo>
                  <a:pt x="2604703" y="3204925"/>
                </a:lnTo>
                <a:lnTo>
                  <a:pt x="2610475" y="3208815"/>
                </a:lnTo>
                <a:lnTo>
                  <a:pt x="2617543" y="3210242"/>
                </a:lnTo>
                <a:lnTo>
                  <a:pt x="2624611" y="3208815"/>
                </a:lnTo>
                <a:lnTo>
                  <a:pt x="2630384" y="3204925"/>
                </a:lnTo>
                <a:lnTo>
                  <a:pt x="2634276" y="3199159"/>
                </a:lnTo>
                <a:lnTo>
                  <a:pt x="2635703" y="3192103"/>
                </a:lnTo>
                <a:lnTo>
                  <a:pt x="2634276" y="3185026"/>
                </a:lnTo>
                <a:lnTo>
                  <a:pt x="2630384" y="3179255"/>
                </a:lnTo>
                <a:lnTo>
                  <a:pt x="2624611" y="3175367"/>
                </a:lnTo>
                <a:lnTo>
                  <a:pt x="2617543" y="3173943"/>
                </a:lnTo>
                <a:close/>
              </a:path>
              <a:path w="5621655" h="3489960">
                <a:moveTo>
                  <a:pt x="2711046" y="3173943"/>
                </a:moveTo>
                <a:lnTo>
                  <a:pt x="2703978" y="3175367"/>
                </a:lnTo>
                <a:lnTo>
                  <a:pt x="2698206" y="3179255"/>
                </a:lnTo>
                <a:lnTo>
                  <a:pt x="2694313" y="3185026"/>
                </a:lnTo>
                <a:lnTo>
                  <a:pt x="2692886" y="3192103"/>
                </a:lnTo>
                <a:lnTo>
                  <a:pt x="2694313" y="3199159"/>
                </a:lnTo>
                <a:lnTo>
                  <a:pt x="2698206" y="3204925"/>
                </a:lnTo>
                <a:lnTo>
                  <a:pt x="2703978" y="3208815"/>
                </a:lnTo>
                <a:lnTo>
                  <a:pt x="2711046" y="3210242"/>
                </a:lnTo>
                <a:lnTo>
                  <a:pt x="2718114" y="3208815"/>
                </a:lnTo>
                <a:lnTo>
                  <a:pt x="2723887" y="3204925"/>
                </a:lnTo>
                <a:lnTo>
                  <a:pt x="2727779" y="3199159"/>
                </a:lnTo>
                <a:lnTo>
                  <a:pt x="2729206" y="3192103"/>
                </a:lnTo>
                <a:lnTo>
                  <a:pt x="2727779" y="3185026"/>
                </a:lnTo>
                <a:lnTo>
                  <a:pt x="2723887" y="3179255"/>
                </a:lnTo>
                <a:lnTo>
                  <a:pt x="2718114" y="3175367"/>
                </a:lnTo>
                <a:lnTo>
                  <a:pt x="2711046" y="3173943"/>
                </a:lnTo>
                <a:close/>
              </a:path>
              <a:path w="5621655" h="3489960">
                <a:moveTo>
                  <a:pt x="4589229" y="3177757"/>
                </a:moveTo>
                <a:lnTo>
                  <a:pt x="4573409" y="3177757"/>
                </a:lnTo>
                <a:lnTo>
                  <a:pt x="4566973" y="3184173"/>
                </a:lnTo>
                <a:lnTo>
                  <a:pt x="4566973" y="3200012"/>
                </a:lnTo>
                <a:lnTo>
                  <a:pt x="4573409" y="3206428"/>
                </a:lnTo>
                <a:lnTo>
                  <a:pt x="4589229" y="3206428"/>
                </a:lnTo>
                <a:lnTo>
                  <a:pt x="4595665" y="3200012"/>
                </a:lnTo>
                <a:lnTo>
                  <a:pt x="4595665" y="3184173"/>
                </a:lnTo>
                <a:lnTo>
                  <a:pt x="4589229" y="3177757"/>
                </a:lnTo>
                <a:close/>
              </a:path>
              <a:path w="5621655" h="3489960">
                <a:moveTo>
                  <a:pt x="4682570" y="3178059"/>
                </a:moveTo>
                <a:lnTo>
                  <a:pt x="4667114" y="3178059"/>
                </a:lnTo>
                <a:lnTo>
                  <a:pt x="4660818" y="3184354"/>
                </a:lnTo>
                <a:lnTo>
                  <a:pt x="4660818" y="3199831"/>
                </a:lnTo>
                <a:lnTo>
                  <a:pt x="4667114" y="3206126"/>
                </a:lnTo>
                <a:lnTo>
                  <a:pt x="4682570" y="3206126"/>
                </a:lnTo>
                <a:lnTo>
                  <a:pt x="4688865" y="3199831"/>
                </a:lnTo>
                <a:lnTo>
                  <a:pt x="4688865" y="3184354"/>
                </a:lnTo>
                <a:lnTo>
                  <a:pt x="4682570" y="3178059"/>
                </a:lnTo>
                <a:close/>
              </a:path>
              <a:path w="5621655" h="3489960">
                <a:moveTo>
                  <a:pt x="4775931" y="3178382"/>
                </a:moveTo>
                <a:lnTo>
                  <a:pt x="4760757" y="3178382"/>
                </a:lnTo>
                <a:lnTo>
                  <a:pt x="4754664" y="3184516"/>
                </a:lnTo>
                <a:lnTo>
                  <a:pt x="4754664" y="3199669"/>
                </a:lnTo>
                <a:lnTo>
                  <a:pt x="4760757" y="3205802"/>
                </a:lnTo>
                <a:lnTo>
                  <a:pt x="4775931" y="3205802"/>
                </a:lnTo>
                <a:lnTo>
                  <a:pt x="4782065" y="3199669"/>
                </a:lnTo>
                <a:lnTo>
                  <a:pt x="4782065" y="3184516"/>
                </a:lnTo>
                <a:lnTo>
                  <a:pt x="4775931" y="3178382"/>
                </a:lnTo>
                <a:close/>
              </a:path>
              <a:path w="5621655" h="3489960">
                <a:moveTo>
                  <a:pt x="2393613" y="3220996"/>
                </a:moveTo>
                <a:lnTo>
                  <a:pt x="2373900" y="3220996"/>
                </a:lnTo>
                <a:lnTo>
                  <a:pt x="2365911" y="3228986"/>
                </a:lnTo>
                <a:lnTo>
                  <a:pt x="2365911" y="3248699"/>
                </a:lnTo>
                <a:lnTo>
                  <a:pt x="2373900" y="3256688"/>
                </a:lnTo>
                <a:lnTo>
                  <a:pt x="2393613" y="3256688"/>
                </a:lnTo>
                <a:lnTo>
                  <a:pt x="2401604" y="3248699"/>
                </a:lnTo>
                <a:lnTo>
                  <a:pt x="2401604" y="3228986"/>
                </a:lnTo>
                <a:lnTo>
                  <a:pt x="2393613" y="3220996"/>
                </a:lnTo>
                <a:close/>
              </a:path>
              <a:path w="5621655" h="3489960">
                <a:moveTo>
                  <a:pt x="2487117" y="3220996"/>
                </a:moveTo>
                <a:lnTo>
                  <a:pt x="2467403" y="3220996"/>
                </a:lnTo>
                <a:lnTo>
                  <a:pt x="2459413" y="3228986"/>
                </a:lnTo>
                <a:lnTo>
                  <a:pt x="2459413" y="3248699"/>
                </a:lnTo>
                <a:lnTo>
                  <a:pt x="2467403" y="3256688"/>
                </a:lnTo>
                <a:lnTo>
                  <a:pt x="2487117" y="3256688"/>
                </a:lnTo>
                <a:lnTo>
                  <a:pt x="2495107" y="3248699"/>
                </a:lnTo>
                <a:lnTo>
                  <a:pt x="2495107" y="3228986"/>
                </a:lnTo>
                <a:lnTo>
                  <a:pt x="2487117" y="3220996"/>
                </a:lnTo>
                <a:close/>
              </a:path>
              <a:path w="5621655" h="3489960">
                <a:moveTo>
                  <a:pt x="2580679" y="3220915"/>
                </a:moveTo>
                <a:lnTo>
                  <a:pt x="2560885" y="3220915"/>
                </a:lnTo>
                <a:lnTo>
                  <a:pt x="2552855" y="3228945"/>
                </a:lnTo>
                <a:lnTo>
                  <a:pt x="2552855" y="3248740"/>
                </a:lnTo>
                <a:lnTo>
                  <a:pt x="2560885" y="3256770"/>
                </a:lnTo>
                <a:lnTo>
                  <a:pt x="2580679" y="3256770"/>
                </a:lnTo>
                <a:lnTo>
                  <a:pt x="2588711" y="3248740"/>
                </a:lnTo>
                <a:lnTo>
                  <a:pt x="2588711" y="3228945"/>
                </a:lnTo>
                <a:lnTo>
                  <a:pt x="2580679" y="3220915"/>
                </a:lnTo>
                <a:close/>
              </a:path>
              <a:path w="5621655" h="3489960">
                <a:moveTo>
                  <a:pt x="2674202" y="3220915"/>
                </a:moveTo>
                <a:lnTo>
                  <a:pt x="2654387" y="3220915"/>
                </a:lnTo>
                <a:lnTo>
                  <a:pt x="2646377" y="3228945"/>
                </a:lnTo>
                <a:lnTo>
                  <a:pt x="2646377" y="3248740"/>
                </a:lnTo>
                <a:lnTo>
                  <a:pt x="2654387" y="3256770"/>
                </a:lnTo>
                <a:lnTo>
                  <a:pt x="2674202" y="3256770"/>
                </a:lnTo>
                <a:lnTo>
                  <a:pt x="2682213" y="3248740"/>
                </a:lnTo>
                <a:lnTo>
                  <a:pt x="2682213" y="3228945"/>
                </a:lnTo>
                <a:lnTo>
                  <a:pt x="2674202" y="3220915"/>
                </a:lnTo>
                <a:close/>
              </a:path>
              <a:path w="5621655" h="3489960">
                <a:moveTo>
                  <a:pt x="4542498" y="3224507"/>
                </a:moveTo>
                <a:lnTo>
                  <a:pt x="4526638" y="3224507"/>
                </a:lnTo>
                <a:lnTo>
                  <a:pt x="4520202" y="3230923"/>
                </a:lnTo>
                <a:lnTo>
                  <a:pt x="4520202" y="3246762"/>
                </a:lnTo>
                <a:lnTo>
                  <a:pt x="4526638" y="3253178"/>
                </a:lnTo>
                <a:lnTo>
                  <a:pt x="4542498" y="3253178"/>
                </a:lnTo>
                <a:lnTo>
                  <a:pt x="4548893" y="3246762"/>
                </a:lnTo>
                <a:lnTo>
                  <a:pt x="4548893" y="3230923"/>
                </a:lnTo>
                <a:lnTo>
                  <a:pt x="4542498" y="3224507"/>
                </a:lnTo>
                <a:close/>
              </a:path>
              <a:path w="5621655" h="3489960">
                <a:moveTo>
                  <a:pt x="4635879" y="3224749"/>
                </a:moveTo>
                <a:lnTo>
                  <a:pt x="4620302" y="3224749"/>
                </a:lnTo>
                <a:lnTo>
                  <a:pt x="4613967" y="3231064"/>
                </a:lnTo>
                <a:lnTo>
                  <a:pt x="4613967" y="3246641"/>
                </a:lnTo>
                <a:lnTo>
                  <a:pt x="4620302" y="3252956"/>
                </a:lnTo>
                <a:lnTo>
                  <a:pt x="4635879" y="3252956"/>
                </a:lnTo>
                <a:lnTo>
                  <a:pt x="4642175" y="3246641"/>
                </a:lnTo>
                <a:lnTo>
                  <a:pt x="4642175" y="3231064"/>
                </a:lnTo>
                <a:lnTo>
                  <a:pt x="4635879" y="3224749"/>
                </a:lnTo>
                <a:close/>
              </a:path>
              <a:path w="5621655" h="3489960">
                <a:moveTo>
                  <a:pt x="4729200" y="3225051"/>
                </a:moveTo>
                <a:lnTo>
                  <a:pt x="4713986" y="3225051"/>
                </a:lnTo>
                <a:lnTo>
                  <a:pt x="4707812" y="3231226"/>
                </a:lnTo>
                <a:lnTo>
                  <a:pt x="4707812" y="3246460"/>
                </a:lnTo>
                <a:lnTo>
                  <a:pt x="4713986" y="3252633"/>
                </a:lnTo>
                <a:lnTo>
                  <a:pt x="4729200" y="3252633"/>
                </a:lnTo>
                <a:lnTo>
                  <a:pt x="4735374" y="3246460"/>
                </a:lnTo>
                <a:lnTo>
                  <a:pt x="4735374" y="3231226"/>
                </a:lnTo>
                <a:lnTo>
                  <a:pt x="4729200" y="3225051"/>
                </a:lnTo>
                <a:close/>
              </a:path>
              <a:path w="5621655" h="3489960">
                <a:moveTo>
                  <a:pt x="4822562" y="3225374"/>
                </a:moveTo>
                <a:lnTo>
                  <a:pt x="4807670" y="3225374"/>
                </a:lnTo>
                <a:lnTo>
                  <a:pt x="4801658" y="3231408"/>
                </a:lnTo>
                <a:lnTo>
                  <a:pt x="4801658" y="3246297"/>
                </a:lnTo>
                <a:lnTo>
                  <a:pt x="4807670" y="3252331"/>
                </a:lnTo>
                <a:lnTo>
                  <a:pt x="4822562" y="3252331"/>
                </a:lnTo>
                <a:lnTo>
                  <a:pt x="4828574" y="3246297"/>
                </a:lnTo>
                <a:lnTo>
                  <a:pt x="4828574" y="3231408"/>
                </a:lnTo>
                <a:lnTo>
                  <a:pt x="4822562" y="3225374"/>
                </a:lnTo>
                <a:close/>
              </a:path>
              <a:path w="5621655" h="3489960">
                <a:moveTo>
                  <a:pt x="2440284" y="3267908"/>
                </a:moveTo>
                <a:lnTo>
                  <a:pt x="2420733" y="3267908"/>
                </a:lnTo>
                <a:lnTo>
                  <a:pt x="2412823" y="3275838"/>
                </a:lnTo>
                <a:lnTo>
                  <a:pt x="2412823" y="3295369"/>
                </a:lnTo>
                <a:lnTo>
                  <a:pt x="2420733" y="3303297"/>
                </a:lnTo>
                <a:lnTo>
                  <a:pt x="2440284" y="3303297"/>
                </a:lnTo>
                <a:lnTo>
                  <a:pt x="2448194" y="3295369"/>
                </a:lnTo>
                <a:lnTo>
                  <a:pt x="2448194" y="3275838"/>
                </a:lnTo>
                <a:lnTo>
                  <a:pt x="2440284" y="3267908"/>
                </a:lnTo>
                <a:close/>
              </a:path>
              <a:path w="5621655" h="3489960">
                <a:moveTo>
                  <a:pt x="2533787" y="3267908"/>
                </a:moveTo>
                <a:lnTo>
                  <a:pt x="2514256" y="3267908"/>
                </a:lnTo>
                <a:lnTo>
                  <a:pt x="2506326" y="3275838"/>
                </a:lnTo>
                <a:lnTo>
                  <a:pt x="2506326" y="3295369"/>
                </a:lnTo>
                <a:lnTo>
                  <a:pt x="2514256" y="3303297"/>
                </a:lnTo>
                <a:lnTo>
                  <a:pt x="2533787" y="3303297"/>
                </a:lnTo>
                <a:lnTo>
                  <a:pt x="2541717" y="3295369"/>
                </a:lnTo>
                <a:lnTo>
                  <a:pt x="2541717" y="3275838"/>
                </a:lnTo>
                <a:lnTo>
                  <a:pt x="2533787" y="3267908"/>
                </a:lnTo>
                <a:close/>
              </a:path>
              <a:path w="5621655" h="3489960">
                <a:moveTo>
                  <a:pt x="2627350" y="3267826"/>
                </a:moveTo>
                <a:lnTo>
                  <a:pt x="2607717" y="3267826"/>
                </a:lnTo>
                <a:lnTo>
                  <a:pt x="2599767" y="3275797"/>
                </a:lnTo>
                <a:lnTo>
                  <a:pt x="2599767" y="3295408"/>
                </a:lnTo>
                <a:lnTo>
                  <a:pt x="2607717" y="3303379"/>
                </a:lnTo>
                <a:lnTo>
                  <a:pt x="2627350" y="3303379"/>
                </a:lnTo>
                <a:lnTo>
                  <a:pt x="2635301" y="3295408"/>
                </a:lnTo>
                <a:lnTo>
                  <a:pt x="2635301" y="3275797"/>
                </a:lnTo>
                <a:lnTo>
                  <a:pt x="2627350" y="3267826"/>
                </a:lnTo>
                <a:close/>
              </a:path>
              <a:path w="5621655" h="3489960">
                <a:moveTo>
                  <a:pt x="4589108" y="3271499"/>
                </a:moveTo>
                <a:lnTo>
                  <a:pt x="4573530" y="3271499"/>
                </a:lnTo>
                <a:lnTo>
                  <a:pt x="4567195" y="3277815"/>
                </a:lnTo>
                <a:lnTo>
                  <a:pt x="4567195" y="3293391"/>
                </a:lnTo>
                <a:lnTo>
                  <a:pt x="4573530" y="3299706"/>
                </a:lnTo>
                <a:lnTo>
                  <a:pt x="4589108" y="3299706"/>
                </a:lnTo>
                <a:lnTo>
                  <a:pt x="4595403" y="3293391"/>
                </a:lnTo>
                <a:lnTo>
                  <a:pt x="4595403" y="3277815"/>
                </a:lnTo>
                <a:lnTo>
                  <a:pt x="4589108" y="3271499"/>
                </a:lnTo>
                <a:close/>
              </a:path>
              <a:path w="5621655" h="3489960">
                <a:moveTo>
                  <a:pt x="4682429" y="3271801"/>
                </a:moveTo>
                <a:lnTo>
                  <a:pt x="4667214" y="3271801"/>
                </a:lnTo>
                <a:lnTo>
                  <a:pt x="4661041" y="3277976"/>
                </a:lnTo>
                <a:lnTo>
                  <a:pt x="4661041" y="3293230"/>
                </a:lnTo>
                <a:lnTo>
                  <a:pt x="4667214" y="3299404"/>
                </a:lnTo>
                <a:lnTo>
                  <a:pt x="4682429" y="3299404"/>
                </a:lnTo>
                <a:lnTo>
                  <a:pt x="4688643" y="3293230"/>
                </a:lnTo>
                <a:lnTo>
                  <a:pt x="4688643" y="3277976"/>
                </a:lnTo>
                <a:lnTo>
                  <a:pt x="4682429" y="3271801"/>
                </a:lnTo>
                <a:close/>
              </a:path>
              <a:path w="5621655" h="3489960">
                <a:moveTo>
                  <a:pt x="4775790" y="3272124"/>
                </a:moveTo>
                <a:lnTo>
                  <a:pt x="4760900" y="3272124"/>
                </a:lnTo>
                <a:lnTo>
                  <a:pt x="4754845" y="3278158"/>
                </a:lnTo>
                <a:lnTo>
                  <a:pt x="4754845" y="3293049"/>
                </a:lnTo>
                <a:lnTo>
                  <a:pt x="4760900" y="3299081"/>
                </a:lnTo>
                <a:lnTo>
                  <a:pt x="4775790" y="3299081"/>
                </a:lnTo>
                <a:lnTo>
                  <a:pt x="4781843" y="3293049"/>
                </a:lnTo>
                <a:lnTo>
                  <a:pt x="4781843" y="3278158"/>
                </a:lnTo>
                <a:lnTo>
                  <a:pt x="4775790" y="3272124"/>
                </a:lnTo>
                <a:close/>
              </a:path>
              <a:path w="5621655" h="3489960">
                <a:moveTo>
                  <a:pt x="2486954" y="3314819"/>
                </a:moveTo>
                <a:lnTo>
                  <a:pt x="2467584" y="3314819"/>
                </a:lnTo>
                <a:lnTo>
                  <a:pt x="2459736" y="3322667"/>
                </a:lnTo>
                <a:lnTo>
                  <a:pt x="2459736" y="3342038"/>
                </a:lnTo>
                <a:lnTo>
                  <a:pt x="2467584" y="3349886"/>
                </a:lnTo>
                <a:lnTo>
                  <a:pt x="2486954" y="3349886"/>
                </a:lnTo>
                <a:lnTo>
                  <a:pt x="2494804" y="3342038"/>
                </a:lnTo>
                <a:lnTo>
                  <a:pt x="2494804" y="3322667"/>
                </a:lnTo>
                <a:lnTo>
                  <a:pt x="2486954" y="3314819"/>
                </a:lnTo>
                <a:close/>
              </a:path>
              <a:path w="5621655" h="3489960">
                <a:moveTo>
                  <a:pt x="2580457" y="3314819"/>
                </a:moveTo>
                <a:lnTo>
                  <a:pt x="2561107" y="3314819"/>
                </a:lnTo>
                <a:lnTo>
                  <a:pt x="2553238" y="3322667"/>
                </a:lnTo>
                <a:lnTo>
                  <a:pt x="2553238" y="3342038"/>
                </a:lnTo>
                <a:lnTo>
                  <a:pt x="2561107" y="3349886"/>
                </a:lnTo>
                <a:lnTo>
                  <a:pt x="2580457" y="3349886"/>
                </a:lnTo>
                <a:lnTo>
                  <a:pt x="2588307" y="3342038"/>
                </a:lnTo>
                <a:lnTo>
                  <a:pt x="2588307" y="3322667"/>
                </a:lnTo>
                <a:lnTo>
                  <a:pt x="2580457" y="3314819"/>
                </a:lnTo>
                <a:close/>
              </a:path>
              <a:path w="5621655" h="3489960">
                <a:moveTo>
                  <a:pt x="2673980" y="3314819"/>
                </a:moveTo>
                <a:lnTo>
                  <a:pt x="2654610" y="3314819"/>
                </a:lnTo>
                <a:lnTo>
                  <a:pt x="2646761" y="3322667"/>
                </a:lnTo>
                <a:lnTo>
                  <a:pt x="2646761" y="3342038"/>
                </a:lnTo>
                <a:lnTo>
                  <a:pt x="2654610" y="3349886"/>
                </a:lnTo>
                <a:lnTo>
                  <a:pt x="2673980" y="3349886"/>
                </a:lnTo>
                <a:lnTo>
                  <a:pt x="2681830" y="3342038"/>
                </a:lnTo>
                <a:lnTo>
                  <a:pt x="2681830" y="3322667"/>
                </a:lnTo>
                <a:lnTo>
                  <a:pt x="2673980" y="3314819"/>
                </a:lnTo>
                <a:close/>
              </a:path>
              <a:path w="5621655" h="3489960">
                <a:moveTo>
                  <a:pt x="4635698" y="3318572"/>
                </a:moveTo>
                <a:lnTo>
                  <a:pt x="4620444" y="3318572"/>
                </a:lnTo>
                <a:lnTo>
                  <a:pt x="4614269" y="3324746"/>
                </a:lnTo>
                <a:lnTo>
                  <a:pt x="4614269" y="3339980"/>
                </a:lnTo>
                <a:lnTo>
                  <a:pt x="4620444" y="3346154"/>
                </a:lnTo>
                <a:lnTo>
                  <a:pt x="4635698" y="3346154"/>
                </a:lnTo>
                <a:lnTo>
                  <a:pt x="4641871" y="3339980"/>
                </a:lnTo>
                <a:lnTo>
                  <a:pt x="4641871" y="3324746"/>
                </a:lnTo>
                <a:lnTo>
                  <a:pt x="4635698" y="3318572"/>
                </a:lnTo>
                <a:close/>
              </a:path>
              <a:path w="5621655" h="3489960">
                <a:moveTo>
                  <a:pt x="4729059" y="3318874"/>
                </a:moveTo>
                <a:lnTo>
                  <a:pt x="4714148" y="3318874"/>
                </a:lnTo>
                <a:lnTo>
                  <a:pt x="4708115" y="3324908"/>
                </a:lnTo>
                <a:lnTo>
                  <a:pt x="4708115" y="3339799"/>
                </a:lnTo>
                <a:lnTo>
                  <a:pt x="4714148" y="3345831"/>
                </a:lnTo>
                <a:lnTo>
                  <a:pt x="4729059" y="3345831"/>
                </a:lnTo>
                <a:lnTo>
                  <a:pt x="4735072" y="3339799"/>
                </a:lnTo>
                <a:lnTo>
                  <a:pt x="4735072" y="3324908"/>
                </a:lnTo>
                <a:lnTo>
                  <a:pt x="4729059" y="3318874"/>
                </a:lnTo>
                <a:close/>
              </a:path>
              <a:path w="5621655" h="3489960">
                <a:moveTo>
                  <a:pt x="4822401" y="3319117"/>
                </a:moveTo>
                <a:lnTo>
                  <a:pt x="4807792" y="3319117"/>
                </a:lnTo>
                <a:lnTo>
                  <a:pt x="4801839" y="3325049"/>
                </a:lnTo>
                <a:lnTo>
                  <a:pt x="4801839" y="3339677"/>
                </a:lnTo>
                <a:lnTo>
                  <a:pt x="4807792" y="3345609"/>
                </a:lnTo>
                <a:lnTo>
                  <a:pt x="4822401" y="3345609"/>
                </a:lnTo>
                <a:lnTo>
                  <a:pt x="4828352" y="3339677"/>
                </a:lnTo>
                <a:lnTo>
                  <a:pt x="4828352" y="3325049"/>
                </a:lnTo>
                <a:lnTo>
                  <a:pt x="4822401" y="3319117"/>
                </a:lnTo>
                <a:close/>
              </a:path>
              <a:path w="5621655" h="3489960">
                <a:moveTo>
                  <a:pt x="2533585" y="3361811"/>
                </a:moveTo>
                <a:lnTo>
                  <a:pt x="2514477" y="3361811"/>
                </a:lnTo>
                <a:lnTo>
                  <a:pt x="2506728" y="3369560"/>
                </a:lnTo>
                <a:lnTo>
                  <a:pt x="2506728" y="3388667"/>
                </a:lnTo>
                <a:lnTo>
                  <a:pt x="2514477" y="3396415"/>
                </a:lnTo>
                <a:lnTo>
                  <a:pt x="2533585" y="3396415"/>
                </a:lnTo>
                <a:lnTo>
                  <a:pt x="2541333" y="3388667"/>
                </a:lnTo>
                <a:lnTo>
                  <a:pt x="2541333" y="3369560"/>
                </a:lnTo>
                <a:lnTo>
                  <a:pt x="2533585" y="3361811"/>
                </a:lnTo>
                <a:close/>
              </a:path>
              <a:path w="5621655" h="3489960">
                <a:moveTo>
                  <a:pt x="2627128" y="3361730"/>
                </a:moveTo>
                <a:lnTo>
                  <a:pt x="2607940" y="3361730"/>
                </a:lnTo>
                <a:lnTo>
                  <a:pt x="2600151" y="3369519"/>
                </a:lnTo>
                <a:lnTo>
                  <a:pt x="2600151" y="3388707"/>
                </a:lnTo>
                <a:lnTo>
                  <a:pt x="2607940" y="3396495"/>
                </a:lnTo>
                <a:lnTo>
                  <a:pt x="2627128" y="3396495"/>
                </a:lnTo>
                <a:lnTo>
                  <a:pt x="2634917" y="3388707"/>
                </a:lnTo>
                <a:lnTo>
                  <a:pt x="2634917" y="3369519"/>
                </a:lnTo>
                <a:lnTo>
                  <a:pt x="2627128" y="3361730"/>
                </a:lnTo>
                <a:close/>
              </a:path>
              <a:path w="5621655" h="3489960">
                <a:moveTo>
                  <a:pt x="4682327" y="3365564"/>
                </a:moveTo>
                <a:lnTo>
                  <a:pt x="4667377" y="3365564"/>
                </a:lnTo>
                <a:lnTo>
                  <a:pt x="4661263" y="3371617"/>
                </a:lnTo>
                <a:lnTo>
                  <a:pt x="4661263" y="3386608"/>
                </a:lnTo>
                <a:lnTo>
                  <a:pt x="4667377" y="3392683"/>
                </a:lnTo>
                <a:lnTo>
                  <a:pt x="4682327" y="3392683"/>
                </a:lnTo>
                <a:lnTo>
                  <a:pt x="4688381" y="3386608"/>
                </a:lnTo>
                <a:lnTo>
                  <a:pt x="4688381" y="3371617"/>
                </a:lnTo>
                <a:lnTo>
                  <a:pt x="4682327" y="3365564"/>
                </a:lnTo>
                <a:close/>
              </a:path>
              <a:path w="5621655" h="3489960">
                <a:moveTo>
                  <a:pt x="4775668" y="3365867"/>
                </a:moveTo>
                <a:lnTo>
                  <a:pt x="4761020" y="3365867"/>
                </a:lnTo>
                <a:lnTo>
                  <a:pt x="4755108" y="3371799"/>
                </a:lnTo>
                <a:lnTo>
                  <a:pt x="4755108" y="3386427"/>
                </a:lnTo>
                <a:lnTo>
                  <a:pt x="4761020" y="3392359"/>
                </a:lnTo>
                <a:lnTo>
                  <a:pt x="4775668" y="3392359"/>
                </a:lnTo>
                <a:lnTo>
                  <a:pt x="4781582" y="3386427"/>
                </a:lnTo>
                <a:lnTo>
                  <a:pt x="4781582" y="3371799"/>
                </a:lnTo>
                <a:lnTo>
                  <a:pt x="4775668" y="3365867"/>
                </a:lnTo>
                <a:close/>
              </a:path>
              <a:path w="5621655" h="3489960">
                <a:moveTo>
                  <a:pt x="2486733" y="3408723"/>
                </a:moveTo>
                <a:lnTo>
                  <a:pt x="2467807" y="3408723"/>
                </a:lnTo>
                <a:lnTo>
                  <a:pt x="2460119" y="3416410"/>
                </a:lnTo>
                <a:lnTo>
                  <a:pt x="2460119" y="3435337"/>
                </a:lnTo>
                <a:lnTo>
                  <a:pt x="2467807" y="3443024"/>
                </a:lnTo>
                <a:lnTo>
                  <a:pt x="2486733" y="3443024"/>
                </a:lnTo>
                <a:lnTo>
                  <a:pt x="2494421" y="3435337"/>
                </a:lnTo>
                <a:lnTo>
                  <a:pt x="2494421" y="3416410"/>
                </a:lnTo>
                <a:lnTo>
                  <a:pt x="2486733" y="3408723"/>
                </a:lnTo>
                <a:close/>
              </a:path>
              <a:path w="5621655" h="3489960">
                <a:moveTo>
                  <a:pt x="2580256" y="3408723"/>
                </a:moveTo>
                <a:lnTo>
                  <a:pt x="2561309" y="3408723"/>
                </a:lnTo>
                <a:lnTo>
                  <a:pt x="2553642" y="3416410"/>
                </a:lnTo>
                <a:lnTo>
                  <a:pt x="2553642" y="3435337"/>
                </a:lnTo>
                <a:lnTo>
                  <a:pt x="2561309" y="3443024"/>
                </a:lnTo>
                <a:lnTo>
                  <a:pt x="2580256" y="3443024"/>
                </a:lnTo>
                <a:lnTo>
                  <a:pt x="2587923" y="3435337"/>
                </a:lnTo>
                <a:lnTo>
                  <a:pt x="2587923" y="3416410"/>
                </a:lnTo>
                <a:lnTo>
                  <a:pt x="2580256" y="3408723"/>
                </a:lnTo>
                <a:close/>
              </a:path>
              <a:path w="5621655" h="3489960">
                <a:moveTo>
                  <a:pt x="2673759" y="3408723"/>
                </a:moveTo>
                <a:lnTo>
                  <a:pt x="2654832" y="3408723"/>
                </a:lnTo>
                <a:lnTo>
                  <a:pt x="2647145" y="3416410"/>
                </a:lnTo>
                <a:lnTo>
                  <a:pt x="2647145" y="3435337"/>
                </a:lnTo>
                <a:lnTo>
                  <a:pt x="2654832" y="3443024"/>
                </a:lnTo>
                <a:lnTo>
                  <a:pt x="2673759" y="3443024"/>
                </a:lnTo>
                <a:lnTo>
                  <a:pt x="2681446" y="3435337"/>
                </a:lnTo>
                <a:lnTo>
                  <a:pt x="2681446" y="3416410"/>
                </a:lnTo>
                <a:lnTo>
                  <a:pt x="2673759" y="3408723"/>
                </a:lnTo>
                <a:close/>
              </a:path>
              <a:path w="5621655" h="3489960">
                <a:moveTo>
                  <a:pt x="4728897" y="3412617"/>
                </a:moveTo>
                <a:lnTo>
                  <a:pt x="4714289" y="3412617"/>
                </a:lnTo>
                <a:lnTo>
                  <a:pt x="4708337" y="3418549"/>
                </a:lnTo>
                <a:lnTo>
                  <a:pt x="4708337" y="3433178"/>
                </a:lnTo>
                <a:lnTo>
                  <a:pt x="4714289" y="3439110"/>
                </a:lnTo>
                <a:lnTo>
                  <a:pt x="4728897" y="3439110"/>
                </a:lnTo>
                <a:lnTo>
                  <a:pt x="4734849" y="3433178"/>
                </a:lnTo>
                <a:lnTo>
                  <a:pt x="4734849" y="3418549"/>
                </a:lnTo>
                <a:lnTo>
                  <a:pt x="4728897" y="3412617"/>
                </a:lnTo>
                <a:close/>
              </a:path>
              <a:path w="5621655" h="3489960">
                <a:moveTo>
                  <a:pt x="4822238" y="3412940"/>
                </a:moveTo>
                <a:lnTo>
                  <a:pt x="4807973" y="3412940"/>
                </a:lnTo>
                <a:lnTo>
                  <a:pt x="4802182" y="3418730"/>
                </a:lnTo>
                <a:lnTo>
                  <a:pt x="4802182" y="3433017"/>
                </a:lnTo>
                <a:lnTo>
                  <a:pt x="4807973" y="3438806"/>
                </a:lnTo>
                <a:lnTo>
                  <a:pt x="4822238" y="3438806"/>
                </a:lnTo>
                <a:lnTo>
                  <a:pt x="4828050" y="3433017"/>
                </a:lnTo>
                <a:lnTo>
                  <a:pt x="4828050" y="3418730"/>
                </a:lnTo>
                <a:lnTo>
                  <a:pt x="4822238" y="3412940"/>
                </a:lnTo>
                <a:close/>
              </a:path>
              <a:path w="5621655" h="3489960">
                <a:moveTo>
                  <a:pt x="2626926" y="3455634"/>
                </a:moveTo>
                <a:lnTo>
                  <a:pt x="2608161" y="3455634"/>
                </a:lnTo>
                <a:lnTo>
                  <a:pt x="2600555" y="3463241"/>
                </a:lnTo>
                <a:lnTo>
                  <a:pt x="2600555" y="3482005"/>
                </a:lnTo>
                <a:lnTo>
                  <a:pt x="2608161" y="3489613"/>
                </a:lnTo>
                <a:lnTo>
                  <a:pt x="2626926" y="3489613"/>
                </a:lnTo>
                <a:lnTo>
                  <a:pt x="2634533" y="3482005"/>
                </a:lnTo>
                <a:lnTo>
                  <a:pt x="2634533" y="3463241"/>
                </a:lnTo>
                <a:lnTo>
                  <a:pt x="2626926" y="3455634"/>
                </a:lnTo>
                <a:close/>
              </a:path>
            </a:pathLst>
          </a:custGeom>
          <a:solidFill>
            <a:srgbClr val="A4001F">
              <a:alpha val="57649"/>
            </a:srgbClr>
          </a:solidFill>
        </p:spPr>
        <p:txBody>
          <a:bodyPr wrap="square" lIns="0" tIns="0" rIns="0" bIns="0" rtlCol="0"/>
          <a:lstStyle/>
          <a:p>
            <a:endParaRPr sz="1799" dirty="0"/>
          </a:p>
        </p:txBody>
      </p:sp>
      <p:sp>
        <p:nvSpPr>
          <p:cNvPr id="6" name="object 6"/>
          <p:cNvSpPr/>
          <p:nvPr/>
        </p:nvSpPr>
        <p:spPr>
          <a:xfrm>
            <a:off x="875465" y="565745"/>
            <a:ext cx="0" cy="621404"/>
          </a:xfrm>
          <a:custGeom>
            <a:avLst/>
            <a:gdLst/>
            <a:ahLst/>
            <a:cxnLst/>
            <a:rect l="l" t="t" r="r" b="b"/>
            <a:pathLst>
              <a:path h="621665">
                <a:moveTo>
                  <a:pt x="0" y="621276"/>
                </a:moveTo>
                <a:lnTo>
                  <a:pt x="0" y="0"/>
                </a:lnTo>
              </a:path>
            </a:pathLst>
          </a:custGeom>
          <a:ln w="2745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1799"/>
          </a:p>
        </p:txBody>
      </p:sp>
      <p:sp>
        <p:nvSpPr>
          <p:cNvPr id="7" name="object 7"/>
          <p:cNvSpPr/>
          <p:nvPr/>
        </p:nvSpPr>
        <p:spPr>
          <a:xfrm>
            <a:off x="2672555" y="3881382"/>
            <a:ext cx="2259016" cy="0"/>
          </a:xfrm>
          <a:custGeom>
            <a:avLst/>
            <a:gdLst/>
            <a:ahLst/>
            <a:cxnLst/>
            <a:rect l="l" t="t" r="r" b="b"/>
            <a:pathLst>
              <a:path w="2259965">
                <a:moveTo>
                  <a:pt x="0" y="0"/>
                </a:moveTo>
                <a:lnTo>
                  <a:pt x="2259517" y="0"/>
                </a:lnTo>
              </a:path>
            </a:pathLst>
          </a:custGeom>
          <a:ln w="27405">
            <a:solidFill>
              <a:srgbClr val="A4001F"/>
            </a:solidFill>
          </a:ln>
        </p:spPr>
        <p:txBody>
          <a:bodyPr wrap="square" lIns="0" tIns="0" rIns="0" bIns="0" rtlCol="0"/>
          <a:lstStyle/>
          <a:p>
            <a:endParaRPr sz="1799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2284BEB-8793-4D1D-EC2A-72E4C02C634F}"/>
              </a:ext>
            </a:extLst>
          </p:cNvPr>
          <p:cNvGrpSpPr/>
          <p:nvPr/>
        </p:nvGrpSpPr>
        <p:grpSpPr>
          <a:xfrm>
            <a:off x="400362" y="2382995"/>
            <a:ext cx="2272699" cy="1870871"/>
            <a:chOff x="320152" y="2864255"/>
            <a:chExt cx="2272699" cy="1870871"/>
          </a:xfrm>
        </p:grpSpPr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501744" y="3518251"/>
              <a:ext cx="1090600" cy="497478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501744" y="2864255"/>
              <a:ext cx="1091107" cy="654410"/>
            </a:xfrm>
            <a:custGeom>
              <a:avLst/>
              <a:gdLst/>
              <a:ahLst/>
              <a:cxnLst/>
              <a:rect l="l" t="t" r="r" b="b"/>
              <a:pathLst>
                <a:path w="1091564" h="654685">
                  <a:moveTo>
                    <a:pt x="0" y="0"/>
                  </a:moveTo>
                  <a:lnTo>
                    <a:pt x="0" y="654270"/>
                  </a:lnTo>
                  <a:lnTo>
                    <a:pt x="1091059" y="654270"/>
                  </a:lnTo>
                  <a:lnTo>
                    <a:pt x="1084657" y="582981"/>
                  </a:lnTo>
                  <a:lnTo>
                    <a:pt x="1065894" y="513915"/>
                  </a:lnTo>
                  <a:lnTo>
                    <a:pt x="1035437" y="447472"/>
                  </a:lnTo>
                  <a:lnTo>
                    <a:pt x="993950" y="384050"/>
                  </a:lnTo>
                  <a:lnTo>
                    <a:pt x="969278" y="353597"/>
                  </a:lnTo>
                  <a:lnTo>
                    <a:pt x="942099" y="324050"/>
                  </a:lnTo>
                  <a:lnTo>
                    <a:pt x="912495" y="295457"/>
                  </a:lnTo>
                  <a:lnTo>
                    <a:pt x="880549" y="267869"/>
                  </a:lnTo>
                  <a:lnTo>
                    <a:pt x="846346" y="241335"/>
                  </a:lnTo>
                  <a:lnTo>
                    <a:pt x="809967" y="215907"/>
                  </a:lnTo>
                  <a:lnTo>
                    <a:pt x="771497" y="191633"/>
                  </a:lnTo>
                  <a:lnTo>
                    <a:pt x="731018" y="168563"/>
                  </a:lnTo>
                  <a:lnTo>
                    <a:pt x="688614" y="146748"/>
                  </a:lnTo>
                  <a:lnTo>
                    <a:pt x="644367" y="126237"/>
                  </a:lnTo>
                  <a:lnTo>
                    <a:pt x="598362" y="107080"/>
                  </a:lnTo>
                  <a:lnTo>
                    <a:pt x="550680" y="89328"/>
                  </a:lnTo>
                  <a:lnTo>
                    <a:pt x="501406" y="73029"/>
                  </a:lnTo>
                  <a:lnTo>
                    <a:pt x="450623" y="58234"/>
                  </a:lnTo>
                  <a:lnTo>
                    <a:pt x="398413" y="44993"/>
                  </a:lnTo>
                  <a:lnTo>
                    <a:pt x="344861" y="33355"/>
                  </a:lnTo>
                  <a:lnTo>
                    <a:pt x="290048" y="23371"/>
                  </a:lnTo>
                  <a:lnTo>
                    <a:pt x="234059" y="15090"/>
                  </a:lnTo>
                  <a:lnTo>
                    <a:pt x="176976" y="8563"/>
                  </a:lnTo>
                  <a:lnTo>
                    <a:pt x="118883" y="3839"/>
                  </a:lnTo>
                  <a:lnTo>
                    <a:pt x="59863" y="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2E39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2675" y="3228428"/>
              <a:ext cx="740514" cy="811713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722674" y="3054508"/>
              <a:ext cx="740734" cy="654410"/>
            </a:xfrm>
            <a:custGeom>
              <a:avLst/>
              <a:gdLst/>
              <a:ahLst/>
              <a:cxnLst/>
              <a:rect l="l" t="t" r="r" b="b"/>
              <a:pathLst>
                <a:path w="741044" h="654685">
                  <a:moveTo>
                    <a:pt x="740827" y="0"/>
                  </a:moveTo>
                  <a:lnTo>
                    <a:pt x="683979" y="873"/>
                  </a:lnTo>
                  <a:lnTo>
                    <a:pt x="627890" y="3463"/>
                  </a:lnTo>
                  <a:lnTo>
                    <a:pt x="572629" y="7729"/>
                  </a:lnTo>
                  <a:lnTo>
                    <a:pt x="518268" y="13627"/>
                  </a:lnTo>
                  <a:lnTo>
                    <a:pt x="464879" y="21114"/>
                  </a:lnTo>
                  <a:lnTo>
                    <a:pt x="412531" y="30148"/>
                  </a:lnTo>
                  <a:lnTo>
                    <a:pt x="361297" y="40686"/>
                  </a:lnTo>
                  <a:lnTo>
                    <a:pt x="311246" y="52685"/>
                  </a:lnTo>
                  <a:lnTo>
                    <a:pt x="262450" y="66102"/>
                  </a:lnTo>
                  <a:lnTo>
                    <a:pt x="214980" y="80895"/>
                  </a:lnTo>
                  <a:lnTo>
                    <a:pt x="168907" y="97021"/>
                  </a:lnTo>
                  <a:lnTo>
                    <a:pt x="124301" y="114436"/>
                  </a:lnTo>
                  <a:lnTo>
                    <a:pt x="81234" y="133099"/>
                  </a:lnTo>
                  <a:lnTo>
                    <a:pt x="39776" y="152967"/>
                  </a:lnTo>
                  <a:lnTo>
                    <a:pt x="0" y="173996"/>
                  </a:lnTo>
                  <a:lnTo>
                    <a:pt x="740827" y="654248"/>
                  </a:lnTo>
                  <a:lnTo>
                    <a:pt x="740827" y="0"/>
                  </a:lnTo>
                  <a:close/>
                </a:path>
              </a:pathLst>
            </a:custGeom>
            <a:solidFill>
              <a:srgbClr val="3871AF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0153" y="3915394"/>
              <a:ext cx="2181178" cy="819732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320152" y="3435329"/>
              <a:ext cx="2181579" cy="1134269"/>
            </a:xfrm>
            <a:custGeom>
              <a:avLst/>
              <a:gdLst/>
              <a:ahLst/>
              <a:cxnLst/>
              <a:rect l="l" t="t" r="r" b="b"/>
              <a:pathLst>
                <a:path w="2182495" h="1134745">
                  <a:moveTo>
                    <a:pt x="350213" y="0"/>
                  </a:moveTo>
                  <a:lnTo>
                    <a:pt x="301968" y="28479"/>
                  </a:lnTo>
                  <a:lnTo>
                    <a:pt x="256731" y="58695"/>
                  </a:lnTo>
                  <a:lnTo>
                    <a:pt x="214648" y="90557"/>
                  </a:lnTo>
                  <a:lnTo>
                    <a:pt x="175868" y="123978"/>
                  </a:lnTo>
                  <a:lnTo>
                    <a:pt x="140541" y="158868"/>
                  </a:lnTo>
                  <a:lnTo>
                    <a:pt x="108814" y="195139"/>
                  </a:lnTo>
                  <a:lnTo>
                    <a:pt x="80835" y="232702"/>
                  </a:lnTo>
                  <a:lnTo>
                    <a:pt x="56754" y="271469"/>
                  </a:lnTo>
                  <a:lnTo>
                    <a:pt x="36718" y="311350"/>
                  </a:lnTo>
                  <a:lnTo>
                    <a:pt x="20876" y="352258"/>
                  </a:lnTo>
                  <a:lnTo>
                    <a:pt x="9377" y="394103"/>
                  </a:lnTo>
                  <a:lnTo>
                    <a:pt x="2369" y="436797"/>
                  </a:lnTo>
                  <a:lnTo>
                    <a:pt x="0" y="480251"/>
                  </a:lnTo>
                  <a:lnTo>
                    <a:pt x="1614" y="516148"/>
                  </a:lnTo>
                  <a:lnTo>
                    <a:pt x="14279" y="586375"/>
                  </a:lnTo>
                  <a:lnTo>
                    <a:pt x="38971" y="654179"/>
                  </a:lnTo>
                  <a:lnTo>
                    <a:pt x="75025" y="719161"/>
                  </a:lnTo>
                  <a:lnTo>
                    <a:pt x="97105" y="750469"/>
                  </a:lnTo>
                  <a:lnTo>
                    <a:pt x="121776" y="780922"/>
                  </a:lnTo>
                  <a:lnTo>
                    <a:pt x="148954" y="810469"/>
                  </a:lnTo>
                  <a:lnTo>
                    <a:pt x="178557" y="839062"/>
                  </a:lnTo>
                  <a:lnTo>
                    <a:pt x="210501" y="866650"/>
                  </a:lnTo>
                  <a:lnTo>
                    <a:pt x="244704" y="893184"/>
                  </a:lnTo>
                  <a:lnTo>
                    <a:pt x="281081" y="918612"/>
                  </a:lnTo>
                  <a:lnTo>
                    <a:pt x="319550" y="942887"/>
                  </a:lnTo>
                  <a:lnTo>
                    <a:pt x="360028" y="965956"/>
                  </a:lnTo>
                  <a:lnTo>
                    <a:pt x="402432" y="987772"/>
                  </a:lnTo>
                  <a:lnTo>
                    <a:pt x="446677" y="1008283"/>
                  </a:lnTo>
                  <a:lnTo>
                    <a:pt x="492682" y="1027440"/>
                  </a:lnTo>
                  <a:lnTo>
                    <a:pt x="540362" y="1045193"/>
                  </a:lnTo>
                  <a:lnTo>
                    <a:pt x="589636" y="1061492"/>
                  </a:lnTo>
                  <a:lnTo>
                    <a:pt x="640418" y="1076287"/>
                  </a:lnTo>
                  <a:lnTo>
                    <a:pt x="692627" y="1089528"/>
                  </a:lnTo>
                  <a:lnTo>
                    <a:pt x="746180" y="1101166"/>
                  </a:lnTo>
                  <a:lnTo>
                    <a:pt x="800992" y="1111150"/>
                  </a:lnTo>
                  <a:lnTo>
                    <a:pt x="856981" y="1119431"/>
                  </a:lnTo>
                  <a:lnTo>
                    <a:pt x="914063" y="1125959"/>
                  </a:lnTo>
                  <a:lnTo>
                    <a:pt x="972156" y="1130683"/>
                  </a:lnTo>
                  <a:lnTo>
                    <a:pt x="1031177" y="1133554"/>
                  </a:lnTo>
                  <a:lnTo>
                    <a:pt x="1091041" y="1134522"/>
                  </a:lnTo>
                  <a:lnTo>
                    <a:pt x="1150905" y="1133554"/>
                  </a:lnTo>
                  <a:lnTo>
                    <a:pt x="1209925" y="1130683"/>
                  </a:lnTo>
                  <a:lnTo>
                    <a:pt x="1268018" y="1125959"/>
                  </a:lnTo>
                  <a:lnTo>
                    <a:pt x="1325100" y="1119431"/>
                  </a:lnTo>
                  <a:lnTo>
                    <a:pt x="1381090" y="1111150"/>
                  </a:lnTo>
                  <a:lnTo>
                    <a:pt x="1435902" y="1101166"/>
                  </a:lnTo>
                  <a:lnTo>
                    <a:pt x="1489455" y="1089528"/>
                  </a:lnTo>
                  <a:lnTo>
                    <a:pt x="1541664" y="1076287"/>
                  </a:lnTo>
                  <a:lnTo>
                    <a:pt x="1592448" y="1061492"/>
                  </a:lnTo>
                  <a:lnTo>
                    <a:pt x="1641722" y="1045193"/>
                  </a:lnTo>
                  <a:lnTo>
                    <a:pt x="1689403" y="1027440"/>
                  </a:lnTo>
                  <a:lnTo>
                    <a:pt x="1735408" y="1008283"/>
                  </a:lnTo>
                  <a:lnTo>
                    <a:pt x="1779655" y="987772"/>
                  </a:lnTo>
                  <a:lnTo>
                    <a:pt x="1822059" y="965956"/>
                  </a:lnTo>
                  <a:lnTo>
                    <a:pt x="1862538" y="942887"/>
                  </a:lnTo>
                  <a:lnTo>
                    <a:pt x="1901008" y="918612"/>
                  </a:lnTo>
                  <a:lnTo>
                    <a:pt x="1937387" y="893184"/>
                  </a:lnTo>
                  <a:lnTo>
                    <a:pt x="1971590" y="866650"/>
                  </a:lnTo>
                  <a:lnTo>
                    <a:pt x="2003535" y="839062"/>
                  </a:lnTo>
                  <a:lnTo>
                    <a:pt x="2033139" y="810469"/>
                  </a:lnTo>
                  <a:lnTo>
                    <a:pt x="2060318" y="780922"/>
                  </a:lnTo>
                  <a:lnTo>
                    <a:pt x="2084990" y="750469"/>
                  </a:lnTo>
                  <a:lnTo>
                    <a:pt x="2107071" y="719161"/>
                  </a:lnTo>
                  <a:lnTo>
                    <a:pt x="2143126" y="654179"/>
                  </a:lnTo>
                  <a:lnTo>
                    <a:pt x="2167819" y="586375"/>
                  </a:lnTo>
                  <a:lnTo>
                    <a:pt x="2180485" y="516148"/>
                  </a:lnTo>
                  <a:lnTo>
                    <a:pt x="2182099" y="480251"/>
                  </a:lnTo>
                  <a:lnTo>
                    <a:pt x="1091041" y="480251"/>
                  </a:lnTo>
                  <a:lnTo>
                    <a:pt x="350213" y="0"/>
                  </a:lnTo>
                  <a:close/>
                </a:path>
              </a:pathLst>
            </a:custGeom>
            <a:solidFill>
              <a:srgbClr val="F6C61B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4" name="object 14"/>
            <p:cNvSpPr txBox="1"/>
            <p:nvPr/>
          </p:nvSpPr>
          <p:spPr>
            <a:xfrm>
              <a:off x="824688" y="4163035"/>
              <a:ext cx="1263754" cy="140364"/>
            </a:xfrm>
            <a:prstGeom prst="rect">
              <a:avLst/>
            </a:prstGeom>
          </p:spPr>
          <p:txBody>
            <a:bodyPr vert="horz" wrap="square" lIns="0" tIns="17138" rIns="0" bIns="0" rtlCol="0">
              <a:spAutoFit/>
            </a:bodyPr>
            <a:lstStyle/>
            <a:p>
              <a:pPr marL="12695">
                <a:spcBef>
                  <a:spcPts val="135"/>
                </a:spcBef>
              </a:pPr>
              <a:r>
                <a:rPr lang="de-DE" sz="800" i="1" dirty="0">
                  <a:solidFill>
                    <a:srgbClr val="FFFFFF"/>
                  </a:solidFill>
                  <a:latin typeface="Verdana"/>
                  <a:cs typeface="Verdana"/>
                </a:rPr>
                <a:t>80</a:t>
              </a:r>
              <a:r>
                <a:rPr sz="800" i="1" dirty="0">
                  <a:solidFill>
                    <a:srgbClr val="FFFFFF"/>
                  </a:solidFill>
                  <a:latin typeface="Verdana"/>
                  <a:cs typeface="Verdana"/>
                </a:rPr>
                <a:t>%</a:t>
              </a:r>
              <a:r>
                <a:rPr sz="800" i="1" spc="-35" dirty="0">
                  <a:solidFill>
                    <a:srgbClr val="FFFFFF"/>
                  </a:solidFill>
                  <a:latin typeface="Verdana"/>
                  <a:cs typeface="Verdana"/>
                </a:rPr>
                <a:t> </a:t>
              </a:r>
              <a:r>
                <a:rPr sz="800" i="1" spc="-10" dirty="0">
                  <a:solidFill>
                    <a:srgbClr val="FFFFFF"/>
                  </a:solidFill>
                  <a:latin typeface="Verdana"/>
                  <a:cs typeface="Verdana"/>
                </a:rPr>
                <a:t>Studiengebühren</a:t>
              </a:r>
              <a:endParaRPr sz="800" dirty="0">
                <a:latin typeface="Verdana"/>
                <a:cs typeface="Verdana"/>
              </a:endParaRPr>
            </a:p>
          </p:txBody>
        </p:sp>
        <p:sp>
          <p:nvSpPr>
            <p:cNvPr id="15" name="object 15"/>
            <p:cNvSpPr txBox="1"/>
            <p:nvPr/>
          </p:nvSpPr>
          <p:spPr>
            <a:xfrm>
              <a:off x="1515891" y="3159608"/>
              <a:ext cx="940674" cy="289125"/>
            </a:xfrm>
            <a:prstGeom prst="rect">
              <a:avLst/>
            </a:prstGeom>
          </p:spPr>
          <p:txBody>
            <a:bodyPr vert="horz" wrap="square" lIns="0" tIns="11425" rIns="0" bIns="0" rtlCol="0">
              <a:spAutoFit/>
            </a:bodyPr>
            <a:lstStyle/>
            <a:p>
              <a:pPr marL="142818" marR="5078" indent="-130758">
                <a:lnSpc>
                  <a:spcPct val="119200"/>
                </a:lnSpc>
                <a:spcBef>
                  <a:spcPts val="90"/>
                </a:spcBef>
              </a:pPr>
              <a:r>
                <a:rPr lang="de-DE" sz="800" i="1" dirty="0">
                  <a:solidFill>
                    <a:srgbClr val="FFFFFF"/>
                  </a:solidFill>
                  <a:latin typeface="Verdana"/>
                  <a:cs typeface="Verdana"/>
                </a:rPr>
                <a:t>80</a:t>
              </a:r>
              <a:r>
                <a:rPr sz="800" i="1" dirty="0">
                  <a:solidFill>
                    <a:srgbClr val="FFFFFF"/>
                  </a:solidFill>
                  <a:latin typeface="Verdana"/>
                  <a:cs typeface="Verdana"/>
                </a:rPr>
                <a:t>%</a:t>
              </a:r>
              <a:r>
                <a:rPr sz="800" i="1" spc="-35" dirty="0">
                  <a:solidFill>
                    <a:srgbClr val="FFFFFF"/>
                  </a:solidFill>
                  <a:latin typeface="Verdana"/>
                  <a:cs typeface="Verdana"/>
                </a:rPr>
                <a:t> </a:t>
              </a:r>
              <a:r>
                <a:rPr sz="800" i="1" dirty="0">
                  <a:solidFill>
                    <a:srgbClr val="FFFFFF"/>
                  </a:solidFill>
                  <a:latin typeface="Verdana"/>
                  <a:cs typeface="Verdana"/>
                </a:rPr>
                <a:t>Wohnung</a:t>
              </a:r>
              <a:r>
                <a:rPr sz="800" i="1" spc="-35" dirty="0">
                  <a:solidFill>
                    <a:srgbClr val="FFFFFF"/>
                  </a:solidFill>
                  <a:latin typeface="Verdana"/>
                  <a:cs typeface="Verdana"/>
                </a:rPr>
                <a:t> </a:t>
              </a:r>
              <a:r>
                <a:rPr sz="800" i="1" spc="-170" dirty="0">
                  <a:solidFill>
                    <a:srgbClr val="FFFFFF"/>
                  </a:solidFill>
                  <a:latin typeface="Verdana"/>
                  <a:cs typeface="Verdana"/>
                </a:rPr>
                <a:t>+</a:t>
              </a:r>
              <a:r>
                <a:rPr sz="800" i="1" spc="-10" dirty="0">
                  <a:solidFill>
                    <a:srgbClr val="FFFFFF"/>
                  </a:solidFill>
                  <a:latin typeface="Verdana"/>
                  <a:cs typeface="Verdana"/>
                </a:rPr>
                <a:t> verpflegung</a:t>
              </a:r>
              <a:endParaRPr sz="800" dirty="0">
                <a:latin typeface="Verdana"/>
                <a:cs typeface="Verdana"/>
              </a:endParaRPr>
            </a:p>
          </p:txBody>
        </p:sp>
        <p:sp>
          <p:nvSpPr>
            <p:cNvPr id="16" name="object 16"/>
            <p:cNvSpPr txBox="1"/>
            <p:nvPr/>
          </p:nvSpPr>
          <p:spPr>
            <a:xfrm>
              <a:off x="848421" y="3100788"/>
              <a:ext cx="555392" cy="309115"/>
            </a:xfrm>
            <a:prstGeom prst="rect">
              <a:avLst/>
            </a:prstGeom>
          </p:spPr>
          <p:txBody>
            <a:bodyPr vert="horz" wrap="square" lIns="0" tIns="31102" rIns="0" bIns="0" rtlCol="0">
              <a:spAutoFit/>
            </a:bodyPr>
            <a:lstStyle/>
            <a:p>
              <a:pPr algn="ctr">
                <a:spcBef>
                  <a:spcPts val="245"/>
                </a:spcBef>
              </a:pPr>
              <a:r>
                <a:rPr lang="de-DE" sz="800" i="1" spc="-20" dirty="0">
                  <a:solidFill>
                    <a:srgbClr val="FFFFFF"/>
                  </a:solidFill>
                  <a:latin typeface="Verdana"/>
                  <a:cs typeface="Verdana"/>
                </a:rPr>
                <a:t>80</a:t>
              </a:r>
              <a:r>
                <a:rPr sz="800" i="1" spc="-20" dirty="0">
                  <a:solidFill>
                    <a:srgbClr val="FFFFFF"/>
                  </a:solidFill>
                  <a:latin typeface="Verdana"/>
                  <a:cs typeface="Verdana"/>
                </a:rPr>
                <a:t>%</a:t>
              </a:r>
              <a:endParaRPr sz="800" dirty="0">
                <a:latin typeface="Verdana"/>
                <a:cs typeface="Verdana"/>
              </a:endParaRPr>
            </a:p>
            <a:p>
              <a:pPr algn="ctr">
                <a:spcBef>
                  <a:spcPts val="155"/>
                </a:spcBef>
              </a:pPr>
              <a:r>
                <a:rPr sz="800" i="1" dirty="0">
                  <a:solidFill>
                    <a:srgbClr val="FFFFFF"/>
                  </a:solidFill>
                  <a:latin typeface="Verdana"/>
                  <a:cs typeface="Verdana"/>
                </a:rPr>
                <a:t>Sport</a:t>
              </a:r>
              <a:r>
                <a:rPr sz="800" i="1" spc="90" dirty="0">
                  <a:solidFill>
                    <a:srgbClr val="FFFFFF"/>
                  </a:solidFill>
                  <a:latin typeface="Verdana"/>
                  <a:cs typeface="Verdana"/>
                </a:rPr>
                <a:t> </a:t>
              </a:r>
              <a:r>
                <a:rPr sz="800" i="1" spc="-20" dirty="0">
                  <a:solidFill>
                    <a:srgbClr val="FFFFFF"/>
                  </a:solidFill>
                  <a:latin typeface="Verdana"/>
                  <a:cs typeface="Verdana"/>
                </a:rPr>
                <a:t>etc.</a:t>
              </a:r>
              <a:endParaRPr sz="800" dirty="0">
                <a:latin typeface="Verdana"/>
                <a:cs typeface="Verdana"/>
              </a:endParaRPr>
            </a:p>
          </p:txBody>
        </p:sp>
      </p:grpSp>
      <p:sp>
        <p:nvSpPr>
          <p:cNvPr id="19" name="object 19"/>
          <p:cNvSpPr/>
          <p:nvPr/>
        </p:nvSpPr>
        <p:spPr>
          <a:xfrm>
            <a:off x="5376433" y="4233173"/>
            <a:ext cx="170109" cy="312924"/>
          </a:xfrm>
          <a:custGeom>
            <a:avLst/>
            <a:gdLst/>
            <a:ahLst/>
            <a:cxnLst/>
            <a:rect l="l" t="t" r="r" b="b"/>
            <a:pathLst>
              <a:path w="170179" h="313054">
                <a:moveTo>
                  <a:pt x="108064" y="57819"/>
                </a:moveTo>
                <a:lnTo>
                  <a:pt x="62067" y="57819"/>
                </a:lnTo>
                <a:lnTo>
                  <a:pt x="62067" y="105477"/>
                </a:lnTo>
                <a:lnTo>
                  <a:pt x="0" y="105477"/>
                </a:lnTo>
                <a:lnTo>
                  <a:pt x="0" y="42671"/>
                </a:lnTo>
                <a:lnTo>
                  <a:pt x="854" y="34127"/>
                </a:lnTo>
                <a:lnTo>
                  <a:pt x="28447" y="3094"/>
                </a:lnTo>
                <a:lnTo>
                  <a:pt x="45811" y="0"/>
                </a:lnTo>
                <a:lnTo>
                  <a:pt x="124134" y="0"/>
                </a:lnTo>
                <a:lnTo>
                  <a:pt x="162442" y="18980"/>
                </a:lnTo>
                <a:lnTo>
                  <a:pt x="170131" y="42671"/>
                </a:lnTo>
                <a:lnTo>
                  <a:pt x="170131" y="107140"/>
                </a:lnTo>
                <a:lnTo>
                  <a:pt x="169011" y="121641"/>
                </a:lnTo>
                <a:lnTo>
                  <a:pt x="165651" y="134664"/>
                </a:lnTo>
                <a:lnTo>
                  <a:pt x="160052" y="146209"/>
                </a:lnTo>
                <a:lnTo>
                  <a:pt x="152212" y="156277"/>
                </a:lnTo>
                <a:lnTo>
                  <a:pt x="160052" y="166344"/>
                </a:lnTo>
                <a:lnTo>
                  <a:pt x="165651" y="177890"/>
                </a:lnTo>
                <a:lnTo>
                  <a:pt x="169011" y="190913"/>
                </a:lnTo>
                <a:lnTo>
                  <a:pt x="170131" y="205413"/>
                </a:lnTo>
                <a:lnTo>
                  <a:pt x="170131" y="269882"/>
                </a:lnTo>
                <a:lnTo>
                  <a:pt x="149384" y="305592"/>
                </a:lnTo>
                <a:lnTo>
                  <a:pt x="124134" y="312554"/>
                </a:lnTo>
                <a:lnTo>
                  <a:pt x="45811" y="312554"/>
                </a:lnTo>
                <a:lnTo>
                  <a:pt x="7689" y="293574"/>
                </a:lnTo>
                <a:lnTo>
                  <a:pt x="0" y="269882"/>
                </a:lnTo>
                <a:lnTo>
                  <a:pt x="0" y="206891"/>
                </a:lnTo>
                <a:lnTo>
                  <a:pt x="62067" y="206891"/>
                </a:lnTo>
                <a:lnTo>
                  <a:pt x="62067" y="254735"/>
                </a:lnTo>
                <a:lnTo>
                  <a:pt x="108064" y="254735"/>
                </a:lnTo>
                <a:lnTo>
                  <a:pt x="108064" y="205413"/>
                </a:lnTo>
                <a:lnTo>
                  <a:pt x="108064" y="197655"/>
                </a:lnTo>
                <a:lnTo>
                  <a:pt x="106216" y="192298"/>
                </a:lnTo>
                <a:lnTo>
                  <a:pt x="102522" y="189343"/>
                </a:lnTo>
                <a:lnTo>
                  <a:pt x="99197" y="186633"/>
                </a:lnTo>
                <a:lnTo>
                  <a:pt x="93409" y="185279"/>
                </a:lnTo>
                <a:lnTo>
                  <a:pt x="85158" y="185279"/>
                </a:lnTo>
                <a:lnTo>
                  <a:pt x="54678" y="185279"/>
                </a:lnTo>
                <a:lnTo>
                  <a:pt x="54678" y="127275"/>
                </a:lnTo>
                <a:lnTo>
                  <a:pt x="85158" y="127275"/>
                </a:lnTo>
                <a:lnTo>
                  <a:pt x="93409" y="127275"/>
                </a:lnTo>
                <a:lnTo>
                  <a:pt x="99197" y="125921"/>
                </a:lnTo>
                <a:lnTo>
                  <a:pt x="102522" y="123211"/>
                </a:lnTo>
                <a:lnTo>
                  <a:pt x="106216" y="120256"/>
                </a:lnTo>
                <a:lnTo>
                  <a:pt x="108064" y="114898"/>
                </a:lnTo>
                <a:lnTo>
                  <a:pt x="108064" y="107140"/>
                </a:lnTo>
                <a:lnTo>
                  <a:pt x="108064" y="57819"/>
                </a:lnTo>
                <a:close/>
              </a:path>
            </a:pathLst>
          </a:custGeom>
          <a:ln w="14186">
            <a:solidFill>
              <a:srgbClr val="A4001F"/>
            </a:solidFill>
          </a:ln>
        </p:spPr>
        <p:txBody>
          <a:bodyPr wrap="square" lIns="0" tIns="0" rIns="0" bIns="0" rtlCol="0"/>
          <a:lstStyle/>
          <a:p>
            <a:endParaRPr sz="1799"/>
          </a:p>
        </p:txBody>
      </p:sp>
      <p:sp>
        <p:nvSpPr>
          <p:cNvPr id="20" name="object 20"/>
          <p:cNvSpPr txBox="1"/>
          <p:nvPr/>
        </p:nvSpPr>
        <p:spPr>
          <a:xfrm>
            <a:off x="5331610" y="4154744"/>
            <a:ext cx="253259" cy="479224"/>
          </a:xfrm>
          <a:prstGeom prst="rect">
            <a:avLst/>
          </a:prstGeom>
        </p:spPr>
        <p:txBody>
          <a:bodyPr vert="horz" wrap="square" lIns="0" tIns="15868" rIns="0" bIns="0" rtlCol="0">
            <a:spAutoFit/>
          </a:bodyPr>
          <a:lstStyle/>
          <a:p>
            <a:pPr marL="12695">
              <a:spcBef>
                <a:spcPts val="125"/>
              </a:spcBef>
            </a:pPr>
            <a:r>
              <a:rPr sz="2949" spc="-585" dirty="0">
                <a:latin typeface="Verdana"/>
                <a:cs typeface="Verdana"/>
              </a:rPr>
              <a:t>3</a:t>
            </a:r>
            <a:endParaRPr sz="2949">
              <a:latin typeface="Verdana"/>
              <a:cs typeface="Verdana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5379571" y="3637140"/>
            <a:ext cx="170109" cy="312924"/>
          </a:xfrm>
          <a:custGeom>
            <a:avLst/>
            <a:gdLst/>
            <a:ahLst/>
            <a:cxnLst/>
            <a:rect l="l" t="t" r="r" b="b"/>
            <a:pathLst>
              <a:path w="170179" h="313054">
                <a:moveTo>
                  <a:pt x="62067" y="254735"/>
                </a:moveTo>
                <a:lnTo>
                  <a:pt x="170131" y="254735"/>
                </a:lnTo>
                <a:lnTo>
                  <a:pt x="170131" y="312554"/>
                </a:lnTo>
                <a:lnTo>
                  <a:pt x="0" y="312554"/>
                </a:lnTo>
                <a:lnTo>
                  <a:pt x="0" y="205413"/>
                </a:lnTo>
                <a:lnTo>
                  <a:pt x="13404" y="159694"/>
                </a:lnTo>
                <a:lnTo>
                  <a:pt x="50799" y="132493"/>
                </a:lnTo>
                <a:lnTo>
                  <a:pt x="85158" y="127275"/>
                </a:lnTo>
                <a:lnTo>
                  <a:pt x="93409" y="127275"/>
                </a:lnTo>
                <a:lnTo>
                  <a:pt x="99197" y="125921"/>
                </a:lnTo>
                <a:lnTo>
                  <a:pt x="102521" y="123211"/>
                </a:lnTo>
                <a:lnTo>
                  <a:pt x="106217" y="120256"/>
                </a:lnTo>
                <a:lnTo>
                  <a:pt x="108064" y="114898"/>
                </a:lnTo>
                <a:lnTo>
                  <a:pt x="108064" y="107140"/>
                </a:lnTo>
                <a:lnTo>
                  <a:pt x="108064" y="57819"/>
                </a:lnTo>
                <a:lnTo>
                  <a:pt x="62067" y="57819"/>
                </a:lnTo>
                <a:lnTo>
                  <a:pt x="62067" y="105477"/>
                </a:lnTo>
                <a:lnTo>
                  <a:pt x="0" y="105477"/>
                </a:lnTo>
                <a:lnTo>
                  <a:pt x="0" y="42671"/>
                </a:lnTo>
                <a:lnTo>
                  <a:pt x="20735" y="6961"/>
                </a:lnTo>
                <a:lnTo>
                  <a:pt x="45811" y="0"/>
                </a:lnTo>
                <a:lnTo>
                  <a:pt x="124134" y="0"/>
                </a:lnTo>
                <a:lnTo>
                  <a:pt x="162442" y="18980"/>
                </a:lnTo>
                <a:lnTo>
                  <a:pt x="170131" y="42671"/>
                </a:lnTo>
                <a:lnTo>
                  <a:pt x="170131" y="107140"/>
                </a:lnTo>
                <a:lnTo>
                  <a:pt x="156831" y="152860"/>
                </a:lnTo>
                <a:lnTo>
                  <a:pt x="119517" y="180060"/>
                </a:lnTo>
                <a:lnTo>
                  <a:pt x="85158" y="185279"/>
                </a:lnTo>
                <a:lnTo>
                  <a:pt x="76783" y="185279"/>
                </a:lnTo>
                <a:lnTo>
                  <a:pt x="70934" y="186633"/>
                </a:lnTo>
                <a:lnTo>
                  <a:pt x="67609" y="189343"/>
                </a:lnTo>
                <a:lnTo>
                  <a:pt x="63914" y="192298"/>
                </a:lnTo>
                <a:lnTo>
                  <a:pt x="62067" y="197655"/>
                </a:lnTo>
                <a:lnTo>
                  <a:pt x="62067" y="205413"/>
                </a:lnTo>
                <a:lnTo>
                  <a:pt x="62067" y="254735"/>
                </a:lnTo>
                <a:close/>
              </a:path>
            </a:pathLst>
          </a:custGeom>
          <a:ln w="14186">
            <a:solidFill>
              <a:srgbClr val="3871AF"/>
            </a:solidFill>
          </a:ln>
        </p:spPr>
        <p:txBody>
          <a:bodyPr wrap="square" lIns="0" tIns="0" rIns="0" bIns="0" rtlCol="0"/>
          <a:lstStyle/>
          <a:p>
            <a:endParaRPr sz="1799"/>
          </a:p>
        </p:txBody>
      </p:sp>
      <p:sp>
        <p:nvSpPr>
          <p:cNvPr id="22" name="object 22"/>
          <p:cNvSpPr txBox="1"/>
          <p:nvPr/>
        </p:nvSpPr>
        <p:spPr>
          <a:xfrm>
            <a:off x="5331610" y="3558711"/>
            <a:ext cx="253259" cy="479224"/>
          </a:xfrm>
          <a:prstGeom prst="rect">
            <a:avLst/>
          </a:prstGeom>
        </p:spPr>
        <p:txBody>
          <a:bodyPr vert="horz" wrap="square" lIns="0" tIns="15868" rIns="0" bIns="0" rtlCol="0">
            <a:spAutoFit/>
          </a:bodyPr>
          <a:lstStyle/>
          <a:p>
            <a:pPr marL="12695">
              <a:spcBef>
                <a:spcPts val="125"/>
              </a:spcBef>
            </a:pPr>
            <a:r>
              <a:rPr sz="2949" spc="-585" dirty="0">
                <a:latin typeface="Verdana"/>
                <a:cs typeface="Verdana"/>
              </a:rPr>
              <a:t>2</a:t>
            </a:r>
            <a:endParaRPr sz="2949">
              <a:latin typeface="Verdana"/>
              <a:cs typeface="Verdana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5384187" y="3046247"/>
            <a:ext cx="170109" cy="312924"/>
          </a:xfrm>
          <a:custGeom>
            <a:avLst/>
            <a:gdLst/>
            <a:ahLst/>
            <a:cxnLst/>
            <a:rect l="l" t="t" r="r" b="b"/>
            <a:pathLst>
              <a:path w="170179" h="313054">
                <a:moveTo>
                  <a:pt x="116007" y="254735"/>
                </a:moveTo>
                <a:lnTo>
                  <a:pt x="170131" y="254735"/>
                </a:lnTo>
                <a:lnTo>
                  <a:pt x="170131" y="312554"/>
                </a:lnTo>
                <a:lnTo>
                  <a:pt x="0" y="312554"/>
                </a:lnTo>
                <a:lnTo>
                  <a:pt x="0" y="254735"/>
                </a:lnTo>
                <a:lnTo>
                  <a:pt x="54124" y="254735"/>
                </a:lnTo>
                <a:lnTo>
                  <a:pt x="54124" y="57819"/>
                </a:lnTo>
                <a:lnTo>
                  <a:pt x="0" y="57819"/>
                </a:lnTo>
                <a:lnTo>
                  <a:pt x="0" y="0"/>
                </a:lnTo>
                <a:lnTo>
                  <a:pt x="70195" y="0"/>
                </a:lnTo>
                <a:lnTo>
                  <a:pt x="79270" y="773"/>
                </a:lnTo>
                <a:lnTo>
                  <a:pt x="112589" y="26230"/>
                </a:lnTo>
                <a:lnTo>
                  <a:pt x="116007" y="42671"/>
                </a:lnTo>
                <a:lnTo>
                  <a:pt x="116007" y="254735"/>
                </a:lnTo>
                <a:close/>
              </a:path>
            </a:pathLst>
          </a:custGeom>
          <a:ln w="14186">
            <a:solidFill>
              <a:srgbClr val="A4001F"/>
            </a:solidFill>
          </a:ln>
        </p:spPr>
        <p:txBody>
          <a:bodyPr wrap="square" lIns="0" tIns="0" rIns="0" bIns="0" rtlCol="0"/>
          <a:lstStyle/>
          <a:p>
            <a:endParaRPr sz="1799"/>
          </a:p>
        </p:txBody>
      </p:sp>
      <p:sp>
        <p:nvSpPr>
          <p:cNvPr id="24" name="object 24"/>
          <p:cNvSpPr txBox="1"/>
          <p:nvPr/>
        </p:nvSpPr>
        <p:spPr>
          <a:xfrm>
            <a:off x="5331610" y="2967819"/>
            <a:ext cx="253259" cy="479224"/>
          </a:xfrm>
          <a:prstGeom prst="rect">
            <a:avLst/>
          </a:prstGeom>
        </p:spPr>
        <p:txBody>
          <a:bodyPr vert="horz" wrap="square" lIns="0" tIns="15868" rIns="0" bIns="0" rtlCol="0">
            <a:spAutoFit/>
          </a:bodyPr>
          <a:lstStyle/>
          <a:p>
            <a:pPr marL="12695">
              <a:spcBef>
                <a:spcPts val="125"/>
              </a:spcBef>
            </a:pPr>
            <a:r>
              <a:rPr sz="2949" spc="-585" dirty="0">
                <a:latin typeface="Verdana"/>
                <a:cs typeface="Verdana"/>
              </a:rPr>
              <a:t>1</a:t>
            </a:r>
            <a:endParaRPr sz="2949">
              <a:latin typeface="Verdana"/>
              <a:cs typeface="Verdana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644855" y="3613406"/>
            <a:ext cx="4692584" cy="399429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 marR="5078">
              <a:lnSpc>
                <a:spcPct val="114700"/>
              </a:lnSpc>
              <a:spcBef>
                <a:spcPts val="100"/>
              </a:spcBef>
            </a:pPr>
            <a:r>
              <a:rPr sz="1150" spc="-90" dirty="0">
                <a:solidFill>
                  <a:srgbClr val="FFFFFF"/>
                </a:solidFill>
                <a:latin typeface="Verdana"/>
                <a:cs typeface="Verdana"/>
              </a:rPr>
              <a:t>Die</a:t>
            </a:r>
            <a:r>
              <a:rPr sz="1150" spc="-7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150" dirty="0">
                <a:solidFill>
                  <a:srgbClr val="FFFFFF"/>
                </a:solidFill>
                <a:latin typeface="Verdana"/>
                <a:cs typeface="Verdana"/>
              </a:rPr>
              <a:t>Universität</a:t>
            </a:r>
            <a:r>
              <a:rPr sz="1150" spc="-7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150" dirty="0">
                <a:solidFill>
                  <a:srgbClr val="FFFFFF"/>
                </a:solidFill>
                <a:latin typeface="Verdana"/>
                <a:cs typeface="Verdana"/>
              </a:rPr>
              <a:t>bezahlt</a:t>
            </a:r>
            <a:r>
              <a:rPr sz="1150" spc="-7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150" spc="-30" dirty="0">
                <a:solidFill>
                  <a:srgbClr val="FFFFFF"/>
                </a:solidFill>
                <a:latin typeface="Verdana"/>
                <a:cs typeface="Verdana"/>
              </a:rPr>
              <a:t>die</a:t>
            </a:r>
            <a:r>
              <a:rPr sz="1150" spc="-7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150" spc="-20" dirty="0">
                <a:solidFill>
                  <a:srgbClr val="FFFFFF"/>
                </a:solidFill>
                <a:latin typeface="Verdana"/>
                <a:cs typeface="Verdana"/>
              </a:rPr>
              <a:t>Kosten</a:t>
            </a:r>
            <a:r>
              <a:rPr sz="1150" spc="-7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150" spc="114" dirty="0">
                <a:solidFill>
                  <a:srgbClr val="FFFFFF"/>
                </a:solidFill>
                <a:latin typeface="Verdana"/>
                <a:cs typeface="Verdana"/>
              </a:rPr>
              <a:t>für</a:t>
            </a:r>
            <a:r>
              <a:rPr sz="1150" spc="-7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150" spc="-25" dirty="0">
                <a:solidFill>
                  <a:srgbClr val="FFFFFF"/>
                </a:solidFill>
                <a:latin typeface="Verdana"/>
                <a:cs typeface="Verdana"/>
              </a:rPr>
              <a:t>Wohnung,</a:t>
            </a:r>
            <a:r>
              <a:rPr sz="1150" spc="-7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150" spc="-20" dirty="0">
                <a:solidFill>
                  <a:srgbClr val="FFFFFF"/>
                </a:solidFill>
                <a:latin typeface="Verdana"/>
                <a:cs typeface="Verdana"/>
              </a:rPr>
              <a:t>Essen</a:t>
            </a:r>
            <a:r>
              <a:rPr sz="1150" spc="-7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150" spc="-10" dirty="0">
                <a:solidFill>
                  <a:srgbClr val="FFFFFF"/>
                </a:solidFill>
                <a:latin typeface="Verdana"/>
                <a:cs typeface="Verdana"/>
              </a:rPr>
              <a:t>und</a:t>
            </a:r>
            <a:r>
              <a:rPr sz="1150" spc="-7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150" spc="75" dirty="0">
                <a:solidFill>
                  <a:srgbClr val="FFFFFF"/>
                </a:solidFill>
                <a:latin typeface="Verdana"/>
                <a:cs typeface="Verdana"/>
              </a:rPr>
              <a:t>aller </a:t>
            </a:r>
            <a:r>
              <a:rPr sz="1150" dirty="0">
                <a:solidFill>
                  <a:srgbClr val="FFFFFF"/>
                </a:solidFill>
                <a:latin typeface="Verdana"/>
                <a:cs typeface="Verdana"/>
              </a:rPr>
              <a:t>weiteren</a:t>
            </a:r>
            <a:r>
              <a:rPr sz="1150" spc="26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150" dirty="0">
                <a:solidFill>
                  <a:srgbClr val="FFFFFF"/>
                </a:solidFill>
                <a:latin typeface="Verdana"/>
                <a:cs typeface="Verdana"/>
              </a:rPr>
              <a:t>Lebenshaltungskosten</a:t>
            </a:r>
            <a:r>
              <a:rPr sz="1150" spc="-7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150" spc="-20" dirty="0">
                <a:solidFill>
                  <a:srgbClr val="FFFFFF"/>
                </a:solidFill>
                <a:latin typeface="Verdana"/>
                <a:cs typeface="Verdana"/>
              </a:rPr>
              <a:t>(Wert:</a:t>
            </a:r>
            <a:r>
              <a:rPr sz="1150" spc="-7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150" spc="-20" dirty="0">
                <a:solidFill>
                  <a:srgbClr val="FFFFFF"/>
                </a:solidFill>
                <a:latin typeface="Verdana"/>
                <a:cs typeface="Verdana"/>
              </a:rPr>
              <a:t>ca.</a:t>
            </a:r>
            <a:r>
              <a:rPr sz="1150" spc="-7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150" spc="-10" dirty="0">
                <a:solidFill>
                  <a:srgbClr val="FFFFFF"/>
                </a:solidFill>
                <a:latin typeface="Verdana"/>
                <a:cs typeface="Verdana"/>
              </a:rPr>
              <a:t>10.000</a:t>
            </a:r>
            <a:r>
              <a:rPr sz="1150" spc="-7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150" spc="-90" dirty="0">
                <a:solidFill>
                  <a:srgbClr val="FFFFFF"/>
                </a:solidFill>
                <a:latin typeface="Verdana"/>
                <a:cs typeface="Verdana"/>
              </a:rPr>
              <a:t>€</a:t>
            </a:r>
            <a:r>
              <a:rPr sz="1150" spc="-7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150" spc="50" dirty="0">
                <a:solidFill>
                  <a:srgbClr val="FFFFFF"/>
                </a:solidFill>
                <a:latin typeface="Verdana"/>
                <a:cs typeface="Verdana"/>
              </a:rPr>
              <a:t>Pro</a:t>
            </a:r>
            <a:r>
              <a:rPr sz="1150" spc="-7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150" spc="-10" dirty="0">
                <a:solidFill>
                  <a:srgbClr val="FFFFFF"/>
                </a:solidFill>
                <a:latin typeface="Verdana"/>
                <a:cs typeface="Verdana"/>
              </a:rPr>
              <a:t>Jahr)</a:t>
            </a:r>
            <a:endParaRPr sz="1150" dirty="0">
              <a:latin typeface="Verdana"/>
              <a:cs typeface="Verdana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5662664" y="2550664"/>
            <a:ext cx="4465984" cy="884818"/>
          </a:xfrm>
          <a:prstGeom prst="rect">
            <a:avLst/>
          </a:prstGeom>
        </p:spPr>
        <p:txBody>
          <a:bodyPr vert="horz" wrap="square" lIns="0" tIns="14599" rIns="0" bIns="0" rtlCol="0">
            <a:spAutoFit/>
          </a:bodyPr>
          <a:lstStyle/>
          <a:p>
            <a:pPr marL="237395">
              <a:spcBef>
                <a:spcPts val="115"/>
              </a:spcBef>
            </a:pPr>
            <a:r>
              <a:rPr sz="1999" spc="-25" dirty="0">
                <a:solidFill>
                  <a:srgbClr val="3871AF"/>
                </a:solidFill>
                <a:latin typeface="Verdana"/>
                <a:cs typeface="Verdana"/>
              </a:rPr>
              <a:t>Was</a:t>
            </a:r>
            <a:r>
              <a:rPr sz="1999" spc="-80" dirty="0">
                <a:solidFill>
                  <a:srgbClr val="3871AF"/>
                </a:solidFill>
                <a:latin typeface="Verdana"/>
                <a:cs typeface="Verdana"/>
              </a:rPr>
              <a:t> </a:t>
            </a:r>
            <a:r>
              <a:rPr sz="1999" dirty="0">
                <a:solidFill>
                  <a:srgbClr val="3871AF"/>
                </a:solidFill>
                <a:latin typeface="Verdana"/>
                <a:cs typeface="Verdana"/>
              </a:rPr>
              <a:t>beinhaltet</a:t>
            </a:r>
            <a:r>
              <a:rPr sz="1999" spc="-80" dirty="0">
                <a:solidFill>
                  <a:srgbClr val="3871AF"/>
                </a:solidFill>
                <a:latin typeface="Verdana"/>
                <a:cs typeface="Verdana"/>
              </a:rPr>
              <a:t> </a:t>
            </a:r>
            <a:r>
              <a:rPr sz="1999" spc="-10" dirty="0">
                <a:solidFill>
                  <a:srgbClr val="3871AF"/>
                </a:solidFill>
                <a:latin typeface="Verdana"/>
                <a:cs typeface="Verdana"/>
              </a:rPr>
              <a:t>das</a:t>
            </a:r>
            <a:r>
              <a:rPr sz="1999" spc="-80" dirty="0">
                <a:solidFill>
                  <a:srgbClr val="3871AF"/>
                </a:solidFill>
                <a:latin typeface="Verdana"/>
                <a:cs typeface="Verdana"/>
              </a:rPr>
              <a:t> </a:t>
            </a:r>
            <a:r>
              <a:rPr sz="1999" spc="-10" dirty="0">
                <a:solidFill>
                  <a:srgbClr val="3871AF"/>
                </a:solidFill>
                <a:latin typeface="Verdana"/>
                <a:cs typeface="Verdana"/>
              </a:rPr>
              <a:t>Stipendium?</a:t>
            </a:r>
            <a:endParaRPr sz="1999" dirty="0">
              <a:latin typeface="Verdana"/>
              <a:cs typeface="Verdana"/>
            </a:endParaRPr>
          </a:p>
          <a:p>
            <a:pPr marL="12695" marR="5078">
              <a:lnSpc>
                <a:spcPct val="114700"/>
              </a:lnSpc>
              <a:spcBef>
                <a:spcPts val="1185"/>
              </a:spcBef>
            </a:pPr>
            <a:r>
              <a:rPr sz="1150" spc="-90" dirty="0">
                <a:solidFill>
                  <a:srgbClr val="FFFFFF"/>
                </a:solidFill>
                <a:latin typeface="Verdana"/>
                <a:cs typeface="Verdana"/>
              </a:rPr>
              <a:t>Die</a:t>
            </a:r>
            <a:r>
              <a:rPr sz="1150" spc="8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150" dirty="0">
                <a:solidFill>
                  <a:srgbClr val="FFFFFF"/>
                </a:solidFill>
                <a:latin typeface="Verdana"/>
                <a:cs typeface="Verdana"/>
              </a:rPr>
              <a:t>Universität</a:t>
            </a:r>
            <a:r>
              <a:rPr sz="1150" spc="8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150" dirty="0">
                <a:solidFill>
                  <a:srgbClr val="FFFFFF"/>
                </a:solidFill>
                <a:latin typeface="Verdana"/>
                <a:cs typeface="Verdana"/>
              </a:rPr>
              <a:t>bezahlt</a:t>
            </a:r>
            <a:r>
              <a:rPr sz="1150" spc="8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150" dirty="0">
                <a:solidFill>
                  <a:srgbClr val="FFFFFF"/>
                </a:solidFill>
                <a:latin typeface="Verdana"/>
                <a:cs typeface="Verdana"/>
              </a:rPr>
              <a:t>Unterrichtskosten,</a:t>
            </a:r>
            <a:r>
              <a:rPr sz="1150" spc="8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150" spc="-10" dirty="0">
                <a:solidFill>
                  <a:srgbClr val="FFFFFF"/>
                </a:solidFill>
                <a:latin typeface="Verdana"/>
                <a:cs typeface="Verdana"/>
              </a:rPr>
              <a:t>Studiengebühren, </a:t>
            </a:r>
            <a:r>
              <a:rPr sz="1150" dirty="0">
                <a:solidFill>
                  <a:srgbClr val="FFFFFF"/>
                </a:solidFill>
                <a:latin typeface="Verdana"/>
                <a:cs typeface="Verdana"/>
              </a:rPr>
              <a:t>Lehrbücher</a:t>
            </a:r>
            <a:r>
              <a:rPr sz="1150" spc="-6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150" spc="-20" dirty="0">
                <a:solidFill>
                  <a:srgbClr val="FFFFFF"/>
                </a:solidFill>
                <a:latin typeface="Verdana"/>
                <a:cs typeface="Verdana"/>
              </a:rPr>
              <a:t>(Wert:</a:t>
            </a:r>
            <a:r>
              <a:rPr sz="1150" spc="-5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150" spc="-20" dirty="0">
                <a:solidFill>
                  <a:srgbClr val="FFFFFF"/>
                </a:solidFill>
                <a:latin typeface="Verdana"/>
                <a:cs typeface="Verdana"/>
              </a:rPr>
              <a:t>ca.</a:t>
            </a:r>
            <a:r>
              <a:rPr sz="1150" spc="-5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lang="de-DE" sz="1150" spc="-25" dirty="0">
                <a:solidFill>
                  <a:srgbClr val="FFFFFF"/>
                </a:solidFill>
                <a:latin typeface="Verdana"/>
                <a:cs typeface="Verdana"/>
              </a:rPr>
              <a:t>2</a:t>
            </a:r>
            <a:r>
              <a:rPr sz="1150" spc="-25" dirty="0">
                <a:solidFill>
                  <a:srgbClr val="FFFFFF"/>
                </a:solidFill>
                <a:latin typeface="Verdana"/>
                <a:cs typeface="Verdana"/>
              </a:rPr>
              <a:t>0.000€</a:t>
            </a:r>
            <a:r>
              <a:rPr sz="1150" spc="-5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150" dirty="0">
                <a:solidFill>
                  <a:srgbClr val="FFFFFF"/>
                </a:solidFill>
                <a:latin typeface="Verdana"/>
                <a:cs typeface="Verdana"/>
              </a:rPr>
              <a:t>pro</a:t>
            </a:r>
            <a:r>
              <a:rPr sz="1150" spc="-6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150" spc="-20" dirty="0">
                <a:solidFill>
                  <a:srgbClr val="FFFFFF"/>
                </a:solidFill>
                <a:latin typeface="Verdana"/>
                <a:cs typeface="Verdana"/>
              </a:rPr>
              <a:t>Jahr)</a:t>
            </a:r>
            <a:endParaRPr sz="1150" dirty="0">
              <a:latin typeface="Verdana"/>
              <a:cs typeface="Verdana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57284" y="1708897"/>
            <a:ext cx="4688776" cy="424981"/>
          </a:xfrm>
          <a:prstGeom prst="rect">
            <a:avLst/>
          </a:prstGeom>
        </p:spPr>
        <p:txBody>
          <a:bodyPr vert="horz" wrap="square" lIns="0" tIns="17138" rIns="0" bIns="0" rtlCol="0">
            <a:spAutoFit/>
          </a:bodyPr>
          <a:lstStyle/>
          <a:p>
            <a:pPr marL="12695">
              <a:spcBef>
                <a:spcPts val="135"/>
              </a:spcBef>
            </a:pPr>
            <a:r>
              <a:rPr sz="2649" spc="-114" dirty="0">
                <a:solidFill>
                  <a:schemeClr val="bg1"/>
                </a:solidFill>
                <a:latin typeface="Verdana"/>
                <a:cs typeface="Verdana"/>
              </a:rPr>
              <a:t>Dein</a:t>
            </a:r>
            <a:r>
              <a:rPr sz="2649" spc="-250" dirty="0">
                <a:solidFill>
                  <a:schemeClr val="bg1"/>
                </a:solidFill>
                <a:latin typeface="Verdana"/>
                <a:cs typeface="Verdana"/>
              </a:rPr>
              <a:t> </a:t>
            </a:r>
            <a:r>
              <a:rPr sz="2649" spc="45" dirty="0">
                <a:solidFill>
                  <a:schemeClr val="bg1"/>
                </a:solidFill>
                <a:latin typeface="Verdana"/>
                <a:cs typeface="Verdana"/>
              </a:rPr>
              <a:t>mögliches</a:t>
            </a:r>
            <a:r>
              <a:rPr sz="2649" spc="-245" dirty="0">
                <a:solidFill>
                  <a:schemeClr val="bg1"/>
                </a:solidFill>
                <a:latin typeface="Verdana"/>
                <a:cs typeface="Verdana"/>
              </a:rPr>
              <a:t> </a:t>
            </a:r>
            <a:r>
              <a:rPr sz="2649" spc="-10" dirty="0">
                <a:solidFill>
                  <a:schemeClr val="bg1"/>
                </a:solidFill>
                <a:latin typeface="Verdana"/>
                <a:cs typeface="Verdana"/>
              </a:rPr>
              <a:t>Stipendium!</a:t>
            </a:r>
            <a:endParaRPr sz="2649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971996" y="2668598"/>
            <a:ext cx="1722032" cy="748710"/>
          </a:xfrm>
          <a:prstGeom prst="rect">
            <a:avLst/>
          </a:prstGeom>
        </p:spPr>
        <p:txBody>
          <a:bodyPr vert="horz" wrap="square" lIns="0" tIns="200576" rIns="0" bIns="0" rtlCol="0">
            <a:spAutoFit/>
          </a:bodyPr>
          <a:lstStyle/>
          <a:p>
            <a:pPr marL="277384">
              <a:spcBef>
                <a:spcPts val="1579"/>
              </a:spcBef>
            </a:pPr>
            <a:r>
              <a:rPr lang="de-DE" sz="3549" spc="-10" dirty="0">
                <a:solidFill>
                  <a:schemeClr val="bg1"/>
                </a:solidFill>
                <a:latin typeface="Verdana"/>
                <a:cs typeface="Verdana"/>
              </a:rPr>
              <a:t>80</a:t>
            </a:r>
            <a:r>
              <a:rPr sz="3549" spc="-350" dirty="0">
                <a:solidFill>
                  <a:schemeClr val="bg1"/>
                </a:solidFill>
                <a:latin typeface="Verdana"/>
                <a:cs typeface="Verdana"/>
              </a:rPr>
              <a:t> </a:t>
            </a:r>
            <a:r>
              <a:rPr sz="3549" spc="-135" dirty="0">
                <a:solidFill>
                  <a:schemeClr val="bg1"/>
                </a:solidFill>
                <a:latin typeface="Verdana"/>
                <a:cs typeface="Verdana"/>
              </a:rPr>
              <a:t>%</a:t>
            </a:r>
            <a:endParaRPr sz="3549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809122" y="3485512"/>
            <a:ext cx="2110489" cy="349449"/>
          </a:xfrm>
          <a:prstGeom prst="rect">
            <a:avLst/>
          </a:prstGeom>
        </p:spPr>
        <p:txBody>
          <a:bodyPr vert="horz" wrap="square" lIns="0" tIns="13329" rIns="0" bIns="0" rtlCol="0">
            <a:spAutoFit/>
          </a:bodyPr>
          <a:lstStyle/>
          <a:p>
            <a:pPr marL="12695" algn="ctr">
              <a:spcBef>
                <a:spcPts val="105"/>
              </a:spcBef>
            </a:pPr>
            <a:r>
              <a:rPr lang="en-US" sz="1050" dirty="0">
                <a:solidFill>
                  <a:srgbClr val="FFFFFF"/>
                </a:solidFill>
                <a:latin typeface="Verdana"/>
                <a:cs typeface="Verdana"/>
              </a:rPr>
              <a:t>der</a:t>
            </a:r>
            <a:r>
              <a:rPr lang="en-US" sz="1050" spc="-1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lang="en-US" sz="1050" spc="-20" dirty="0" err="1">
                <a:solidFill>
                  <a:srgbClr val="FFFFFF"/>
                </a:solidFill>
                <a:latin typeface="Verdana"/>
                <a:cs typeface="Verdana"/>
              </a:rPr>
              <a:t>Studiengebühren</a:t>
            </a:r>
            <a:r>
              <a:rPr lang="en-US" sz="1050" spc="-1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lang="en-US" sz="1050" spc="-25" dirty="0">
                <a:solidFill>
                  <a:srgbClr val="FFFFFF"/>
                </a:solidFill>
                <a:latin typeface="Verdana"/>
                <a:cs typeface="Verdana"/>
              </a:rPr>
              <a:t>und</a:t>
            </a:r>
            <a:endParaRPr lang="en-US" sz="1050" dirty="0">
              <a:solidFill>
                <a:srgbClr val="FFFFFF"/>
              </a:solidFill>
              <a:latin typeface="Verdana"/>
              <a:cs typeface="Verdana"/>
            </a:endParaRPr>
          </a:p>
          <a:p>
            <a:pPr marL="12695" algn="ctr">
              <a:spcBef>
                <a:spcPts val="105"/>
              </a:spcBef>
            </a:pPr>
            <a:r>
              <a:rPr sz="1050" dirty="0" err="1">
                <a:solidFill>
                  <a:srgbClr val="FFFFFF"/>
                </a:solidFill>
                <a:latin typeface="Verdana"/>
                <a:cs typeface="Verdana"/>
              </a:rPr>
              <a:t>Lebenshaltungskosten</a:t>
            </a:r>
            <a:r>
              <a:rPr sz="1050" spc="-7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050" spc="-10" dirty="0">
                <a:solidFill>
                  <a:srgbClr val="FFFFFF"/>
                </a:solidFill>
                <a:latin typeface="Verdana"/>
                <a:cs typeface="Verdana"/>
              </a:rPr>
              <a:t>bezahlt.</a:t>
            </a:r>
            <a:endParaRPr sz="1050" dirty="0">
              <a:latin typeface="Verdana"/>
              <a:cs typeface="Verdana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4381101" y="6428786"/>
            <a:ext cx="5956338" cy="596749"/>
          </a:xfrm>
          <a:prstGeom prst="rect">
            <a:avLst/>
          </a:prstGeom>
        </p:spPr>
        <p:txBody>
          <a:bodyPr vert="horz" wrap="square" lIns="0" tIns="40623" rIns="0" bIns="0" rtlCol="0">
            <a:spAutoFit/>
          </a:bodyPr>
          <a:lstStyle/>
          <a:p>
            <a:pPr marL="38085" marR="30468" algn="ctr">
              <a:lnSpc>
                <a:spcPct val="83900"/>
              </a:lnSpc>
              <a:spcBef>
                <a:spcPts val="320"/>
              </a:spcBef>
            </a:pPr>
            <a:r>
              <a:rPr sz="1150" spc="-30" dirty="0">
                <a:solidFill>
                  <a:schemeClr val="bg1"/>
                </a:solidFill>
                <a:latin typeface="Verdana"/>
                <a:cs typeface="Verdana"/>
              </a:rPr>
              <a:t>Wenn</a:t>
            </a:r>
            <a:r>
              <a:rPr sz="1150" spc="-55" dirty="0">
                <a:solidFill>
                  <a:schemeClr val="bg1"/>
                </a:solidFill>
                <a:latin typeface="Verdana"/>
                <a:cs typeface="Verdana"/>
              </a:rPr>
              <a:t> </a:t>
            </a:r>
            <a:r>
              <a:rPr sz="1150" spc="-35" dirty="0">
                <a:solidFill>
                  <a:schemeClr val="bg1"/>
                </a:solidFill>
                <a:latin typeface="Verdana"/>
                <a:cs typeface="Verdana"/>
              </a:rPr>
              <a:t>du</a:t>
            </a:r>
            <a:r>
              <a:rPr sz="1150" spc="-50" dirty="0">
                <a:solidFill>
                  <a:schemeClr val="bg1"/>
                </a:solidFill>
                <a:latin typeface="Verdana"/>
                <a:cs typeface="Verdana"/>
              </a:rPr>
              <a:t> </a:t>
            </a:r>
            <a:r>
              <a:rPr sz="1150" dirty="0">
                <a:solidFill>
                  <a:schemeClr val="bg1"/>
                </a:solidFill>
                <a:latin typeface="Verdana"/>
                <a:cs typeface="Verdana"/>
              </a:rPr>
              <a:t>dich</a:t>
            </a:r>
            <a:r>
              <a:rPr sz="1150" spc="-50" dirty="0">
                <a:solidFill>
                  <a:schemeClr val="bg1"/>
                </a:solidFill>
                <a:latin typeface="Verdana"/>
                <a:cs typeface="Verdana"/>
              </a:rPr>
              <a:t> </a:t>
            </a:r>
            <a:r>
              <a:rPr sz="1150" spc="114" dirty="0">
                <a:solidFill>
                  <a:schemeClr val="bg1"/>
                </a:solidFill>
                <a:latin typeface="Verdana"/>
                <a:cs typeface="Verdana"/>
              </a:rPr>
              <a:t>für</a:t>
            </a:r>
            <a:r>
              <a:rPr sz="1150" spc="-50" dirty="0">
                <a:solidFill>
                  <a:schemeClr val="bg1"/>
                </a:solidFill>
                <a:latin typeface="Verdana"/>
                <a:cs typeface="Verdana"/>
              </a:rPr>
              <a:t> </a:t>
            </a:r>
            <a:r>
              <a:rPr sz="1150" spc="-10" dirty="0">
                <a:solidFill>
                  <a:schemeClr val="bg1"/>
                </a:solidFill>
                <a:latin typeface="Verdana"/>
                <a:cs typeface="Verdana"/>
              </a:rPr>
              <a:t>ein</a:t>
            </a:r>
            <a:r>
              <a:rPr sz="1150" spc="-50" dirty="0">
                <a:solidFill>
                  <a:schemeClr val="bg1"/>
                </a:solidFill>
                <a:latin typeface="Verdana"/>
                <a:cs typeface="Verdana"/>
              </a:rPr>
              <a:t> </a:t>
            </a:r>
            <a:r>
              <a:rPr sz="1150" dirty="0">
                <a:solidFill>
                  <a:schemeClr val="bg1"/>
                </a:solidFill>
                <a:latin typeface="Verdana"/>
                <a:cs typeface="Verdana"/>
              </a:rPr>
              <a:t>Sportstipendium</a:t>
            </a:r>
            <a:r>
              <a:rPr sz="1150" spc="-50" dirty="0">
                <a:solidFill>
                  <a:schemeClr val="bg1"/>
                </a:solidFill>
                <a:latin typeface="Verdana"/>
                <a:cs typeface="Verdana"/>
              </a:rPr>
              <a:t> </a:t>
            </a:r>
            <a:r>
              <a:rPr sz="1150" dirty="0">
                <a:solidFill>
                  <a:schemeClr val="bg1"/>
                </a:solidFill>
                <a:latin typeface="Verdana"/>
                <a:cs typeface="Verdana"/>
              </a:rPr>
              <a:t>in</a:t>
            </a:r>
            <a:r>
              <a:rPr sz="1150" spc="-50" dirty="0">
                <a:solidFill>
                  <a:schemeClr val="bg1"/>
                </a:solidFill>
                <a:latin typeface="Verdana"/>
                <a:cs typeface="Verdana"/>
              </a:rPr>
              <a:t> </a:t>
            </a:r>
            <a:r>
              <a:rPr sz="1150" spc="-35" dirty="0">
                <a:solidFill>
                  <a:schemeClr val="bg1"/>
                </a:solidFill>
                <a:latin typeface="Verdana"/>
                <a:cs typeface="Verdana"/>
              </a:rPr>
              <a:t>den</a:t>
            </a:r>
            <a:r>
              <a:rPr sz="1150" spc="-50" dirty="0">
                <a:solidFill>
                  <a:schemeClr val="bg1"/>
                </a:solidFill>
                <a:latin typeface="Verdana"/>
                <a:cs typeface="Verdana"/>
              </a:rPr>
              <a:t> </a:t>
            </a:r>
            <a:r>
              <a:rPr sz="1150" spc="-150" dirty="0">
                <a:solidFill>
                  <a:schemeClr val="bg1"/>
                </a:solidFill>
                <a:latin typeface="Verdana"/>
                <a:cs typeface="Verdana"/>
              </a:rPr>
              <a:t>USA</a:t>
            </a:r>
            <a:r>
              <a:rPr sz="1150" spc="-55" dirty="0">
                <a:solidFill>
                  <a:schemeClr val="bg1"/>
                </a:solidFill>
                <a:latin typeface="Verdana"/>
                <a:cs typeface="Verdana"/>
              </a:rPr>
              <a:t> </a:t>
            </a:r>
            <a:r>
              <a:rPr sz="1150" dirty="0">
                <a:solidFill>
                  <a:schemeClr val="bg1"/>
                </a:solidFill>
                <a:latin typeface="Verdana"/>
                <a:cs typeface="Verdana"/>
              </a:rPr>
              <a:t>entscheidest,</a:t>
            </a:r>
            <a:r>
              <a:rPr sz="1150" spc="-50" dirty="0">
                <a:solidFill>
                  <a:schemeClr val="bg1"/>
                </a:solidFill>
                <a:latin typeface="Verdana"/>
                <a:cs typeface="Verdana"/>
              </a:rPr>
              <a:t> </a:t>
            </a:r>
            <a:r>
              <a:rPr sz="1150" dirty="0">
                <a:solidFill>
                  <a:schemeClr val="bg1"/>
                </a:solidFill>
                <a:latin typeface="Verdana"/>
                <a:cs typeface="Verdana"/>
              </a:rPr>
              <a:t>unterstützt</a:t>
            </a:r>
            <a:r>
              <a:rPr sz="1150" spc="-50" dirty="0">
                <a:solidFill>
                  <a:schemeClr val="bg1"/>
                </a:solidFill>
                <a:latin typeface="Verdana"/>
                <a:cs typeface="Verdana"/>
              </a:rPr>
              <a:t> </a:t>
            </a:r>
            <a:r>
              <a:rPr sz="1150" spc="-20" dirty="0">
                <a:solidFill>
                  <a:schemeClr val="bg1"/>
                </a:solidFill>
                <a:latin typeface="Verdana"/>
                <a:cs typeface="Verdana"/>
              </a:rPr>
              <a:t>dich </a:t>
            </a:r>
            <a:r>
              <a:rPr sz="1150" spc="-30" dirty="0">
                <a:solidFill>
                  <a:schemeClr val="bg1"/>
                </a:solidFill>
                <a:latin typeface="Verdana"/>
                <a:cs typeface="Verdana"/>
              </a:rPr>
              <a:t>die</a:t>
            </a:r>
            <a:r>
              <a:rPr sz="1150" spc="-55" dirty="0">
                <a:solidFill>
                  <a:schemeClr val="bg1"/>
                </a:solidFill>
                <a:latin typeface="Verdana"/>
                <a:cs typeface="Verdana"/>
              </a:rPr>
              <a:t> </a:t>
            </a:r>
            <a:r>
              <a:rPr sz="1150" dirty="0">
                <a:solidFill>
                  <a:schemeClr val="bg1"/>
                </a:solidFill>
                <a:latin typeface="Verdana"/>
                <a:cs typeface="Verdana"/>
              </a:rPr>
              <a:t>Universität</a:t>
            </a:r>
            <a:r>
              <a:rPr sz="1150" spc="-55" dirty="0">
                <a:solidFill>
                  <a:schemeClr val="bg1"/>
                </a:solidFill>
                <a:latin typeface="Verdana"/>
                <a:cs typeface="Verdana"/>
              </a:rPr>
              <a:t> </a:t>
            </a:r>
            <a:r>
              <a:rPr sz="1150" dirty="0">
                <a:solidFill>
                  <a:schemeClr val="bg1"/>
                </a:solidFill>
                <a:latin typeface="Verdana"/>
                <a:cs typeface="Verdana"/>
              </a:rPr>
              <a:t>mit</a:t>
            </a:r>
            <a:r>
              <a:rPr sz="1150" spc="-55" dirty="0">
                <a:solidFill>
                  <a:schemeClr val="bg1"/>
                </a:solidFill>
                <a:latin typeface="Verdana"/>
                <a:cs typeface="Verdana"/>
              </a:rPr>
              <a:t> einem </a:t>
            </a:r>
            <a:r>
              <a:rPr sz="1150" spc="-30" dirty="0">
                <a:solidFill>
                  <a:schemeClr val="bg1"/>
                </a:solidFill>
                <a:latin typeface="Verdana"/>
                <a:cs typeface="Verdana"/>
              </a:rPr>
              <a:t>Stipendienpaket</a:t>
            </a:r>
            <a:r>
              <a:rPr sz="1150" spc="-55" dirty="0">
                <a:solidFill>
                  <a:schemeClr val="bg1"/>
                </a:solidFill>
                <a:latin typeface="Verdana"/>
                <a:cs typeface="Verdana"/>
              </a:rPr>
              <a:t> </a:t>
            </a:r>
            <a:r>
              <a:rPr sz="1150" spc="-50" dirty="0">
                <a:solidFill>
                  <a:schemeClr val="bg1"/>
                </a:solidFill>
                <a:latin typeface="Verdana"/>
                <a:cs typeface="Verdana"/>
              </a:rPr>
              <a:t>im </a:t>
            </a:r>
            <a:r>
              <a:rPr sz="1150" dirty="0">
                <a:solidFill>
                  <a:schemeClr val="bg1"/>
                </a:solidFill>
                <a:latin typeface="Verdana"/>
                <a:cs typeface="Verdana"/>
              </a:rPr>
              <a:t>Wert</a:t>
            </a:r>
            <a:r>
              <a:rPr sz="1150" spc="-55" dirty="0">
                <a:solidFill>
                  <a:schemeClr val="bg1"/>
                </a:solidFill>
                <a:latin typeface="Verdana"/>
                <a:cs typeface="Verdana"/>
              </a:rPr>
              <a:t> </a:t>
            </a:r>
            <a:r>
              <a:rPr sz="1150" spc="-20" dirty="0">
                <a:solidFill>
                  <a:schemeClr val="bg1"/>
                </a:solidFill>
                <a:latin typeface="Verdana"/>
                <a:cs typeface="Verdana"/>
              </a:rPr>
              <a:t>von</a:t>
            </a:r>
            <a:r>
              <a:rPr lang="de-DE" sz="1150" spc="-20" dirty="0">
                <a:solidFill>
                  <a:schemeClr val="bg1"/>
                </a:solidFill>
                <a:latin typeface="Verdana"/>
                <a:cs typeface="Verdana"/>
              </a:rPr>
              <a:t> bis zu</a:t>
            </a:r>
            <a:r>
              <a:rPr sz="1150" spc="-55" dirty="0">
                <a:solidFill>
                  <a:schemeClr val="bg1"/>
                </a:solidFill>
                <a:latin typeface="Verdana"/>
                <a:cs typeface="Verdana"/>
              </a:rPr>
              <a:t> </a:t>
            </a:r>
            <a:r>
              <a:rPr sz="1150" spc="60" dirty="0">
                <a:solidFill>
                  <a:schemeClr val="bg1"/>
                </a:solidFill>
                <a:latin typeface="Verdana"/>
                <a:cs typeface="Verdana"/>
              </a:rPr>
              <a:t>jährlich</a:t>
            </a:r>
            <a:r>
              <a:rPr sz="1150" spc="-55" dirty="0">
                <a:solidFill>
                  <a:schemeClr val="bg1"/>
                </a:solidFill>
                <a:latin typeface="Verdana"/>
                <a:cs typeface="Verdana"/>
              </a:rPr>
              <a:t> </a:t>
            </a:r>
            <a:r>
              <a:rPr sz="1150" spc="-20" dirty="0">
                <a:solidFill>
                  <a:schemeClr val="bg1"/>
                </a:solidFill>
                <a:latin typeface="Verdana"/>
                <a:cs typeface="Verdana"/>
              </a:rPr>
              <a:t>ca.</a:t>
            </a:r>
            <a:r>
              <a:rPr sz="1150" spc="-175" dirty="0">
                <a:solidFill>
                  <a:schemeClr val="bg1"/>
                </a:solidFill>
                <a:latin typeface="Verdana"/>
                <a:cs typeface="Verdana"/>
              </a:rPr>
              <a:t> </a:t>
            </a:r>
            <a:r>
              <a:rPr lang="de-DE" sz="2999" b="1" spc="-15" baseline="-8333" dirty="0">
                <a:solidFill>
                  <a:schemeClr val="bg1"/>
                </a:solidFill>
                <a:latin typeface="Verdana"/>
                <a:cs typeface="Verdana"/>
              </a:rPr>
              <a:t>4</a:t>
            </a:r>
            <a:r>
              <a:rPr sz="2999" b="1" spc="-15" baseline="-8333" dirty="0">
                <a:solidFill>
                  <a:schemeClr val="bg1"/>
                </a:solidFill>
                <a:latin typeface="Verdana"/>
                <a:cs typeface="Verdana"/>
              </a:rPr>
              <a:t>0.000</a:t>
            </a:r>
            <a:r>
              <a:rPr lang="de-DE" sz="2999" b="1" spc="-15" baseline="-8333" dirty="0">
                <a:solidFill>
                  <a:schemeClr val="bg1"/>
                </a:solidFill>
                <a:latin typeface="Verdana"/>
                <a:cs typeface="Verdana"/>
              </a:rPr>
              <a:t> CHF</a:t>
            </a:r>
            <a:endParaRPr sz="2999" b="1" baseline="-8333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5939783" y="4557862"/>
            <a:ext cx="37449" cy="1511935"/>
          </a:xfrm>
          <a:custGeom>
            <a:avLst/>
            <a:gdLst/>
            <a:ahLst/>
            <a:cxnLst/>
            <a:rect l="l" t="t" r="r" b="b"/>
            <a:pathLst>
              <a:path w="37464" h="1512570">
                <a:moveTo>
                  <a:pt x="37249" y="1491399"/>
                </a:moveTo>
                <a:lnTo>
                  <a:pt x="21094" y="1475244"/>
                </a:lnTo>
                <a:lnTo>
                  <a:pt x="16154" y="1475244"/>
                </a:lnTo>
                <a:lnTo>
                  <a:pt x="0" y="1491399"/>
                </a:lnTo>
                <a:lnTo>
                  <a:pt x="0" y="1496339"/>
                </a:lnTo>
                <a:lnTo>
                  <a:pt x="16154" y="1512493"/>
                </a:lnTo>
                <a:lnTo>
                  <a:pt x="21094" y="1512493"/>
                </a:lnTo>
                <a:lnTo>
                  <a:pt x="37249" y="1496339"/>
                </a:lnTo>
                <a:lnTo>
                  <a:pt x="37249" y="1493875"/>
                </a:lnTo>
                <a:lnTo>
                  <a:pt x="37249" y="1491399"/>
                </a:lnTo>
                <a:close/>
              </a:path>
              <a:path w="37464" h="1512570">
                <a:moveTo>
                  <a:pt x="37249" y="1163561"/>
                </a:moveTo>
                <a:lnTo>
                  <a:pt x="21094" y="1147406"/>
                </a:lnTo>
                <a:lnTo>
                  <a:pt x="16154" y="1147406"/>
                </a:lnTo>
                <a:lnTo>
                  <a:pt x="0" y="1163561"/>
                </a:lnTo>
                <a:lnTo>
                  <a:pt x="0" y="1168501"/>
                </a:lnTo>
                <a:lnTo>
                  <a:pt x="16154" y="1184668"/>
                </a:lnTo>
                <a:lnTo>
                  <a:pt x="21094" y="1184668"/>
                </a:lnTo>
                <a:lnTo>
                  <a:pt x="37249" y="1168501"/>
                </a:lnTo>
                <a:lnTo>
                  <a:pt x="37249" y="1166037"/>
                </a:lnTo>
                <a:lnTo>
                  <a:pt x="37249" y="1163561"/>
                </a:lnTo>
                <a:close/>
              </a:path>
              <a:path w="37464" h="1512570">
                <a:moveTo>
                  <a:pt x="37249" y="999655"/>
                </a:moveTo>
                <a:lnTo>
                  <a:pt x="21094" y="983500"/>
                </a:lnTo>
                <a:lnTo>
                  <a:pt x="16154" y="983500"/>
                </a:lnTo>
                <a:lnTo>
                  <a:pt x="0" y="999655"/>
                </a:lnTo>
                <a:lnTo>
                  <a:pt x="0" y="1004595"/>
                </a:lnTo>
                <a:lnTo>
                  <a:pt x="16154" y="1020749"/>
                </a:lnTo>
                <a:lnTo>
                  <a:pt x="21094" y="1020749"/>
                </a:lnTo>
                <a:lnTo>
                  <a:pt x="37249" y="1004595"/>
                </a:lnTo>
                <a:lnTo>
                  <a:pt x="37249" y="1002118"/>
                </a:lnTo>
                <a:lnTo>
                  <a:pt x="37249" y="999655"/>
                </a:lnTo>
                <a:close/>
              </a:path>
              <a:path w="37464" h="1512570">
                <a:moveTo>
                  <a:pt x="37249" y="671817"/>
                </a:moveTo>
                <a:lnTo>
                  <a:pt x="21094" y="655662"/>
                </a:lnTo>
                <a:lnTo>
                  <a:pt x="16154" y="655662"/>
                </a:lnTo>
                <a:lnTo>
                  <a:pt x="0" y="671817"/>
                </a:lnTo>
                <a:lnTo>
                  <a:pt x="0" y="676757"/>
                </a:lnTo>
                <a:lnTo>
                  <a:pt x="16154" y="692912"/>
                </a:lnTo>
                <a:lnTo>
                  <a:pt x="21094" y="692912"/>
                </a:lnTo>
                <a:lnTo>
                  <a:pt x="37249" y="676757"/>
                </a:lnTo>
                <a:lnTo>
                  <a:pt x="37249" y="674293"/>
                </a:lnTo>
                <a:lnTo>
                  <a:pt x="37249" y="671817"/>
                </a:lnTo>
                <a:close/>
              </a:path>
              <a:path w="37464" h="1512570">
                <a:moveTo>
                  <a:pt x="37249" y="343992"/>
                </a:moveTo>
                <a:lnTo>
                  <a:pt x="21094" y="327825"/>
                </a:lnTo>
                <a:lnTo>
                  <a:pt x="16154" y="327825"/>
                </a:lnTo>
                <a:lnTo>
                  <a:pt x="0" y="343992"/>
                </a:lnTo>
                <a:lnTo>
                  <a:pt x="0" y="348932"/>
                </a:lnTo>
                <a:lnTo>
                  <a:pt x="16154" y="365086"/>
                </a:lnTo>
                <a:lnTo>
                  <a:pt x="21094" y="365086"/>
                </a:lnTo>
                <a:lnTo>
                  <a:pt x="37249" y="348932"/>
                </a:lnTo>
                <a:lnTo>
                  <a:pt x="37249" y="346456"/>
                </a:lnTo>
                <a:lnTo>
                  <a:pt x="37249" y="343992"/>
                </a:lnTo>
                <a:close/>
              </a:path>
              <a:path w="37464" h="1512570">
                <a:moveTo>
                  <a:pt x="37249" y="180073"/>
                </a:moveTo>
                <a:lnTo>
                  <a:pt x="21094" y="163918"/>
                </a:lnTo>
                <a:lnTo>
                  <a:pt x="16154" y="163918"/>
                </a:lnTo>
                <a:lnTo>
                  <a:pt x="0" y="180073"/>
                </a:lnTo>
                <a:lnTo>
                  <a:pt x="0" y="185013"/>
                </a:lnTo>
                <a:lnTo>
                  <a:pt x="16154" y="201168"/>
                </a:lnTo>
                <a:lnTo>
                  <a:pt x="21094" y="201168"/>
                </a:lnTo>
                <a:lnTo>
                  <a:pt x="37249" y="185013"/>
                </a:lnTo>
                <a:lnTo>
                  <a:pt x="37249" y="182537"/>
                </a:lnTo>
                <a:lnTo>
                  <a:pt x="37249" y="180073"/>
                </a:lnTo>
                <a:close/>
              </a:path>
              <a:path w="37464" h="1512570">
                <a:moveTo>
                  <a:pt x="37249" y="16154"/>
                </a:moveTo>
                <a:lnTo>
                  <a:pt x="21094" y="0"/>
                </a:lnTo>
                <a:lnTo>
                  <a:pt x="16154" y="0"/>
                </a:lnTo>
                <a:lnTo>
                  <a:pt x="0" y="16154"/>
                </a:lnTo>
                <a:lnTo>
                  <a:pt x="0" y="21094"/>
                </a:lnTo>
                <a:lnTo>
                  <a:pt x="16154" y="37249"/>
                </a:lnTo>
                <a:lnTo>
                  <a:pt x="21094" y="37249"/>
                </a:lnTo>
                <a:lnTo>
                  <a:pt x="37249" y="21094"/>
                </a:lnTo>
                <a:lnTo>
                  <a:pt x="37249" y="18630"/>
                </a:lnTo>
                <a:lnTo>
                  <a:pt x="37249" y="1615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799"/>
          </a:p>
        </p:txBody>
      </p:sp>
      <p:sp>
        <p:nvSpPr>
          <p:cNvPr id="32" name="object 32"/>
          <p:cNvSpPr txBox="1"/>
          <p:nvPr/>
        </p:nvSpPr>
        <p:spPr>
          <a:xfrm>
            <a:off x="5641707" y="4207814"/>
            <a:ext cx="4798585" cy="1906104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sz="1150" spc="-25" dirty="0">
                <a:solidFill>
                  <a:srgbClr val="FFFFFF"/>
                </a:solidFill>
                <a:latin typeface="Verdana"/>
                <a:cs typeface="Verdana"/>
              </a:rPr>
              <a:t>Was</a:t>
            </a:r>
            <a:r>
              <a:rPr sz="1150" spc="-5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150" dirty="0">
                <a:solidFill>
                  <a:srgbClr val="FFFFFF"/>
                </a:solidFill>
                <a:latin typeface="Verdana"/>
                <a:cs typeface="Verdana"/>
              </a:rPr>
              <a:t>beinhaltet</a:t>
            </a:r>
            <a:r>
              <a:rPr sz="1150" spc="-5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150" spc="-10" dirty="0">
                <a:solidFill>
                  <a:srgbClr val="FFFFFF"/>
                </a:solidFill>
                <a:latin typeface="Verdana"/>
                <a:cs typeface="Verdana"/>
              </a:rPr>
              <a:t>das</a:t>
            </a:r>
            <a:r>
              <a:rPr sz="1150" spc="-5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150" spc="-35" dirty="0">
                <a:solidFill>
                  <a:srgbClr val="FFFFFF"/>
                </a:solidFill>
                <a:latin typeface="Verdana"/>
                <a:cs typeface="Verdana"/>
              </a:rPr>
              <a:t>Stipendium</a:t>
            </a:r>
            <a:r>
              <a:rPr sz="1150" spc="-5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150" spc="-45" dirty="0">
                <a:solidFill>
                  <a:srgbClr val="FFFFFF"/>
                </a:solidFill>
                <a:latin typeface="Verdana"/>
                <a:cs typeface="Verdana"/>
              </a:rPr>
              <a:t>noch:</a:t>
            </a:r>
            <a:r>
              <a:rPr sz="1150" spc="-5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150" dirty="0">
                <a:solidFill>
                  <a:srgbClr val="FFFFFF"/>
                </a:solidFill>
                <a:latin typeface="Verdana"/>
                <a:cs typeface="Verdana"/>
              </a:rPr>
              <a:t>(Wert</a:t>
            </a:r>
            <a:r>
              <a:rPr sz="1150" spc="-5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150" spc="-20" dirty="0">
                <a:solidFill>
                  <a:srgbClr val="FFFFFF"/>
                </a:solidFill>
                <a:latin typeface="Verdana"/>
                <a:cs typeface="Verdana"/>
              </a:rPr>
              <a:t>ca.</a:t>
            </a:r>
            <a:r>
              <a:rPr sz="1150" spc="-5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150" spc="-10" dirty="0">
                <a:solidFill>
                  <a:srgbClr val="FFFFFF"/>
                </a:solidFill>
                <a:latin typeface="Verdana"/>
                <a:cs typeface="Verdana"/>
              </a:rPr>
              <a:t>10.000</a:t>
            </a:r>
            <a:r>
              <a:rPr sz="1150" spc="-5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150" spc="-90" dirty="0">
                <a:solidFill>
                  <a:srgbClr val="FFFFFF"/>
                </a:solidFill>
                <a:latin typeface="Verdana"/>
                <a:cs typeface="Verdana"/>
              </a:rPr>
              <a:t>€</a:t>
            </a:r>
            <a:r>
              <a:rPr sz="1150" spc="-5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150" dirty="0">
                <a:solidFill>
                  <a:srgbClr val="FFFFFF"/>
                </a:solidFill>
                <a:latin typeface="Verdana"/>
                <a:cs typeface="Verdana"/>
              </a:rPr>
              <a:t>pro</a:t>
            </a:r>
            <a:r>
              <a:rPr sz="1150" spc="-5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150" spc="-10" dirty="0">
                <a:solidFill>
                  <a:srgbClr val="FFFFFF"/>
                </a:solidFill>
                <a:latin typeface="Verdana"/>
                <a:cs typeface="Verdana"/>
              </a:rPr>
              <a:t>Jahr)</a:t>
            </a:r>
            <a:endParaRPr sz="1150" dirty="0">
              <a:latin typeface="Verdana"/>
              <a:cs typeface="Verdana"/>
            </a:endParaRPr>
          </a:p>
          <a:p>
            <a:pPr marL="571271" marR="2009606">
              <a:lnSpc>
                <a:spcPct val="119500"/>
              </a:lnSpc>
              <a:spcBef>
                <a:spcPts val="515"/>
              </a:spcBef>
            </a:pPr>
            <a:r>
              <a:rPr sz="900" dirty="0">
                <a:solidFill>
                  <a:srgbClr val="FFFFFF"/>
                </a:solidFill>
                <a:latin typeface="Montserrat"/>
                <a:cs typeface="Montserrat"/>
              </a:rPr>
              <a:t>Trainings</a:t>
            </a:r>
            <a:r>
              <a:rPr sz="900" spc="105" dirty="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sz="900" spc="-80" dirty="0">
                <a:solidFill>
                  <a:srgbClr val="FFFFFF"/>
                </a:solidFill>
                <a:latin typeface="Montserrat"/>
                <a:cs typeface="Montserrat"/>
              </a:rPr>
              <a:t>-</a:t>
            </a:r>
            <a:r>
              <a:rPr sz="900" spc="105" dirty="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sz="900" dirty="0">
                <a:solidFill>
                  <a:srgbClr val="FFFFFF"/>
                </a:solidFill>
                <a:latin typeface="Montserrat"/>
                <a:cs typeface="Montserrat"/>
              </a:rPr>
              <a:t>und</a:t>
            </a:r>
            <a:r>
              <a:rPr sz="900" spc="110" dirty="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sz="900" spc="-10" dirty="0">
                <a:solidFill>
                  <a:srgbClr val="FFFFFF"/>
                </a:solidFill>
                <a:latin typeface="Montserrat"/>
                <a:cs typeface="Montserrat"/>
              </a:rPr>
              <a:t>Matchbekleidung </a:t>
            </a:r>
            <a:r>
              <a:rPr sz="900" dirty="0">
                <a:solidFill>
                  <a:srgbClr val="FFFFFF"/>
                </a:solidFill>
                <a:latin typeface="Montserrat"/>
                <a:cs typeface="Montserrat"/>
              </a:rPr>
              <a:t>Schuhe</a:t>
            </a:r>
            <a:r>
              <a:rPr sz="900" spc="235" dirty="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sz="900" dirty="0">
                <a:solidFill>
                  <a:srgbClr val="FFFFFF"/>
                </a:solidFill>
                <a:latin typeface="Montserrat"/>
                <a:cs typeface="Montserrat"/>
              </a:rPr>
              <a:t>(Fußballschuhe,</a:t>
            </a:r>
            <a:r>
              <a:rPr sz="900" spc="235" dirty="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sz="900" spc="-10" dirty="0">
                <a:solidFill>
                  <a:srgbClr val="FFFFFF"/>
                </a:solidFill>
                <a:latin typeface="Montserrat"/>
                <a:cs typeface="Montserrat"/>
              </a:rPr>
              <a:t>Laufschuhe)</a:t>
            </a:r>
            <a:endParaRPr sz="900" dirty="0">
              <a:latin typeface="Montserrat"/>
              <a:cs typeface="Montserrat"/>
            </a:endParaRPr>
          </a:p>
          <a:p>
            <a:pPr marL="571271" marR="22851">
              <a:lnSpc>
                <a:spcPct val="119500"/>
              </a:lnSpc>
            </a:pPr>
            <a:r>
              <a:rPr sz="900" dirty="0">
                <a:solidFill>
                  <a:srgbClr val="FFFFFF"/>
                </a:solidFill>
                <a:latin typeface="Montserrat"/>
                <a:cs typeface="Montserrat"/>
              </a:rPr>
              <a:t>Unbegrenzter</a:t>
            </a:r>
            <a:r>
              <a:rPr sz="900" spc="285" dirty="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sz="900" dirty="0">
                <a:solidFill>
                  <a:srgbClr val="FFFFFF"/>
                </a:solidFill>
                <a:latin typeface="Montserrat"/>
                <a:cs typeface="Montserrat"/>
              </a:rPr>
              <a:t>Zugang</a:t>
            </a:r>
            <a:r>
              <a:rPr sz="900" spc="285" dirty="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sz="900" dirty="0">
                <a:solidFill>
                  <a:srgbClr val="FFFFFF"/>
                </a:solidFill>
                <a:latin typeface="Montserrat"/>
                <a:cs typeface="Montserrat"/>
              </a:rPr>
              <a:t>zu</a:t>
            </a:r>
            <a:r>
              <a:rPr sz="900" spc="290" dirty="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sz="900" dirty="0">
                <a:solidFill>
                  <a:srgbClr val="FFFFFF"/>
                </a:solidFill>
                <a:latin typeface="Montserrat"/>
                <a:cs typeface="Montserrat"/>
              </a:rPr>
              <a:t>hochmodernen</a:t>
            </a:r>
            <a:r>
              <a:rPr sz="900" spc="285" dirty="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sz="900" dirty="0">
                <a:solidFill>
                  <a:srgbClr val="FFFFFF"/>
                </a:solidFill>
                <a:latin typeface="Montserrat"/>
                <a:cs typeface="Montserrat"/>
              </a:rPr>
              <a:t>Trainingseinrichtungen</a:t>
            </a:r>
            <a:r>
              <a:rPr sz="900" spc="285" dirty="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sz="900" spc="-25" dirty="0">
                <a:solidFill>
                  <a:srgbClr val="FFFFFF"/>
                </a:solidFill>
                <a:latin typeface="Montserrat"/>
                <a:cs typeface="Montserrat"/>
              </a:rPr>
              <a:t>und </a:t>
            </a:r>
            <a:r>
              <a:rPr sz="900" dirty="0">
                <a:solidFill>
                  <a:srgbClr val="FFFFFF"/>
                </a:solidFill>
                <a:latin typeface="Montserrat"/>
                <a:cs typeface="Montserrat"/>
              </a:rPr>
              <a:t>physiotherapeutischer</a:t>
            </a:r>
            <a:r>
              <a:rPr sz="900" spc="340" dirty="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sz="900" spc="-10" dirty="0">
                <a:solidFill>
                  <a:srgbClr val="FFFFFF"/>
                </a:solidFill>
                <a:latin typeface="Montserrat"/>
                <a:cs typeface="Montserrat"/>
              </a:rPr>
              <a:t>Betreuung</a:t>
            </a:r>
            <a:endParaRPr sz="900" dirty="0">
              <a:latin typeface="Montserrat"/>
              <a:cs typeface="Montserrat"/>
            </a:endParaRPr>
          </a:p>
          <a:p>
            <a:pPr marL="571271" marR="578254">
              <a:lnSpc>
                <a:spcPct val="119500"/>
              </a:lnSpc>
            </a:pPr>
            <a:r>
              <a:rPr sz="900" dirty="0">
                <a:solidFill>
                  <a:srgbClr val="FFFFFF"/>
                </a:solidFill>
                <a:latin typeface="Montserrat"/>
                <a:cs typeface="Montserrat"/>
              </a:rPr>
              <a:t>Zusammenarbeit</a:t>
            </a:r>
            <a:r>
              <a:rPr sz="900" spc="275" dirty="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sz="900" dirty="0">
                <a:solidFill>
                  <a:srgbClr val="FFFFFF"/>
                </a:solidFill>
                <a:latin typeface="Montserrat"/>
                <a:cs typeface="Montserrat"/>
              </a:rPr>
              <a:t>mit</a:t>
            </a:r>
            <a:r>
              <a:rPr sz="900" spc="280" dirty="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sz="900" dirty="0">
                <a:solidFill>
                  <a:srgbClr val="FFFFFF"/>
                </a:solidFill>
                <a:latin typeface="Montserrat"/>
                <a:cs typeface="Montserrat"/>
              </a:rPr>
              <a:t>Ernährungsberatern,</a:t>
            </a:r>
            <a:r>
              <a:rPr sz="900" spc="275" dirty="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sz="900" dirty="0">
                <a:solidFill>
                  <a:srgbClr val="FFFFFF"/>
                </a:solidFill>
                <a:latin typeface="Montserrat"/>
                <a:cs typeface="Montserrat"/>
              </a:rPr>
              <a:t>Krafttrainern</a:t>
            </a:r>
            <a:r>
              <a:rPr sz="900" spc="280" dirty="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sz="900" spc="-25" dirty="0">
                <a:solidFill>
                  <a:srgbClr val="FFFFFF"/>
                </a:solidFill>
                <a:latin typeface="Montserrat"/>
                <a:cs typeface="Montserrat"/>
              </a:rPr>
              <a:t>und </a:t>
            </a:r>
            <a:r>
              <a:rPr sz="900" spc="-10" dirty="0">
                <a:solidFill>
                  <a:srgbClr val="FFFFFF"/>
                </a:solidFill>
                <a:latin typeface="Montserrat"/>
                <a:cs typeface="Montserrat"/>
              </a:rPr>
              <a:t>Mentaltrainern</a:t>
            </a:r>
            <a:endParaRPr sz="900" dirty="0">
              <a:latin typeface="Montserrat"/>
              <a:cs typeface="Montserrat"/>
            </a:endParaRPr>
          </a:p>
          <a:p>
            <a:pPr marL="571271">
              <a:spcBef>
                <a:spcPts val="210"/>
              </a:spcBef>
            </a:pPr>
            <a:r>
              <a:rPr sz="900" dirty="0">
                <a:solidFill>
                  <a:srgbClr val="FFFFFF"/>
                </a:solidFill>
                <a:latin typeface="Montserrat"/>
                <a:cs typeface="Montserrat"/>
              </a:rPr>
              <a:t>Kosten</a:t>
            </a:r>
            <a:r>
              <a:rPr sz="900" spc="55" dirty="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sz="900" dirty="0">
                <a:solidFill>
                  <a:srgbClr val="FFFFFF"/>
                </a:solidFill>
                <a:latin typeface="Montserrat"/>
                <a:cs typeface="Montserrat"/>
              </a:rPr>
              <a:t>für</a:t>
            </a:r>
            <a:r>
              <a:rPr sz="900" spc="60" dirty="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sz="900" spc="-10" dirty="0">
                <a:solidFill>
                  <a:srgbClr val="FFFFFF"/>
                </a:solidFill>
                <a:latin typeface="Montserrat"/>
                <a:cs typeface="Montserrat"/>
              </a:rPr>
              <a:t>Krankenversicherung</a:t>
            </a:r>
            <a:endParaRPr sz="900" dirty="0">
              <a:latin typeface="Montserrat"/>
              <a:cs typeface="Montserrat"/>
            </a:endParaRPr>
          </a:p>
          <a:p>
            <a:pPr marL="571271" marR="159956">
              <a:lnSpc>
                <a:spcPct val="119500"/>
              </a:lnSpc>
            </a:pPr>
            <a:r>
              <a:rPr sz="900" dirty="0">
                <a:solidFill>
                  <a:srgbClr val="FFFFFF"/>
                </a:solidFill>
                <a:latin typeface="Montserrat"/>
                <a:cs typeface="Montserrat"/>
              </a:rPr>
              <a:t>Kostenlose</a:t>
            </a:r>
            <a:r>
              <a:rPr sz="900" spc="175" dirty="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sz="900" dirty="0">
                <a:solidFill>
                  <a:srgbClr val="FFFFFF"/>
                </a:solidFill>
                <a:latin typeface="Montserrat"/>
                <a:cs typeface="Montserrat"/>
              </a:rPr>
              <a:t>Reisen</a:t>
            </a:r>
            <a:r>
              <a:rPr sz="900" spc="175" dirty="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sz="900" dirty="0">
                <a:solidFill>
                  <a:srgbClr val="FFFFFF"/>
                </a:solidFill>
                <a:latin typeface="Montserrat"/>
                <a:cs typeface="Montserrat"/>
              </a:rPr>
              <a:t>zu</a:t>
            </a:r>
            <a:r>
              <a:rPr sz="900" spc="180" dirty="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sz="900" dirty="0">
                <a:solidFill>
                  <a:srgbClr val="FFFFFF"/>
                </a:solidFill>
                <a:latin typeface="Montserrat"/>
                <a:cs typeface="Montserrat"/>
              </a:rPr>
              <a:t>Wettkämpfen</a:t>
            </a:r>
            <a:r>
              <a:rPr sz="900" spc="175" dirty="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sz="900" dirty="0">
                <a:solidFill>
                  <a:srgbClr val="FFFFFF"/>
                </a:solidFill>
                <a:latin typeface="Montserrat"/>
                <a:cs typeface="Montserrat"/>
              </a:rPr>
              <a:t>inkl.</a:t>
            </a:r>
            <a:r>
              <a:rPr sz="900" spc="180" dirty="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sz="900" dirty="0">
                <a:solidFill>
                  <a:srgbClr val="FFFFFF"/>
                </a:solidFill>
                <a:latin typeface="Montserrat"/>
                <a:cs typeface="Montserrat"/>
              </a:rPr>
              <a:t>Hotelübernachtungen</a:t>
            </a:r>
            <a:r>
              <a:rPr sz="900" spc="175" dirty="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sz="900" spc="-25" dirty="0">
                <a:solidFill>
                  <a:srgbClr val="FFFFFF"/>
                </a:solidFill>
                <a:latin typeface="Montserrat"/>
                <a:cs typeface="Montserrat"/>
              </a:rPr>
              <a:t>und </a:t>
            </a:r>
            <a:r>
              <a:rPr sz="900" dirty="0">
                <a:solidFill>
                  <a:srgbClr val="FFFFFF"/>
                </a:solidFill>
                <a:latin typeface="Montserrat"/>
                <a:cs typeface="Montserrat"/>
              </a:rPr>
              <a:t>zusätzliche</a:t>
            </a:r>
            <a:r>
              <a:rPr sz="900" spc="114" dirty="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sz="900" spc="-10" dirty="0">
                <a:solidFill>
                  <a:srgbClr val="FFFFFF"/>
                </a:solidFill>
                <a:latin typeface="Montserrat"/>
                <a:cs typeface="Montserrat"/>
              </a:rPr>
              <a:t>Verpflegungspauschale</a:t>
            </a:r>
            <a:endParaRPr sz="900" dirty="0">
              <a:latin typeface="Montserrat"/>
              <a:cs typeface="Montserrat"/>
            </a:endParaRPr>
          </a:p>
          <a:p>
            <a:pPr marL="571271">
              <a:spcBef>
                <a:spcPts val="215"/>
              </a:spcBef>
            </a:pPr>
            <a:r>
              <a:rPr sz="900" dirty="0">
                <a:solidFill>
                  <a:srgbClr val="FFFFFF"/>
                </a:solidFill>
                <a:latin typeface="Montserrat"/>
                <a:cs typeface="Montserrat"/>
              </a:rPr>
              <a:t>Kostenloser</a:t>
            </a:r>
            <a:r>
              <a:rPr sz="900" spc="114" dirty="0">
                <a:solidFill>
                  <a:srgbClr val="FFFFFF"/>
                </a:solidFill>
                <a:latin typeface="Montserrat"/>
                <a:cs typeface="Montserrat"/>
              </a:rPr>
              <a:t> </a:t>
            </a:r>
            <a:r>
              <a:rPr sz="900" spc="-10" dirty="0">
                <a:solidFill>
                  <a:srgbClr val="FFFFFF"/>
                </a:solidFill>
                <a:latin typeface="Montserrat"/>
                <a:cs typeface="Montserrat"/>
              </a:rPr>
              <a:t>Nachhilfeunterricht</a:t>
            </a:r>
            <a:endParaRPr sz="900" dirty="0">
              <a:latin typeface="Montserrat"/>
              <a:cs typeface="Montserrat"/>
            </a:endParaRPr>
          </a:p>
        </p:txBody>
      </p:sp>
      <p:pic>
        <p:nvPicPr>
          <p:cNvPr id="34" name="object 3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917099" y="4287765"/>
            <a:ext cx="2711989" cy="3114677"/>
          </a:xfrm>
          <a:prstGeom prst="rect">
            <a:avLst/>
          </a:prstGeom>
        </p:spPr>
      </p:pic>
      <p:pic>
        <p:nvPicPr>
          <p:cNvPr id="35" name="object 35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87517" y="4797997"/>
            <a:ext cx="2228033" cy="2604445"/>
          </a:xfrm>
          <a:prstGeom prst="rect">
            <a:avLst/>
          </a:prstGeom>
        </p:spPr>
      </p:pic>
      <p:sp>
        <p:nvSpPr>
          <p:cNvPr id="36" name="object 36"/>
          <p:cNvSpPr/>
          <p:nvPr/>
        </p:nvSpPr>
        <p:spPr>
          <a:xfrm>
            <a:off x="6569394" y="2175794"/>
            <a:ext cx="2365651" cy="0"/>
          </a:xfrm>
          <a:custGeom>
            <a:avLst/>
            <a:gdLst/>
            <a:ahLst/>
            <a:cxnLst/>
            <a:rect l="l" t="t" r="r" b="b"/>
            <a:pathLst>
              <a:path w="2366645">
                <a:moveTo>
                  <a:pt x="0" y="0"/>
                </a:moveTo>
                <a:lnTo>
                  <a:pt x="2366084" y="0"/>
                </a:lnTo>
              </a:path>
            </a:pathLst>
          </a:custGeom>
          <a:ln w="2740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1799"/>
          </a:p>
        </p:txBody>
      </p:sp>
      <p:sp>
        <p:nvSpPr>
          <p:cNvPr id="37" name="object 37"/>
          <p:cNvSpPr txBox="1"/>
          <p:nvPr/>
        </p:nvSpPr>
        <p:spPr>
          <a:xfrm>
            <a:off x="6909715" y="389656"/>
            <a:ext cx="1683948" cy="551583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sz="3449" spc="-35" dirty="0">
                <a:solidFill>
                  <a:srgbClr val="FFFFFF"/>
                </a:solidFill>
                <a:latin typeface="Verdana"/>
                <a:cs typeface="Verdana"/>
              </a:rPr>
              <a:t>Experte</a:t>
            </a:r>
            <a:endParaRPr sz="3449" dirty="0">
              <a:latin typeface="Verdana"/>
              <a:cs typeface="Verdana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6871966" y="2196409"/>
            <a:ext cx="2063079" cy="322390"/>
          </a:xfrm>
          <a:prstGeom prst="rect">
            <a:avLst/>
          </a:prstGeom>
        </p:spPr>
        <p:txBody>
          <a:bodyPr vert="horz" wrap="square" lIns="0" tIns="14599" rIns="0" bIns="0" rtlCol="0">
            <a:spAutoFit/>
          </a:bodyPr>
          <a:lstStyle/>
          <a:p>
            <a:pPr marL="12695">
              <a:spcBef>
                <a:spcPts val="115"/>
              </a:spcBef>
            </a:pPr>
            <a:r>
              <a:rPr lang="de-DE" sz="1999" dirty="0">
                <a:solidFill>
                  <a:srgbClr val="FFFFFF"/>
                </a:solidFill>
                <a:latin typeface="Verdana"/>
                <a:cs typeface="Verdana"/>
              </a:rPr>
              <a:t>Agostino</a:t>
            </a:r>
            <a:r>
              <a:rPr sz="1999" spc="5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lang="de-DE" sz="1999" spc="-10" dirty="0" err="1">
                <a:solidFill>
                  <a:srgbClr val="FFFFFF"/>
                </a:solidFill>
                <a:latin typeface="Verdana"/>
                <a:cs typeface="Verdana"/>
              </a:rPr>
              <a:t>Faga</a:t>
            </a:r>
            <a:endParaRPr sz="1999" dirty="0">
              <a:latin typeface="Verdana"/>
              <a:cs typeface="Verdana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006660" y="389656"/>
            <a:ext cx="4385373" cy="885453"/>
          </a:xfrm>
          <a:prstGeom prst="rect">
            <a:avLst/>
          </a:prstGeom>
        </p:spPr>
        <p:txBody>
          <a:bodyPr vert="horz" wrap="square" lIns="0" tIns="14599" rIns="0" bIns="0" rtlCol="0">
            <a:spAutoFit/>
          </a:bodyPr>
          <a:lstStyle/>
          <a:p>
            <a:pPr marL="12695">
              <a:lnSpc>
                <a:spcPts val="2294"/>
              </a:lnSpc>
              <a:spcBef>
                <a:spcPts val="115"/>
              </a:spcBef>
            </a:pPr>
            <a:r>
              <a:rPr sz="1999" spc="65" dirty="0">
                <a:solidFill>
                  <a:srgbClr val="FFFFFF"/>
                </a:solidFill>
                <a:latin typeface="Verdana"/>
                <a:cs typeface="Verdana"/>
              </a:rPr>
              <a:t>Persönliche</a:t>
            </a:r>
            <a:r>
              <a:rPr sz="1999" spc="-20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999" spc="-10" dirty="0">
                <a:solidFill>
                  <a:srgbClr val="FFFFFF"/>
                </a:solidFill>
                <a:latin typeface="Verdana"/>
                <a:cs typeface="Verdana"/>
              </a:rPr>
              <a:t>Chanceneinschätzung</a:t>
            </a:r>
            <a:endParaRPr sz="1999" dirty="0">
              <a:latin typeface="Verdana"/>
              <a:cs typeface="Verdana"/>
            </a:endParaRPr>
          </a:p>
          <a:p>
            <a:pPr marL="64743">
              <a:lnSpc>
                <a:spcPts val="4453"/>
              </a:lnSpc>
            </a:pPr>
            <a:r>
              <a:rPr lang="de-DE" sz="3798" spc="-215" dirty="0">
                <a:solidFill>
                  <a:srgbClr val="FFFFFF"/>
                </a:solidFill>
                <a:latin typeface="Tahoma"/>
                <a:cs typeface="Tahoma"/>
              </a:rPr>
              <a:t>Spieler XY</a:t>
            </a:r>
            <a:endParaRPr sz="3798" dirty="0">
              <a:latin typeface="Tahoma"/>
              <a:cs typeface="Tahoma"/>
            </a:endParaRPr>
          </a:p>
        </p:txBody>
      </p:sp>
      <p:sp>
        <p:nvSpPr>
          <p:cNvPr id="42" name="object 27">
            <a:extLst>
              <a:ext uri="{FF2B5EF4-FFF2-40B4-BE49-F238E27FC236}">
                <a16:creationId xmlns:a16="http://schemas.microsoft.com/office/drawing/2014/main" id="{1DFB43DE-FDCA-E2DB-A7B5-53B05142FA6D}"/>
              </a:ext>
            </a:extLst>
          </p:cNvPr>
          <p:cNvSpPr txBox="1"/>
          <p:nvPr/>
        </p:nvSpPr>
        <p:spPr>
          <a:xfrm>
            <a:off x="1670065" y="2643190"/>
            <a:ext cx="4038859" cy="194960"/>
          </a:xfrm>
          <a:prstGeom prst="rect">
            <a:avLst/>
          </a:prstGeom>
        </p:spPr>
        <p:txBody>
          <a:bodyPr vert="horz" wrap="square" lIns="0" tIns="17138" rIns="0" bIns="0" rtlCol="0">
            <a:spAutoFit/>
          </a:bodyPr>
          <a:lstStyle/>
          <a:p>
            <a:pPr marL="373231" marR="0" lvl="0" indent="0" algn="ctr" defTabSz="914400" rtl="0" eaLnBrk="1" fontAlgn="auto" latinLnBrk="0" hangingPunct="1">
              <a:lnSpc>
                <a:spcPct val="100000"/>
              </a:lnSpc>
              <a:spcBef>
                <a:spcPts val="2699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" b="0" i="0" u="none" strike="noStrike" kern="1200" cap="none" spc="-1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Du</a:t>
            </a:r>
            <a:r>
              <a:rPr kumimoji="0" lang="en-US" sz="1150" b="0" i="0" u="none" strike="noStrike" kern="1200" cap="none" spc="-10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 </a:t>
            </a:r>
            <a:r>
              <a:rPr kumimoji="0" lang="en-US" sz="1150" b="0" i="0" u="none" strike="noStrike" kern="1200" cap="none" spc="-1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bekommst</a:t>
            </a:r>
            <a:r>
              <a:rPr kumimoji="0" lang="en-US" sz="115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 bis </a:t>
            </a:r>
            <a:r>
              <a:rPr kumimoji="0" lang="en-US" sz="1150" b="0" i="0" u="none" strike="noStrike" kern="1200" cap="none" spc="-1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zu</a:t>
            </a:r>
            <a:endParaRPr kumimoji="0" lang="en-US" sz="11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Verdana"/>
            </a:endParaRPr>
          </a:p>
        </p:txBody>
      </p:sp>
      <p:pic>
        <p:nvPicPr>
          <p:cNvPr id="17" name="Grafik 16" descr="Ein Bild, das Person, Mann, Krawatte, Wand enthält.&#10;&#10;Automatisch generierte Beschreibung">
            <a:extLst>
              <a:ext uri="{FF2B5EF4-FFF2-40B4-BE49-F238E27FC236}">
                <a16:creationId xmlns:a16="http://schemas.microsoft.com/office/drawing/2014/main" id="{FB8E7CF5-559F-2D6C-ED8B-EE68AF4B3F6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3864" y="960717"/>
            <a:ext cx="1175649" cy="1175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1017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Freeform 5"/>
          <p:cNvSpPr>
            <a:spLocks/>
          </p:cNvSpPr>
          <p:nvPr/>
        </p:nvSpPr>
        <p:spPr bwMode="auto">
          <a:xfrm rot="10800000">
            <a:off x="4095657" y="3078550"/>
            <a:ext cx="2488903" cy="2425817"/>
          </a:xfrm>
          <a:custGeom>
            <a:avLst/>
            <a:gdLst>
              <a:gd name="T0" fmla="*/ 1440 w 2880"/>
              <a:gd name="T1" fmla="*/ 0 h 2807"/>
              <a:gd name="T2" fmla="*/ 281 w 2880"/>
              <a:gd name="T3" fmla="*/ 554 h 2807"/>
              <a:gd name="T4" fmla="*/ 0 w 2880"/>
              <a:gd name="T5" fmla="*/ 1810 h 2807"/>
              <a:gd name="T6" fmla="*/ 797 w 2880"/>
              <a:gd name="T7" fmla="*/ 2807 h 2807"/>
              <a:gd name="T8" fmla="*/ 2075 w 2880"/>
              <a:gd name="T9" fmla="*/ 2807 h 2807"/>
              <a:gd name="T10" fmla="*/ 2880 w 2880"/>
              <a:gd name="T11" fmla="*/ 1810 h 2807"/>
              <a:gd name="T12" fmla="*/ 2592 w 2880"/>
              <a:gd name="T13" fmla="*/ 554 h 2807"/>
              <a:gd name="T14" fmla="*/ 1440 w 2880"/>
              <a:gd name="T15" fmla="*/ 0 h 28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80" h="2807">
                <a:moveTo>
                  <a:pt x="1440" y="0"/>
                </a:moveTo>
                <a:lnTo>
                  <a:pt x="281" y="554"/>
                </a:lnTo>
                <a:lnTo>
                  <a:pt x="0" y="1810"/>
                </a:lnTo>
                <a:lnTo>
                  <a:pt x="797" y="2807"/>
                </a:lnTo>
                <a:lnTo>
                  <a:pt x="2075" y="2807"/>
                </a:lnTo>
                <a:lnTo>
                  <a:pt x="2880" y="1810"/>
                </a:lnTo>
                <a:lnTo>
                  <a:pt x="2592" y="554"/>
                </a:lnTo>
                <a:lnTo>
                  <a:pt x="1440" y="0"/>
                </a:lnTo>
                <a:close/>
              </a:path>
            </a:pathLst>
          </a:custGeom>
          <a:ln>
            <a:solidFill>
              <a:srgbClr val="E4E6EE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40111" tIns="20055" rIns="40111" bIns="20055" numCol="1" anchor="t" anchorCtr="0" compatLnSpc="1">
            <a:prstTxWarp prst="textNoShape">
              <a:avLst/>
            </a:prstTxWarp>
          </a:bodyPr>
          <a:lstStyle/>
          <a:p>
            <a:pPr defTabSz="200574"/>
            <a:endParaRPr lang="en-US" sz="790" dirty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5927" y="2749564"/>
            <a:ext cx="1586821" cy="339897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11" r="8585"/>
          <a:stretch/>
        </p:blipFill>
        <p:spPr>
          <a:xfrm>
            <a:off x="375640" y="2642374"/>
            <a:ext cx="1824208" cy="3453473"/>
          </a:xfrm>
          <a:prstGeom prst="rect">
            <a:avLst/>
          </a:prstGeom>
        </p:spPr>
      </p:pic>
      <p:sp>
        <p:nvSpPr>
          <p:cNvPr id="11" name="Freeform 5"/>
          <p:cNvSpPr>
            <a:spLocks/>
          </p:cNvSpPr>
          <p:nvPr/>
        </p:nvSpPr>
        <p:spPr bwMode="auto">
          <a:xfrm rot="10800000">
            <a:off x="3686864" y="2642374"/>
            <a:ext cx="3332405" cy="3247939"/>
          </a:xfrm>
          <a:custGeom>
            <a:avLst/>
            <a:gdLst>
              <a:gd name="T0" fmla="*/ 1440 w 2880"/>
              <a:gd name="T1" fmla="*/ 0 h 2807"/>
              <a:gd name="T2" fmla="*/ 281 w 2880"/>
              <a:gd name="T3" fmla="*/ 554 h 2807"/>
              <a:gd name="T4" fmla="*/ 0 w 2880"/>
              <a:gd name="T5" fmla="*/ 1810 h 2807"/>
              <a:gd name="T6" fmla="*/ 797 w 2880"/>
              <a:gd name="T7" fmla="*/ 2807 h 2807"/>
              <a:gd name="T8" fmla="*/ 2075 w 2880"/>
              <a:gd name="T9" fmla="*/ 2807 h 2807"/>
              <a:gd name="T10" fmla="*/ 2880 w 2880"/>
              <a:gd name="T11" fmla="*/ 1810 h 2807"/>
              <a:gd name="T12" fmla="*/ 2592 w 2880"/>
              <a:gd name="T13" fmla="*/ 554 h 2807"/>
              <a:gd name="T14" fmla="*/ 1440 w 2880"/>
              <a:gd name="T15" fmla="*/ 0 h 28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80" h="2807">
                <a:moveTo>
                  <a:pt x="1440" y="0"/>
                </a:moveTo>
                <a:lnTo>
                  <a:pt x="281" y="554"/>
                </a:lnTo>
                <a:lnTo>
                  <a:pt x="0" y="1810"/>
                </a:lnTo>
                <a:lnTo>
                  <a:pt x="797" y="2807"/>
                </a:lnTo>
                <a:lnTo>
                  <a:pt x="2075" y="2807"/>
                </a:lnTo>
                <a:lnTo>
                  <a:pt x="2880" y="1810"/>
                </a:lnTo>
                <a:lnTo>
                  <a:pt x="2592" y="554"/>
                </a:lnTo>
                <a:lnTo>
                  <a:pt x="1440" y="0"/>
                </a:lnTo>
                <a:close/>
              </a:path>
            </a:pathLst>
          </a:custGeom>
          <a:noFill/>
          <a:ln w="57150" cap="flat">
            <a:solidFill>
              <a:srgbClr val="E4E6EE"/>
            </a:solidFill>
            <a:prstDash val="solid"/>
            <a:miter lim="800000"/>
            <a:headEnd/>
            <a:tailEnd/>
          </a:ln>
        </p:spPr>
        <p:txBody>
          <a:bodyPr vert="horz" wrap="square" lIns="40111" tIns="20055" rIns="40111" bIns="20055" numCol="1" anchor="t" anchorCtr="0" compatLnSpc="1">
            <a:prstTxWarp prst="textNoShape">
              <a:avLst/>
            </a:prstTxWarp>
          </a:bodyPr>
          <a:lstStyle/>
          <a:p>
            <a:pPr defTabSz="200574"/>
            <a:endParaRPr lang="en-US" sz="79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458" y="253225"/>
            <a:ext cx="1365689" cy="428430"/>
          </a:xfrm>
          <a:prstGeom prst="rect">
            <a:avLst/>
          </a:prstGeom>
        </p:spPr>
      </p:pic>
      <p:sp>
        <p:nvSpPr>
          <p:cNvPr id="6" name="Rechteck 4">
            <a:extLst>
              <a:ext uri="{FF2B5EF4-FFF2-40B4-BE49-F238E27FC236}">
                <a16:creationId xmlns:a16="http://schemas.microsoft.com/office/drawing/2014/main" id="{11D92769-D9F9-4300-8BC6-551412B79194}"/>
              </a:ext>
            </a:extLst>
          </p:cNvPr>
          <p:cNvSpPr/>
          <p:nvPr/>
        </p:nvSpPr>
        <p:spPr>
          <a:xfrm>
            <a:off x="375640" y="1264252"/>
            <a:ext cx="10119277" cy="4163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00574"/>
            <a:r>
              <a:rPr lang="de-DE" sz="2106" dirty="0">
                <a:solidFill>
                  <a:srgbClr val="9B2D1F"/>
                </a:solidFill>
                <a:uFill>
                  <a:solidFill>
                    <a:srgbClr val="000000"/>
                  </a:solidFill>
                </a:uFill>
                <a:latin typeface="Raleway SemiBold" panose="020B0703030101060003" pitchFamily="34" charset="0"/>
                <a:ea typeface="Arial Unicode MS"/>
                <a:cs typeface="Arial" panose="020B0604020202020204" pitchFamily="34" charset="0"/>
              </a:rPr>
              <a:t>Dein Weg zum </a:t>
            </a:r>
            <a:r>
              <a:rPr lang="de-DE" sz="2106" dirty="0" err="1">
                <a:solidFill>
                  <a:srgbClr val="9B2D1F"/>
                </a:solidFill>
                <a:uFill>
                  <a:solidFill>
                    <a:srgbClr val="000000"/>
                  </a:solidFill>
                </a:uFill>
                <a:latin typeface="Raleway SemiBold" panose="020B0703030101060003" pitchFamily="34" charset="0"/>
                <a:ea typeface="Arial Unicode MS"/>
                <a:cs typeface="Arial" panose="020B0604020202020204" pitchFamily="34" charset="0"/>
              </a:rPr>
              <a:t>Spitzenfussball</a:t>
            </a:r>
            <a:r>
              <a:rPr lang="de-DE" sz="2106" dirty="0">
                <a:solidFill>
                  <a:srgbClr val="9B2D1F"/>
                </a:solidFill>
                <a:uFill>
                  <a:solidFill>
                    <a:srgbClr val="000000"/>
                  </a:solidFill>
                </a:uFill>
                <a:latin typeface="Raleway SemiBold" panose="020B0703030101060003" pitchFamily="34" charset="0"/>
                <a:ea typeface="Arial Unicode MS"/>
                <a:cs typeface="Arial" panose="020B0604020202020204" pitchFamily="34" charset="0"/>
              </a:rPr>
              <a:t>- </a:t>
            </a:r>
            <a:r>
              <a:rPr lang="de-DE" sz="2106" dirty="0" err="1">
                <a:solidFill>
                  <a:srgbClr val="9B2D1F"/>
                </a:solidFill>
                <a:uFill>
                  <a:solidFill>
                    <a:srgbClr val="000000"/>
                  </a:solidFill>
                </a:uFill>
                <a:latin typeface="Raleway SemiBold" panose="020B0703030101060003" pitchFamily="34" charset="0"/>
                <a:ea typeface="Arial Unicode MS"/>
                <a:cs typeface="Arial" panose="020B0604020202020204" pitchFamily="34" charset="0"/>
              </a:rPr>
              <a:t>Fussball</a:t>
            </a:r>
            <a:r>
              <a:rPr lang="de-DE" sz="2106" dirty="0">
                <a:solidFill>
                  <a:srgbClr val="9B2D1F"/>
                </a:solidFill>
                <a:uFill>
                  <a:solidFill>
                    <a:srgbClr val="000000"/>
                  </a:solidFill>
                </a:uFill>
                <a:latin typeface="Raleway SemiBold" panose="020B0703030101060003" pitchFamily="34" charset="0"/>
                <a:ea typeface="Arial Unicode MS"/>
                <a:cs typeface="Arial" panose="020B0604020202020204" pitchFamily="34" charset="0"/>
              </a:rPr>
              <a:t> Stipendium USA</a:t>
            </a:r>
          </a:p>
        </p:txBody>
      </p:sp>
      <p:sp>
        <p:nvSpPr>
          <p:cNvPr id="7" name="Rectangle 6"/>
          <p:cNvSpPr/>
          <p:nvPr/>
        </p:nvSpPr>
        <p:spPr>
          <a:xfrm>
            <a:off x="5117695" y="1700829"/>
            <a:ext cx="470744" cy="265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00574"/>
            <a:endParaRPr lang="en-US" sz="790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4391201" y="2366501"/>
            <a:ext cx="383063" cy="383063"/>
            <a:chOff x="8220075" y="5057775"/>
            <a:chExt cx="1152526" cy="1152526"/>
          </a:xfrm>
        </p:grpSpPr>
        <p:sp>
          <p:nvSpPr>
            <p:cNvPr id="18" name="Oval 17"/>
            <p:cNvSpPr/>
            <p:nvPr/>
          </p:nvSpPr>
          <p:spPr>
            <a:xfrm>
              <a:off x="8220075" y="5057775"/>
              <a:ext cx="1152526" cy="1152526"/>
            </a:xfrm>
            <a:prstGeom prst="ellipse">
              <a:avLst/>
            </a:prstGeom>
            <a:solidFill>
              <a:schemeClr val="accent4"/>
            </a:solidFill>
            <a:ln w="57150">
              <a:solidFill>
                <a:schemeClr val="bg1"/>
              </a:solidFill>
            </a:ln>
            <a:effectLst>
              <a:outerShdw blurRad="254000" dist="38100" dir="5400000" algn="t" rotWithShape="0">
                <a:schemeClr val="accent3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00574"/>
              <a:endParaRPr lang="en-US" sz="79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9" name="Freeform 10"/>
            <p:cNvSpPr>
              <a:spLocks noEditPoints="1"/>
            </p:cNvSpPr>
            <p:nvPr/>
          </p:nvSpPr>
          <p:spPr bwMode="auto">
            <a:xfrm>
              <a:off x="8443913" y="5283201"/>
              <a:ext cx="704850" cy="701675"/>
            </a:xfrm>
            <a:custGeom>
              <a:avLst/>
              <a:gdLst>
                <a:gd name="T0" fmla="*/ 34 w 232"/>
                <a:gd name="T1" fmla="*/ 34 h 231"/>
                <a:gd name="T2" fmla="*/ 0 w 232"/>
                <a:gd name="T3" fmla="*/ 116 h 231"/>
                <a:gd name="T4" fmla="*/ 34 w 232"/>
                <a:gd name="T5" fmla="*/ 197 h 231"/>
                <a:gd name="T6" fmla="*/ 116 w 232"/>
                <a:gd name="T7" fmla="*/ 231 h 231"/>
                <a:gd name="T8" fmla="*/ 198 w 232"/>
                <a:gd name="T9" fmla="*/ 197 h 231"/>
                <a:gd name="T10" fmla="*/ 232 w 232"/>
                <a:gd name="T11" fmla="*/ 116 h 231"/>
                <a:gd name="T12" fmla="*/ 198 w 232"/>
                <a:gd name="T13" fmla="*/ 34 h 231"/>
                <a:gd name="T14" fmla="*/ 116 w 232"/>
                <a:gd name="T15" fmla="*/ 0 h 231"/>
                <a:gd name="T16" fmla="*/ 29 w 232"/>
                <a:gd name="T17" fmla="*/ 164 h 231"/>
                <a:gd name="T18" fmla="*/ 10 w 232"/>
                <a:gd name="T19" fmla="*/ 91 h 231"/>
                <a:gd name="T20" fmla="*/ 20 w 232"/>
                <a:gd name="T21" fmla="*/ 75 h 231"/>
                <a:gd name="T22" fmla="*/ 46 w 232"/>
                <a:gd name="T23" fmla="*/ 91 h 231"/>
                <a:gd name="T24" fmla="*/ 51 w 232"/>
                <a:gd name="T25" fmla="*/ 133 h 231"/>
                <a:gd name="T26" fmla="*/ 29 w 232"/>
                <a:gd name="T27" fmla="*/ 164 h 231"/>
                <a:gd name="T28" fmla="*/ 121 w 232"/>
                <a:gd name="T29" fmla="*/ 224 h 231"/>
                <a:gd name="T30" fmla="*/ 106 w 232"/>
                <a:gd name="T31" fmla="*/ 217 h 231"/>
                <a:gd name="T32" fmla="*/ 106 w 232"/>
                <a:gd name="T33" fmla="*/ 210 h 231"/>
                <a:gd name="T34" fmla="*/ 39 w 232"/>
                <a:gd name="T35" fmla="*/ 177 h 231"/>
                <a:gd name="T36" fmla="*/ 55 w 232"/>
                <a:gd name="T37" fmla="*/ 139 h 231"/>
                <a:gd name="T38" fmla="*/ 95 w 232"/>
                <a:gd name="T39" fmla="*/ 147 h 231"/>
                <a:gd name="T40" fmla="*/ 122 w 232"/>
                <a:gd name="T41" fmla="*/ 190 h 231"/>
                <a:gd name="T42" fmla="*/ 106 w 232"/>
                <a:gd name="T43" fmla="*/ 210 h 231"/>
                <a:gd name="T44" fmla="*/ 179 w 232"/>
                <a:gd name="T45" fmla="*/ 203 h 231"/>
                <a:gd name="T46" fmla="*/ 201 w 232"/>
                <a:gd name="T47" fmla="*/ 137 h 231"/>
                <a:gd name="T48" fmla="*/ 224 w 232"/>
                <a:gd name="T49" fmla="*/ 124 h 231"/>
                <a:gd name="T50" fmla="*/ 191 w 232"/>
                <a:gd name="T51" fmla="*/ 130 h 231"/>
                <a:gd name="T52" fmla="*/ 169 w 232"/>
                <a:gd name="T53" fmla="*/ 182 h 231"/>
                <a:gd name="T54" fmla="*/ 128 w 232"/>
                <a:gd name="T55" fmla="*/ 186 h 231"/>
                <a:gd name="T56" fmla="*/ 114 w 232"/>
                <a:gd name="T57" fmla="*/ 121 h 231"/>
                <a:gd name="T58" fmla="*/ 174 w 232"/>
                <a:gd name="T59" fmla="*/ 101 h 231"/>
                <a:gd name="T60" fmla="*/ 181 w 232"/>
                <a:gd name="T61" fmla="*/ 74 h 231"/>
                <a:gd name="T62" fmla="*/ 123 w 232"/>
                <a:gd name="T63" fmla="*/ 99 h 231"/>
                <a:gd name="T64" fmla="*/ 103 w 232"/>
                <a:gd name="T65" fmla="*/ 76 h 231"/>
                <a:gd name="T66" fmla="*/ 96 w 232"/>
                <a:gd name="T67" fmla="*/ 69 h 231"/>
                <a:gd name="T68" fmla="*/ 113 w 232"/>
                <a:gd name="T69" fmla="*/ 26 h 231"/>
                <a:gd name="T70" fmla="*/ 150 w 232"/>
                <a:gd name="T71" fmla="*/ 24 h 231"/>
                <a:gd name="T72" fmla="*/ 181 w 232"/>
                <a:gd name="T73" fmla="*/ 74 h 231"/>
                <a:gd name="T74" fmla="*/ 215 w 232"/>
                <a:gd name="T75" fmla="*/ 71 h 231"/>
                <a:gd name="T76" fmla="*/ 191 w 232"/>
                <a:gd name="T77" fmla="*/ 59 h 231"/>
                <a:gd name="T78" fmla="*/ 157 w 232"/>
                <a:gd name="T79" fmla="*/ 15 h 231"/>
                <a:gd name="T80" fmla="*/ 81 w 232"/>
                <a:gd name="T81" fmla="*/ 13 h 231"/>
                <a:gd name="T82" fmla="*/ 103 w 232"/>
                <a:gd name="T83" fmla="*/ 25 h 231"/>
                <a:gd name="T84" fmla="*/ 90 w 232"/>
                <a:gd name="T85" fmla="*/ 64 h 231"/>
                <a:gd name="T86" fmla="*/ 50 w 232"/>
                <a:gd name="T87" fmla="*/ 84 h 231"/>
                <a:gd name="T88" fmla="*/ 25 w 232"/>
                <a:gd name="T89" fmla="*/ 67 h 231"/>
                <a:gd name="T90" fmla="*/ 35 w 232"/>
                <a:gd name="T91" fmla="*/ 43 h 231"/>
                <a:gd name="T92" fmla="*/ 81 w 232"/>
                <a:gd name="T93" fmla="*/ 13 h 231"/>
                <a:gd name="T94" fmla="*/ 81 w 232"/>
                <a:gd name="T95" fmla="*/ 1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2" h="231">
                  <a:moveTo>
                    <a:pt x="72" y="8"/>
                  </a:moveTo>
                  <a:cubicBezTo>
                    <a:pt x="58" y="14"/>
                    <a:pt x="45" y="23"/>
                    <a:pt x="34" y="34"/>
                  </a:cubicBezTo>
                  <a:cubicBezTo>
                    <a:pt x="23" y="45"/>
                    <a:pt x="14" y="58"/>
                    <a:pt x="8" y="72"/>
                  </a:cubicBezTo>
                  <a:cubicBezTo>
                    <a:pt x="3" y="86"/>
                    <a:pt x="0" y="101"/>
                    <a:pt x="0" y="116"/>
                  </a:cubicBezTo>
                  <a:cubicBezTo>
                    <a:pt x="0" y="131"/>
                    <a:pt x="3" y="145"/>
                    <a:pt x="8" y="159"/>
                  </a:cubicBezTo>
                  <a:cubicBezTo>
                    <a:pt x="14" y="174"/>
                    <a:pt x="23" y="186"/>
                    <a:pt x="34" y="197"/>
                  </a:cubicBezTo>
                  <a:cubicBezTo>
                    <a:pt x="45" y="208"/>
                    <a:pt x="58" y="217"/>
                    <a:pt x="72" y="223"/>
                  </a:cubicBezTo>
                  <a:cubicBezTo>
                    <a:pt x="86" y="229"/>
                    <a:pt x="101" y="231"/>
                    <a:pt x="116" y="231"/>
                  </a:cubicBezTo>
                  <a:cubicBezTo>
                    <a:pt x="131" y="231"/>
                    <a:pt x="146" y="229"/>
                    <a:pt x="159" y="223"/>
                  </a:cubicBezTo>
                  <a:cubicBezTo>
                    <a:pt x="174" y="217"/>
                    <a:pt x="187" y="208"/>
                    <a:pt x="198" y="197"/>
                  </a:cubicBezTo>
                  <a:cubicBezTo>
                    <a:pt x="209" y="186"/>
                    <a:pt x="217" y="174"/>
                    <a:pt x="223" y="159"/>
                  </a:cubicBezTo>
                  <a:cubicBezTo>
                    <a:pt x="229" y="145"/>
                    <a:pt x="232" y="131"/>
                    <a:pt x="232" y="116"/>
                  </a:cubicBezTo>
                  <a:cubicBezTo>
                    <a:pt x="232" y="101"/>
                    <a:pt x="229" y="86"/>
                    <a:pt x="223" y="72"/>
                  </a:cubicBezTo>
                  <a:cubicBezTo>
                    <a:pt x="217" y="58"/>
                    <a:pt x="209" y="45"/>
                    <a:pt x="198" y="34"/>
                  </a:cubicBezTo>
                  <a:cubicBezTo>
                    <a:pt x="187" y="23"/>
                    <a:pt x="174" y="14"/>
                    <a:pt x="159" y="8"/>
                  </a:cubicBezTo>
                  <a:cubicBezTo>
                    <a:pt x="146" y="3"/>
                    <a:pt x="131" y="0"/>
                    <a:pt x="116" y="0"/>
                  </a:cubicBezTo>
                  <a:cubicBezTo>
                    <a:pt x="101" y="0"/>
                    <a:pt x="86" y="3"/>
                    <a:pt x="72" y="8"/>
                  </a:cubicBezTo>
                  <a:close/>
                  <a:moveTo>
                    <a:pt x="29" y="164"/>
                  </a:moveTo>
                  <a:cubicBezTo>
                    <a:pt x="23" y="161"/>
                    <a:pt x="18" y="157"/>
                    <a:pt x="14" y="152"/>
                  </a:cubicBezTo>
                  <a:cubicBezTo>
                    <a:pt x="7" y="132"/>
                    <a:pt x="6" y="111"/>
                    <a:pt x="10" y="91"/>
                  </a:cubicBezTo>
                  <a:cubicBezTo>
                    <a:pt x="12" y="87"/>
                    <a:pt x="15" y="83"/>
                    <a:pt x="18" y="79"/>
                  </a:cubicBezTo>
                  <a:cubicBezTo>
                    <a:pt x="18" y="78"/>
                    <a:pt x="19" y="76"/>
                    <a:pt x="20" y="75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105"/>
                    <a:pt x="48" y="119"/>
                    <a:pt x="50" y="133"/>
                  </a:cubicBezTo>
                  <a:cubicBezTo>
                    <a:pt x="50" y="133"/>
                    <a:pt x="50" y="133"/>
                    <a:pt x="51" y="133"/>
                  </a:cubicBezTo>
                  <a:cubicBezTo>
                    <a:pt x="30" y="165"/>
                    <a:pt x="30" y="165"/>
                    <a:pt x="30" y="165"/>
                  </a:cubicBezTo>
                  <a:cubicBezTo>
                    <a:pt x="30" y="165"/>
                    <a:pt x="29" y="165"/>
                    <a:pt x="29" y="164"/>
                  </a:cubicBezTo>
                  <a:close/>
                  <a:moveTo>
                    <a:pt x="107" y="218"/>
                  </a:moveTo>
                  <a:cubicBezTo>
                    <a:pt x="111" y="220"/>
                    <a:pt x="116" y="222"/>
                    <a:pt x="121" y="224"/>
                  </a:cubicBezTo>
                  <a:cubicBezTo>
                    <a:pt x="100" y="225"/>
                    <a:pt x="80" y="220"/>
                    <a:pt x="62" y="210"/>
                  </a:cubicBezTo>
                  <a:cubicBezTo>
                    <a:pt x="106" y="217"/>
                    <a:pt x="106" y="217"/>
                    <a:pt x="106" y="217"/>
                  </a:cubicBezTo>
                  <a:cubicBezTo>
                    <a:pt x="106" y="218"/>
                    <a:pt x="106" y="218"/>
                    <a:pt x="107" y="218"/>
                  </a:cubicBezTo>
                  <a:close/>
                  <a:moveTo>
                    <a:pt x="106" y="210"/>
                  </a:moveTo>
                  <a:cubicBezTo>
                    <a:pt x="55" y="201"/>
                    <a:pt x="55" y="201"/>
                    <a:pt x="55" y="201"/>
                  </a:cubicBezTo>
                  <a:cubicBezTo>
                    <a:pt x="49" y="194"/>
                    <a:pt x="43" y="186"/>
                    <a:pt x="39" y="177"/>
                  </a:cubicBezTo>
                  <a:cubicBezTo>
                    <a:pt x="37" y="175"/>
                    <a:pt x="36" y="173"/>
                    <a:pt x="35" y="171"/>
                  </a:cubicBezTo>
                  <a:cubicBezTo>
                    <a:pt x="55" y="139"/>
                    <a:pt x="55" y="139"/>
                    <a:pt x="55" y="139"/>
                  </a:cubicBezTo>
                  <a:cubicBezTo>
                    <a:pt x="56" y="139"/>
                    <a:pt x="56" y="140"/>
                    <a:pt x="57" y="140"/>
                  </a:cubicBezTo>
                  <a:cubicBezTo>
                    <a:pt x="70" y="143"/>
                    <a:pt x="82" y="146"/>
                    <a:pt x="95" y="147"/>
                  </a:cubicBezTo>
                  <a:cubicBezTo>
                    <a:pt x="96" y="148"/>
                    <a:pt x="97" y="148"/>
                    <a:pt x="97" y="148"/>
                  </a:cubicBezTo>
                  <a:cubicBezTo>
                    <a:pt x="122" y="190"/>
                    <a:pt x="122" y="190"/>
                    <a:pt x="122" y="190"/>
                  </a:cubicBezTo>
                  <a:cubicBezTo>
                    <a:pt x="117" y="196"/>
                    <a:pt x="113" y="201"/>
                    <a:pt x="109" y="207"/>
                  </a:cubicBezTo>
                  <a:cubicBezTo>
                    <a:pt x="108" y="208"/>
                    <a:pt x="107" y="209"/>
                    <a:pt x="106" y="210"/>
                  </a:cubicBezTo>
                  <a:close/>
                  <a:moveTo>
                    <a:pt x="192" y="192"/>
                  </a:moveTo>
                  <a:cubicBezTo>
                    <a:pt x="188" y="196"/>
                    <a:pt x="184" y="200"/>
                    <a:pt x="179" y="203"/>
                  </a:cubicBezTo>
                  <a:cubicBezTo>
                    <a:pt x="179" y="197"/>
                    <a:pt x="177" y="191"/>
                    <a:pt x="176" y="186"/>
                  </a:cubicBezTo>
                  <a:cubicBezTo>
                    <a:pt x="201" y="137"/>
                    <a:pt x="201" y="137"/>
                    <a:pt x="201" y="137"/>
                  </a:cubicBezTo>
                  <a:cubicBezTo>
                    <a:pt x="209" y="134"/>
                    <a:pt x="215" y="130"/>
                    <a:pt x="222" y="126"/>
                  </a:cubicBezTo>
                  <a:cubicBezTo>
                    <a:pt x="223" y="125"/>
                    <a:pt x="223" y="125"/>
                    <a:pt x="224" y="124"/>
                  </a:cubicBezTo>
                  <a:cubicBezTo>
                    <a:pt x="222" y="149"/>
                    <a:pt x="212" y="173"/>
                    <a:pt x="192" y="192"/>
                  </a:cubicBezTo>
                  <a:close/>
                  <a:moveTo>
                    <a:pt x="191" y="130"/>
                  </a:moveTo>
                  <a:cubicBezTo>
                    <a:pt x="192" y="131"/>
                    <a:pt x="193" y="133"/>
                    <a:pt x="194" y="135"/>
                  </a:cubicBezTo>
                  <a:cubicBezTo>
                    <a:pt x="169" y="182"/>
                    <a:pt x="169" y="182"/>
                    <a:pt x="169" y="182"/>
                  </a:cubicBezTo>
                  <a:cubicBezTo>
                    <a:pt x="169" y="182"/>
                    <a:pt x="169" y="182"/>
                    <a:pt x="169" y="182"/>
                  </a:cubicBezTo>
                  <a:cubicBezTo>
                    <a:pt x="155" y="184"/>
                    <a:pt x="142" y="186"/>
                    <a:pt x="128" y="186"/>
                  </a:cubicBezTo>
                  <a:cubicBezTo>
                    <a:pt x="103" y="143"/>
                    <a:pt x="103" y="143"/>
                    <a:pt x="103" y="143"/>
                  </a:cubicBezTo>
                  <a:cubicBezTo>
                    <a:pt x="107" y="135"/>
                    <a:pt x="111" y="128"/>
                    <a:pt x="114" y="121"/>
                  </a:cubicBezTo>
                  <a:cubicBezTo>
                    <a:pt x="117" y="116"/>
                    <a:pt x="120" y="111"/>
                    <a:pt x="122" y="106"/>
                  </a:cubicBezTo>
                  <a:cubicBezTo>
                    <a:pt x="174" y="101"/>
                    <a:pt x="174" y="101"/>
                    <a:pt x="174" y="101"/>
                  </a:cubicBezTo>
                  <a:cubicBezTo>
                    <a:pt x="180" y="110"/>
                    <a:pt x="186" y="120"/>
                    <a:pt x="191" y="130"/>
                  </a:cubicBezTo>
                  <a:close/>
                  <a:moveTo>
                    <a:pt x="181" y="74"/>
                  </a:moveTo>
                  <a:cubicBezTo>
                    <a:pt x="178" y="81"/>
                    <a:pt x="176" y="87"/>
                    <a:pt x="173" y="94"/>
                  </a:cubicBezTo>
                  <a:cubicBezTo>
                    <a:pt x="123" y="99"/>
                    <a:pt x="123" y="99"/>
                    <a:pt x="123" y="99"/>
                  </a:cubicBezTo>
                  <a:cubicBezTo>
                    <a:pt x="122" y="98"/>
                    <a:pt x="122" y="97"/>
                    <a:pt x="121" y="96"/>
                  </a:cubicBezTo>
                  <a:cubicBezTo>
                    <a:pt x="115" y="90"/>
                    <a:pt x="109" y="83"/>
                    <a:pt x="103" y="76"/>
                  </a:cubicBezTo>
                  <a:cubicBezTo>
                    <a:pt x="103" y="76"/>
                    <a:pt x="103" y="76"/>
                    <a:pt x="103" y="76"/>
                  </a:cubicBezTo>
                  <a:cubicBezTo>
                    <a:pt x="101" y="74"/>
                    <a:pt x="98" y="71"/>
                    <a:pt x="96" y="69"/>
                  </a:cubicBezTo>
                  <a:cubicBezTo>
                    <a:pt x="110" y="27"/>
                    <a:pt x="110" y="27"/>
                    <a:pt x="110" y="27"/>
                  </a:cubicBezTo>
                  <a:cubicBezTo>
                    <a:pt x="111" y="26"/>
                    <a:pt x="112" y="26"/>
                    <a:pt x="113" y="26"/>
                  </a:cubicBezTo>
                  <a:cubicBezTo>
                    <a:pt x="121" y="25"/>
                    <a:pt x="128" y="24"/>
                    <a:pt x="136" y="24"/>
                  </a:cubicBezTo>
                  <a:cubicBezTo>
                    <a:pt x="140" y="24"/>
                    <a:pt x="145" y="24"/>
                    <a:pt x="150" y="24"/>
                  </a:cubicBezTo>
                  <a:cubicBezTo>
                    <a:pt x="185" y="63"/>
                    <a:pt x="185" y="63"/>
                    <a:pt x="185" y="63"/>
                  </a:cubicBezTo>
                  <a:cubicBezTo>
                    <a:pt x="183" y="67"/>
                    <a:pt x="182" y="71"/>
                    <a:pt x="181" y="74"/>
                  </a:cubicBezTo>
                  <a:close/>
                  <a:moveTo>
                    <a:pt x="192" y="39"/>
                  </a:moveTo>
                  <a:cubicBezTo>
                    <a:pt x="202" y="48"/>
                    <a:pt x="209" y="59"/>
                    <a:pt x="215" y="71"/>
                  </a:cubicBezTo>
                  <a:cubicBezTo>
                    <a:pt x="208" y="67"/>
                    <a:pt x="201" y="63"/>
                    <a:pt x="194" y="60"/>
                  </a:cubicBezTo>
                  <a:cubicBezTo>
                    <a:pt x="193" y="59"/>
                    <a:pt x="192" y="59"/>
                    <a:pt x="191" y="59"/>
                  </a:cubicBezTo>
                  <a:cubicBezTo>
                    <a:pt x="156" y="20"/>
                    <a:pt x="156" y="20"/>
                    <a:pt x="156" y="20"/>
                  </a:cubicBezTo>
                  <a:cubicBezTo>
                    <a:pt x="157" y="19"/>
                    <a:pt x="157" y="17"/>
                    <a:pt x="157" y="15"/>
                  </a:cubicBezTo>
                  <a:cubicBezTo>
                    <a:pt x="170" y="20"/>
                    <a:pt x="182" y="28"/>
                    <a:pt x="192" y="39"/>
                  </a:cubicBezTo>
                  <a:close/>
                  <a:moveTo>
                    <a:pt x="81" y="13"/>
                  </a:moveTo>
                  <a:cubicBezTo>
                    <a:pt x="81" y="13"/>
                    <a:pt x="81" y="13"/>
                    <a:pt x="81" y="13"/>
                  </a:cubicBezTo>
                  <a:cubicBezTo>
                    <a:pt x="89" y="16"/>
                    <a:pt x="96" y="20"/>
                    <a:pt x="103" y="25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87" y="65"/>
                    <a:pt x="84" y="66"/>
                    <a:pt x="82" y="68"/>
                  </a:cubicBezTo>
                  <a:cubicBezTo>
                    <a:pt x="71" y="72"/>
                    <a:pt x="60" y="78"/>
                    <a:pt x="50" y="84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4" y="68"/>
                    <a:pt x="25" y="68"/>
                    <a:pt x="25" y="67"/>
                  </a:cubicBezTo>
                  <a:cubicBezTo>
                    <a:pt x="27" y="62"/>
                    <a:pt x="28" y="58"/>
                    <a:pt x="30" y="53"/>
                  </a:cubicBezTo>
                  <a:cubicBezTo>
                    <a:pt x="32" y="50"/>
                    <a:pt x="33" y="46"/>
                    <a:pt x="35" y="43"/>
                  </a:cubicBezTo>
                  <a:cubicBezTo>
                    <a:pt x="37" y="42"/>
                    <a:pt x="38" y="40"/>
                    <a:pt x="39" y="39"/>
                  </a:cubicBezTo>
                  <a:cubicBezTo>
                    <a:pt x="51" y="27"/>
                    <a:pt x="66" y="18"/>
                    <a:pt x="81" y="13"/>
                  </a:cubicBezTo>
                  <a:cubicBezTo>
                    <a:pt x="81" y="13"/>
                    <a:pt x="81" y="13"/>
                    <a:pt x="81" y="13"/>
                  </a:cubicBezTo>
                  <a:close/>
                  <a:moveTo>
                    <a:pt x="81" y="13"/>
                  </a:moveTo>
                  <a:cubicBezTo>
                    <a:pt x="81" y="13"/>
                    <a:pt x="81" y="13"/>
                    <a:pt x="81" y="1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40111" tIns="20055" rIns="40111" bIns="20055" numCol="1" anchor="t" anchorCtr="0" compatLnSpc="1">
              <a:prstTxWarp prst="textNoShape">
                <a:avLst/>
              </a:prstTxWarp>
            </a:bodyPr>
            <a:lstStyle/>
            <a:p>
              <a:pPr defTabSz="200574"/>
              <a:endParaRPr lang="en-US" sz="79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sp>
        <p:nvSpPr>
          <p:cNvPr id="21" name="Rechteck 4">
            <a:extLst>
              <a:ext uri="{FF2B5EF4-FFF2-40B4-BE49-F238E27FC236}">
                <a16:creationId xmlns:a16="http://schemas.microsoft.com/office/drawing/2014/main" id="{11D92769-D9F9-4300-8BC6-551412B79194}"/>
              </a:ext>
            </a:extLst>
          </p:cNvPr>
          <p:cNvSpPr/>
          <p:nvPr/>
        </p:nvSpPr>
        <p:spPr>
          <a:xfrm>
            <a:off x="2074460" y="2460018"/>
            <a:ext cx="2190896" cy="659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200574"/>
            <a:r>
              <a:rPr lang="de-DE" sz="1228" dirty="0">
                <a:solidFill>
                  <a:srgbClr val="9B2D1F"/>
                </a:solidFill>
                <a:uFill>
                  <a:solidFill>
                    <a:srgbClr val="000000"/>
                  </a:solidFill>
                </a:uFill>
                <a:latin typeface="Raleway SemiBold" panose="020B0703030101060003" pitchFamily="34" charset="0"/>
                <a:ea typeface="Arial Unicode MS"/>
                <a:cs typeface="Arial" panose="020B0604020202020204" pitchFamily="34" charset="0"/>
              </a:rPr>
              <a:t>Ideale Kombination von Leistungssport und Studium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5905953" y="2366501"/>
            <a:ext cx="383063" cy="383063"/>
            <a:chOff x="8220075" y="5057775"/>
            <a:chExt cx="1152526" cy="1152526"/>
          </a:xfrm>
        </p:grpSpPr>
        <p:sp>
          <p:nvSpPr>
            <p:cNvPr id="27" name="Oval 26"/>
            <p:cNvSpPr/>
            <p:nvPr/>
          </p:nvSpPr>
          <p:spPr>
            <a:xfrm>
              <a:off x="8220075" y="5057775"/>
              <a:ext cx="1152526" cy="1152526"/>
            </a:xfrm>
            <a:prstGeom prst="ellipse">
              <a:avLst/>
            </a:prstGeom>
            <a:solidFill>
              <a:schemeClr val="accent4"/>
            </a:solidFill>
            <a:ln w="57150">
              <a:solidFill>
                <a:schemeClr val="bg1"/>
              </a:solidFill>
            </a:ln>
            <a:effectLst>
              <a:outerShdw blurRad="254000" dist="38100" dir="5400000" algn="t" rotWithShape="0">
                <a:schemeClr val="accent3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00574"/>
              <a:endParaRPr lang="en-US" sz="79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8" name="Freeform 10"/>
            <p:cNvSpPr>
              <a:spLocks noEditPoints="1"/>
            </p:cNvSpPr>
            <p:nvPr/>
          </p:nvSpPr>
          <p:spPr bwMode="auto">
            <a:xfrm>
              <a:off x="8443913" y="5283201"/>
              <a:ext cx="704850" cy="701675"/>
            </a:xfrm>
            <a:custGeom>
              <a:avLst/>
              <a:gdLst>
                <a:gd name="T0" fmla="*/ 34 w 232"/>
                <a:gd name="T1" fmla="*/ 34 h 231"/>
                <a:gd name="T2" fmla="*/ 0 w 232"/>
                <a:gd name="T3" fmla="*/ 116 h 231"/>
                <a:gd name="T4" fmla="*/ 34 w 232"/>
                <a:gd name="T5" fmla="*/ 197 h 231"/>
                <a:gd name="T6" fmla="*/ 116 w 232"/>
                <a:gd name="T7" fmla="*/ 231 h 231"/>
                <a:gd name="T8" fmla="*/ 198 w 232"/>
                <a:gd name="T9" fmla="*/ 197 h 231"/>
                <a:gd name="T10" fmla="*/ 232 w 232"/>
                <a:gd name="T11" fmla="*/ 116 h 231"/>
                <a:gd name="T12" fmla="*/ 198 w 232"/>
                <a:gd name="T13" fmla="*/ 34 h 231"/>
                <a:gd name="T14" fmla="*/ 116 w 232"/>
                <a:gd name="T15" fmla="*/ 0 h 231"/>
                <a:gd name="T16" fmla="*/ 29 w 232"/>
                <a:gd name="T17" fmla="*/ 164 h 231"/>
                <a:gd name="T18" fmla="*/ 10 w 232"/>
                <a:gd name="T19" fmla="*/ 91 h 231"/>
                <a:gd name="T20" fmla="*/ 20 w 232"/>
                <a:gd name="T21" fmla="*/ 75 h 231"/>
                <a:gd name="T22" fmla="*/ 46 w 232"/>
                <a:gd name="T23" fmla="*/ 91 h 231"/>
                <a:gd name="T24" fmla="*/ 51 w 232"/>
                <a:gd name="T25" fmla="*/ 133 h 231"/>
                <a:gd name="T26" fmla="*/ 29 w 232"/>
                <a:gd name="T27" fmla="*/ 164 h 231"/>
                <a:gd name="T28" fmla="*/ 121 w 232"/>
                <a:gd name="T29" fmla="*/ 224 h 231"/>
                <a:gd name="T30" fmla="*/ 106 w 232"/>
                <a:gd name="T31" fmla="*/ 217 h 231"/>
                <a:gd name="T32" fmla="*/ 106 w 232"/>
                <a:gd name="T33" fmla="*/ 210 h 231"/>
                <a:gd name="T34" fmla="*/ 39 w 232"/>
                <a:gd name="T35" fmla="*/ 177 h 231"/>
                <a:gd name="T36" fmla="*/ 55 w 232"/>
                <a:gd name="T37" fmla="*/ 139 h 231"/>
                <a:gd name="T38" fmla="*/ 95 w 232"/>
                <a:gd name="T39" fmla="*/ 147 h 231"/>
                <a:gd name="T40" fmla="*/ 122 w 232"/>
                <a:gd name="T41" fmla="*/ 190 h 231"/>
                <a:gd name="T42" fmla="*/ 106 w 232"/>
                <a:gd name="T43" fmla="*/ 210 h 231"/>
                <a:gd name="T44" fmla="*/ 179 w 232"/>
                <a:gd name="T45" fmla="*/ 203 h 231"/>
                <a:gd name="T46" fmla="*/ 201 w 232"/>
                <a:gd name="T47" fmla="*/ 137 h 231"/>
                <a:gd name="T48" fmla="*/ 224 w 232"/>
                <a:gd name="T49" fmla="*/ 124 h 231"/>
                <a:gd name="T50" fmla="*/ 191 w 232"/>
                <a:gd name="T51" fmla="*/ 130 h 231"/>
                <a:gd name="T52" fmla="*/ 169 w 232"/>
                <a:gd name="T53" fmla="*/ 182 h 231"/>
                <a:gd name="T54" fmla="*/ 128 w 232"/>
                <a:gd name="T55" fmla="*/ 186 h 231"/>
                <a:gd name="T56" fmla="*/ 114 w 232"/>
                <a:gd name="T57" fmla="*/ 121 h 231"/>
                <a:gd name="T58" fmla="*/ 174 w 232"/>
                <a:gd name="T59" fmla="*/ 101 h 231"/>
                <a:gd name="T60" fmla="*/ 181 w 232"/>
                <a:gd name="T61" fmla="*/ 74 h 231"/>
                <a:gd name="T62" fmla="*/ 123 w 232"/>
                <a:gd name="T63" fmla="*/ 99 h 231"/>
                <a:gd name="T64" fmla="*/ 103 w 232"/>
                <a:gd name="T65" fmla="*/ 76 h 231"/>
                <a:gd name="T66" fmla="*/ 96 w 232"/>
                <a:gd name="T67" fmla="*/ 69 h 231"/>
                <a:gd name="T68" fmla="*/ 113 w 232"/>
                <a:gd name="T69" fmla="*/ 26 h 231"/>
                <a:gd name="T70" fmla="*/ 150 w 232"/>
                <a:gd name="T71" fmla="*/ 24 h 231"/>
                <a:gd name="T72" fmla="*/ 181 w 232"/>
                <a:gd name="T73" fmla="*/ 74 h 231"/>
                <a:gd name="T74" fmla="*/ 215 w 232"/>
                <a:gd name="T75" fmla="*/ 71 h 231"/>
                <a:gd name="T76" fmla="*/ 191 w 232"/>
                <a:gd name="T77" fmla="*/ 59 h 231"/>
                <a:gd name="T78" fmla="*/ 157 w 232"/>
                <a:gd name="T79" fmla="*/ 15 h 231"/>
                <a:gd name="T80" fmla="*/ 81 w 232"/>
                <a:gd name="T81" fmla="*/ 13 h 231"/>
                <a:gd name="T82" fmla="*/ 103 w 232"/>
                <a:gd name="T83" fmla="*/ 25 h 231"/>
                <a:gd name="T84" fmla="*/ 90 w 232"/>
                <a:gd name="T85" fmla="*/ 64 h 231"/>
                <a:gd name="T86" fmla="*/ 50 w 232"/>
                <a:gd name="T87" fmla="*/ 84 h 231"/>
                <a:gd name="T88" fmla="*/ 25 w 232"/>
                <a:gd name="T89" fmla="*/ 67 h 231"/>
                <a:gd name="T90" fmla="*/ 35 w 232"/>
                <a:gd name="T91" fmla="*/ 43 h 231"/>
                <a:gd name="T92" fmla="*/ 81 w 232"/>
                <a:gd name="T93" fmla="*/ 13 h 231"/>
                <a:gd name="T94" fmla="*/ 81 w 232"/>
                <a:gd name="T95" fmla="*/ 1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2" h="231">
                  <a:moveTo>
                    <a:pt x="72" y="8"/>
                  </a:moveTo>
                  <a:cubicBezTo>
                    <a:pt x="58" y="14"/>
                    <a:pt x="45" y="23"/>
                    <a:pt x="34" y="34"/>
                  </a:cubicBezTo>
                  <a:cubicBezTo>
                    <a:pt x="23" y="45"/>
                    <a:pt x="14" y="58"/>
                    <a:pt x="8" y="72"/>
                  </a:cubicBezTo>
                  <a:cubicBezTo>
                    <a:pt x="3" y="86"/>
                    <a:pt x="0" y="101"/>
                    <a:pt x="0" y="116"/>
                  </a:cubicBezTo>
                  <a:cubicBezTo>
                    <a:pt x="0" y="131"/>
                    <a:pt x="3" y="145"/>
                    <a:pt x="8" y="159"/>
                  </a:cubicBezTo>
                  <a:cubicBezTo>
                    <a:pt x="14" y="174"/>
                    <a:pt x="23" y="186"/>
                    <a:pt x="34" y="197"/>
                  </a:cubicBezTo>
                  <a:cubicBezTo>
                    <a:pt x="45" y="208"/>
                    <a:pt x="58" y="217"/>
                    <a:pt x="72" y="223"/>
                  </a:cubicBezTo>
                  <a:cubicBezTo>
                    <a:pt x="86" y="229"/>
                    <a:pt x="101" y="231"/>
                    <a:pt x="116" y="231"/>
                  </a:cubicBezTo>
                  <a:cubicBezTo>
                    <a:pt x="131" y="231"/>
                    <a:pt x="146" y="229"/>
                    <a:pt x="159" y="223"/>
                  </a:cubicBezTo>
                  <a:cubicBezTo>
                    <a:pt x="174" y="217"/>
                    <a:pt x="187" y="208"/>
                    <a:pt x="198" y="197"/>
                  </a:cubicBezTo>
                  <a:cubicBezTo>
                    <a:pt x="209" y="186"/>
                    <a:pt x="217" y="174"/>
                    <a:pt x="223" y="159"/>
                  </a:cubicBezTo>
                  <a:cubicBezTo>
                    <a:pt x="229" y="145"/>
                    <a:pt x="232" y="131"/>
                    <a:pt x="232" y="116"/>
                  </a:cubicBezTo>
                  <a:cubicBezTo>
                    <a:pt x="232" y="101"/>
                    <a:pt x="229" y="86"/>
                    <a:pt x="223" y="72"/>
                  </a:cubicBezTo>
                  <a:cubicBezTo>
                    <a:pt x="217" y="58"/>
                    <a:pt x="209" y="45"/>
                    <a:pt x="198" y="34"/>
                  </a:cubicBezTo>
                  <a:cubicBezTo>
                    <a:pt x="187" y="23"/>
                    <a:pt x="174" y="14"/>
                    <a:pt x="159" y="8"/>
                  </a:cubicBezTo>
                  <a:cubicBezTo>
                    <a:pt x="146" y="3"/>
                    <a:pt x="131" y="0"/>
                    <a:pt x="116" y="0"/>
                  </a:cubicBezTo>
                  <a:cubicBezTo>
                    <a:pt x="101" y="0"/>
                    <a:pt x="86" y="3"/>
                    <a:pt x="72" y="8"/>
                  </a:cubicBezTo>
                  <a:close/>
                  <a:moveTo>
                    <a:pt x="29" y="164"/>
                  </a:moveTo>
                  <a:cubicBezTo>
                    <a:pt x="23" y="161"/>
                    <a:pt x="18" y="157"/>
                    <a:pt x="14" y="152"/>
                  </a:cubicBezTo>
                  <a:cubicBezTo>
                    <a:pt x="7" y="132"/>
                    <a:pt x="6" y="111"/>
                    <a:pt x="10" y="91"/>
                  </a:cubicBezTo>
                  <a:cubicBezTo>
                    <a:pt x="12" y="87"/>
                    <a:pt x="15" y="83"/>
                    <a:pt x="18" y="79"/>
                  </a:cubicBezTo>
                  <a:cubicBezTo>
                    <a:pt x="18" y="78"/>
                    <a:pt x="19" y="76"/>
                    <a:pt x="20" y="75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105"/>
                    <a:pt x="48" y="119"/>
                    <a:pt x="50" y="133"/>
                  </a:cubicBezTo>
                  <a:cubicBezTo>
                    <a:pt x="50" y="133"/>
                    <a:pt x="50" y="133"/>
                    <a:pt x="51" y="133"/>
                  </a:cubicBezTo>
                  <a:cubicBezTo>
                    <a:pt x="30" y="165"/>
                    <a:pt x="30" y="165"/>
                    <a:pt x="30" y="165"/>
                  </a:cubicBezTo>
                  <a:cubicBezTo>
                    <a:pt x="30" y="165"/>
                    <a:pt x="29" y="165"/>
                    <a:pt x="29" y="164"/>
                  </a:cubicBezTo>
                  <a:close/>
                  <a:moveTo>
                    <a:pt x="107" y="218"/>
                  </a:moveTo>
                  <a:cubicBezTo>
                    <a:pt x="111" y="220"/>
                    <a:pt x="116" y="222"/>
                    <a:pt x="121" y="224"/>
                  </a:cubicBezTo>
                  <a:cubicBezTo>
                    <a:pt x="100" y="225"/>
                    <a:pt x="80" y="220"/>
                    <a:pt x="62" y="210"/>
                  </a:cubicBezTo>
                  <a:cubicBezTo>
                    <a:pt x="106" y="217"/>
                    <a:pt x="106" y="217"/>
                    <a:pt x="106" y="217"/>
                  </a:cubicBezTo>
                  <a:cubicBezTo>
                    <a:pt x="106" y="218"/>
                    <a:pt x="106" y="218"/>
                    <a:pt x="107" y="218"/>
                  </a:cubicBezTo>
                  <a:close/>
                  <a:moveTo>
                    <a:pt x="106" y="210"/>
                  </a:moveTo>
                  <a:cubicBezTo>
                    <a:pt x="55" y="201"/>
                    <a:pt x="55" y="201"/>
                    <a:pt x="55" y="201"/>
                  </a:cubicBezTo>
                  <a:cubicBezTo>
                    <a:pt x="49" y="194"/>
                    <a:pt x="43" y="186"/>
                    <a:pt x="39" y="177"/>
                  </a:cubicBezTo>
                  <a:cubicBezTo>
                    <a:pt x="37" y="175"/>
                    <a:pt x="36" y="173"/>
                    <a:pt x="35" y="171"/>
                  </a:cubicBezTo>
                  <a:cubicBezTo>
                    <a:pt x="55" y="139"/>
                    <a:pt x="55" y="139"/>
                    <a:pt x="55" y="139"/>
                  </a:cubicBezTo>
                  <a:cubicBezTo>
                    <a:pt x="56" y="139"/>
                    <a:pt x="56" y="140"/>
                    <a:pt x="57" y="140"/>
                  </a:cubicBezTo>
                  <a:cubicBezTo>
                    <a:pt x="70" y="143"/>
                    <a:pt x="82" y="146"/>
                    <a:pt x="95" y="147"/>
                  </a:cubicBezTo>
                  <a:cubicBezTo>
                    <a:pt x="96" y="148"/>
                    <a:pt x="97" y="148"/>
                    <a:pt x="97" y="148"/>
                  </a:cubicBezTo>
                  <a:cubicBezTo>
                    <a:pt x="122" y="190"/>
                    <a:pt x="122" y="190"/>
                    <a:pt x="122" y="190"/>
                  </a:cubicBezTo>
                  <a:cubicBezTo>
                    <a:pt x="117" y="196"/>
                    <a:pt x="113" y="201"/>
                    <a:pt x="109" y="207"/>
                  </a:cubicBezTo>
                  <a:cubicBezTo>
                    <a:pt x="108" y="208"/>
                    <a:pt x="107" y="209"/>
                    <a:pt x="106" y="210"/>
                  </a:cubicBezTo>
                  <a:close/>
                  <a:moveTo>
                    <a:pt x="192" y="192"/>
                  </a:moveTo>
                  <a:cubicBezTo>
                    <a:pt x="188" y="196"/>
                    <a:pt x="184" y="200"/>
                    <a:pt x="179" y="203"/>
                  </a:cubicBezTo>
                  <a:cubicBezTo>
                    <a:pt x="179" y="197"/>
                    <a:pt x="177" y="191"/>
                    <a:pt x="176" y="186"/>
                  </a:cubicBezTo>
                  <a:cubicBezTo>
                    <a:pt x="201" y="137"/>
                    <a:pt x="201" y="137"/>
                    <a:pt x="201" y="137"/>
                  </a:cubicBezTo>
                  <a:cubicBezTo>
                    <a:pt x="209" y="134"/>
                    <a:pt x="215" y="130"/>
                    <a:pt x="222" y="126"/>
                  </a:cubicBezTo>
                  <a:cubicBezTo>
                    <a:pt x="223" y="125"/>
                    <a:pt x="223" y="125"/>
                    <a:pt x="224" y="124"/>
                  </a:cubicBezTo>
                  <a:cubicBezTo>
                    <a:pt x="222" y="149"/>
                    <a:pt x="212" y="173"/>
                    <a:pt x="192" y="192"/>
                  </a:cubicBezTo>
                  <a:close/>
                  <a:moveTo>
                    <a:pt x="191" y="130"/>
                  </a:moveTo>
                  <a:cubicBezTo>
                    <a:pt x="192" y="131"/>
                    <a:pt x="193" y="133"/>
                    <a:pt x="194" y="135"/>
                  </a:cubicBezTo>
                  <a:cubicBezTo>
                    <a:pt x="169" y="182"/>
                    <a:pt x="169" y="182"/>
                    <a:pt x="169" y="182"/>
                  </a:cubicBezTo>
                  <a:cubicBezTo>
                    <a:pt x="169" y="182"/>
                    <a:pt x="169" y="182"/>
                    <a:pt x="169" y="182"/>
                  </a:cubicBezTo>
                  <a:cubicBezTo>
                    <a:pt x="155" y="184"/>
                    <a:pt x="142" y="186"/>
                    <a:pt x="128" y="186"/>
                  </a:cubicBezTo>
                  <a:cubicBezTo>
                    <a:pt x="103" y="143"/>
                    <a:pt x="103" y="143"/>
                    <a:pt x="103" y="143"/>
                  </a:cubicBezTo>
                  <a:cubicBezTo>
                    <a:pt x="107" y="135"/>
                    <a:pt x="111" y="128"/>
                    <a:pt x="114" y="121"/>
                  </a:cubicBezTo>
                  <a:cubicBezTo>
                    <a:pt x="117" y="116"/>
                    <a:pt x="120" y="111"/>
                    <a:pt x="122" y="106"/>
                  </a:cubicBezTo>
                  <a:cubicBezTo>
                    <a:pt x="174" y="101"/>
                    <a:pt x="174" y="101"/>
                    <a:pt x="174" y="101"/>
                  </a:cubicBezTo>
                  <a:cubicBezTo>
                    <a:pt x="180" y="110"/>
                    <a:pt x="186" y="120"/>
                    <a:pt x="191" y="130"/>
                  </a:cubicBezTo>
                  <a:close/>
                  <a:moveTo>
                    <a:pt x="181" y="74"/>
                  </a:moveTo>
                  <a:cubicBezTo>
                    <a:pt x="178" y="81"/>
                    <a:pt x="176" y="87"/>
                    <a:pt x="173" y="94"/>
                  </a:cubicBezTo>
                  <a:cubicBezTo>
                    <a:pt x="123" y="99"/>
                    <a:pt x="123" y="99"/>
                    <a:pt x="123" y="99"/>
                  </a:cubicBezTo>
                  <a:cubicBezTo>
                    <a:pt x="122" y="98"/>
                    <a:pt x="122" y="97"/>
                    <a:pt x="121" y="96"/>
                  </a:cubicBezTo>
                  <a:cubicBezTo>
                    <a:pt x="115" y="90"/>
                    <a:pt x="109" y="83"/>
                    <a:pt x="103" y="76"/>
                  </a:cubicBezTo>
                  <a:cubicBezTo>
                    <a:pt x="103" y="76"/>
                    <a:pt x="103" y="76"/>
                    <a:pt x="103" y="76"/>
                  </a:cubicBezTo>
                  <a:cubicBezTo>
                    <a:pt x="101" y="74"/>
                    <a:pt x="98" y="71"/>
                    <a:pt x="96" y="69"/>
                  </a:cubicBezTo>
                  <a:cubicBezTo>
                    <a:pt x="110" y="27"/>
                    <a:pt x="110" y="27"/>
                    <a:pt x="110" y="27"/>
                  </a:cubicBezTo>
                  <a:cubicBezTo>
                    <a:pt x="111" y="26"/>
                    <a:pt x="112" y="26"/>
                    <a:pt x="113" y="26"/>
                  </a:cubicBezTo>
                  <a:cubicBezTo>
                    <a:pt x="121" y="25"/>
                    <a:pt x="128" y="24"/>
                    <a:pt x="136" y="24"/>
                  </a:cubicBezTo>
                  <a:cubicBezTo>
                    <a:pt x="140" y="24"/>
                    <a:pt x="145" y="24"/>
                    <a:pt x="150" y="24"/>
                  </a:cubicBezTo>
                  <a:cubicBezTo>
                    <a:pt x="185" y="63"/>
                    <a:pt x="185" y="63"/>
                    <a:pt x="185" y="63"/>
                  </a:cubicBezTo>
                  <a:cubicBezTo>
                    <a:pt x="183" y="67"/>
                    <a:pt x="182" y="71"/>
                    <a:pt x="181" y="74"/>
                  </a:cubicBezTo>
                  <a:close/>
                  <a:moveTo>
                    <a:pt x="192" y="39"/>
                  </a:moveTo>
                  <a:cubicBezTo>
                    <a:pt x="202" y="48"/>
                    <a:pt x="209" y="59"/>
                    <a:pt x="215" y="71"/>
                  </a:cubicBezTo>
                  <a:cubicBezTo>
                    <a:pt x="208" y="67"/>
                    <a:pt x="201" y="63"/>
                    <a:pt x="194" y="60"/>
                  </a:cubicBezTo>
                  <a:cubicBezTo>
                    <a:pt x="193" y="59"/>
                    <a:pt x="192" y="59"/>
                    <a:pt x="191" y="59"/>
                  </a:cubicBezTo>
                  <a:cubicBezTo>
                    <a:pt x="156" y="20"/>
                    <a:pt x="156" y="20"/>
                    <a:pt x="156" y="20"/>
                  </a:cubicBezTo>
                  <a:cubicBezTo>
                    <a:pt x="157" y="19"/>
                    <a:pt x="157" y="17"/>
                    <a:pt x="157" y="15"/>
                  </a:cubicBezTo>
                  <a:cubicBezTo>
                    <a:pt x="170" y="20"/>
                    <a:pt x="182" y="28"/>
                    <a:pt x="192" y="39"/>
                  </a:cubicBezTo>
                  <a:close/>
                  <a:moveTo>
                    <a:pt x="81" y="13"/>
                  </a:moveTo>
                  <a:cubicBezTo>
                    <a:pt x="81" y="13"/>
                    <a:pt x="81" y="13"/>
                    <a:pt x="81" y="13"/>
                  </a:cubicBezTo>
                  <a:cubicBezTo>
                    <a:pt x="89" y="16"/>
                    <a:pt x="96" y="20"/>
                    <a:pt x="103" y="25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87" y="65"/>
                    <a:pt x="84" y="66"/>
                    <a:pt x="82" y="68"/>
                  </a:cubicBezTo>
                  <a:cubicBezTo>
                    <a:pt x="71" y="72"/>
                    <a:pt x="60" y="78"/>
                    <a:pt x="50" y="84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4" y="68"/>
                    <a:pt x="25" y="68"/>
                    <a:pt x="25" y="67"/>
                  </a:cubicBezTo>
                  <a:cubicBezTo>
                    <a:pt x="27" y="62"/>
                    <a:pt x="28" y="58"/>
                    <a:pt x="30" y="53"/>
                  </a:cubicBezTo>
                  <a:cubicBezTo>
                    <a:pt x="32" y="50"/>
                    <a:pt x="33" y="46"/>
                    <a:pt x="35" y="43"/>
                  </a:cubicBezTo>
                  <a:cubicBezTo>
                    <a:pt x="37" y="42"/>
                    <a:pt x="38" y="40"/>
                    <a:pt x="39" y="39"/>
                  </a:cubicBezTo>
                  <a:cubicBezTo>
                    <a:pt x="51" y="27"/>
                    <a:pt x="66" y="18"/>
                    <a:pt x="81" y="13"/>
                  </a:cubicBezTo>
                  <a:cubicBezTo>
                    <a:pt x="81" y="13"/>
                    <a:pt x="81" y="13"/>
                    <a:pt x="81" y="13"/>
                  </a:cubicBezTo>
                  <a:close/>
                  <a:moveTo>
                    <a:pt x="81" y="13"/>
                  </a:moveTo>
                  <a:cubicBezTo>
                    <a:pt x="81" y="13"/>
                    <a:pt x="81" y="13"/>
                    <a:pt x="81" y="1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40111" tIns="20055" rIns="40111" bIns="20055" numCol="1" anchor="t" anchorCtr="0" compatLnSpc="1">
              <a:prstTxWarp prst="textNoShape">
                <a:avLst/>
              </a:prstTxWarp>
            </a:bodyPr>
            <a:lstStyle/>
            <a:p>
              <a:pPr defTabSz="200574"/>
              <a:endParaRPr lang="en-US" sz="79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6784478" y="3562334"/>
            <a:ext cx="383063" cy="383063"/>
            <a:chOff x="8220075" y="5057775"/>
            <a:chExt cx="1152526" cy="1152526"/>
          </a:xfrm>
        </p:grpSpPr>
        <p:sp>
          <p:nvSpPr>
            <p:cNvPr id="30" name="Oval 29"/>
            <p:cNvSpPr/>
            <p:nvPr/>
          </p:nvSpPr>
          <p:spPr>
            <a:xfrm>
              <a:off x="8220075" y="5057775"/>
              <a:ext cx="1152526" cy="1152526"/>
            </a:xfrm>
            <a:prstGeom prst="ellipse">
              <a:avLst/>
            </a:prstGeom>
            <a:solidFill>
              <a:schemeClr val="accent4"/>
            </a:solidFill>
            <a:ln w="57150">
              <a:solidFill>
                <a:schemeClr val="bg1"/>
              </a:solidFill>
            </a:ln>
            <a:effectLst>
              <a:outerShdw blurRad="254000" dist="38100" dir="5400000" algn="t" rotWithShape="0">
                <a:schemeClr val="accent3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00574"/>
              <a:endParaRPr lang="en-US" sz="79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1" name="Freeform 10"/>
            <p:cNvSpPr>
              <a:spLocks noEditPoints="1"/>
            </p:cNvSpPr>
            <p:nvPr/>
          </p:nvSpPr>
          <p:spPr bwMode="auto">
            <a:xfrm>
              <a:off x="8443913" y="5283201"/>
              <a:ext cx="704850" cy="701675"/>
            </a:xfrm>
            <a:custGeom>
              <a:avLst/>
              <a:gdLst>
                <a:gd name="T0" fmla="*/ 34 w 232"/>
                <a:gd name="T1" fmla="*/ 34 h 231"/>
                <a:gd name="T2" fmla="*/ 0 w 232"/>
                <a:gd name="T3" fmla="*/ 116 h 231"/>
                <a:gd name="T4" fmla="*/ 34 w 232"/>
                <a:gd name="T5" fmla="*/ 197 h 231"/>
                <a:gd name="T6" fmla="*/ 116 w 232"/>
                <a:gd name="T7" fmla="*/ 231 h 231"/>
                <a:gd name="T8" fmla="*/ 198 w 232"/>
                <a:gd name="T9" fmla="*/ 197 h 231"/>
                <a:gd name="T10" fmla="*/ 232 w 232"/>
                <a:gd name="T11" fmla="*/ 116 h 231"/>
                <a:gd name="T12" fmla="*/ 198 w 232"/>
                <a:gd name="T13" fmla="*/ 34 h 231"/>
                <a:gd name="T14" fmla="*/ 116 w 232"/>
                <a:gd name="T15" fmla="*/ 0 h 231"/>
                <a:gd name="T16" fmla="*/ 29 w 232"/>
                <a:gd name="T17" fmla="*/ 164 h 231"/>
                <a:gd name="T18" fmla="*/ 10 w 232"/>
                <a:gd name="T19" fmla="*/ 91 h 231"/>
                <a:gd name="T20" fmla="*/ 20 w 232"/>
                <a:gd name="T21" fmla="*/ 75 h 231"/>
                <a:gd name="T22" fmla="*/ 46 w 232"/>
                <a:gd name="T23" fmla="*/ 91 h 231"/>
                <a:gd name="T24" fmla="*/ 51 w 232"/>
                <a:gd name="T25" fmla="*/ 133 h 231"/>
                <a:gd name="T26" fmla="*/ 29 w 232"/>
                <a:gd name="T27" fmla="*/ 164 h 231"/>
                <a:gd name="T28" fmla="*/ 121 w 232"/>
                <a:gd name="T29" fmla="*/ 224 h 231"/>
                <a:gd name="T30" fmla="*/ 106 w 232"/>
                <a:gd name="T31" fmla="*/ 217 h 231"/>
                <a:gd name="T32" fmla="*/ 106 w 232"/>
                <a:gd name="T33" fmla="*/ 210 h 231"/>
                <a:gd name="T34" fmla="*/ 39 w 232"/>
                <a:gd name="T35" fmla="*/ 177 h 231"/>
                <a:gd name="T36" fmla="*/ 55 w 232"/>
                <a:gd name="T37" fmla="*/ 139 h 231"/>
                <a:gd name="T38" fmla="*/ 95 w 232"/>
                <a:gd name="T39" fmla="*/ 147 h 231"/>
                <a:gd name="T40" fmla="*/ 122 w 232"/>
                <a:gd name="T41" fmla="*/ 190 h 231"/>
                <a:gd name="T42" fmla="*/ 106 w 232"/>
                <a:gd name="T43" fmla="*/ 210 h 231"/>
                <a:gd name="T44" fmla="*/ 179 w 232"/>
                <a:gd name="T45" fmla="*/ 203 h 231"/>
                <a:gd name="T46" fmla="*/ 201 w 232"/>
                <a:gd name="T47" fmla="*/ 137 h 231"/>
                <a:gd name="T48" fmla="*/ 224 w 232"/>
                <a:gd name="T49" fmla="*/ 124 h 231"/>
                <a:gd name="T50" fmla="*/ 191 w 232"/>
                <a:gd name="T51" fmla="*/ 130 h 231"/>
                <a:gd name="T52" fmla="*/ 169 w 232"/>
                <a:gd name="T53" fmla="*/ 182 h 231"/>
                <a:gd name="T54" fmla="*/ 128 w 232"/>
                <a:gd name="T55" fmla="*/ 186 h 231"/>
                <a:gd name="T56" fmla="*/ 114 w 232"/>
                <a:gd name="T57" fmla="*/ 121 h 231"/>
                <a:gd name="T58" fmla="*/ 174 w 232"/>
                <a:gd name="T59" fmla="*/ 101 h 231"/>
                <a:gd name="T60" fmla="*/ 181 w 232"/>
                <a:gd name="T61" fmla="*/ 74 h 231"/>
                <a:gd name="T62" fmla="*/ 123 w 232"/>
                <a:gd name="T63" fmla="*/ 99 h 231"/>
                <a:gd name="T64" fmla="*/ 103 w 232"/>
                <a:gd name="T65" fmla="*/ 76 h 231"/>
                <a:gd name="T66" fmla="*/ 96 w 232"/>
                <a:gd name="T67" fmla="*/ 69 h 231"/>
                <a:gd name="T68" fmla="*/ 113 w 232"/>
                <a:gd name="T69" fmla="*/ 26 h 231"/>
                <a:gd name="T70" fmla="*/ 150 w 232"/>
                <a:gd name="T71" fmla="*/ 24 h 231"/>
                <a:gd name="T72" fmla="*/ 181 w 232"/>
                <a:gd name="T73" fmla="*/ 74 h 231"/>
                <a:gd name="T74" fmla="*/ 215 w 232"/>
                <a:gd name="T75" fmla="*/ 71 h 231"/>
                <a:gd name="T76" fmla="*/ 191 w 232"/>
                <a:gd name="T77" fmla="*/ 59 h 231"/>
                <a:gd name="T78" fmla="*/ 157 w 232"/>
                <a:gd name="T79" fmla="*/ 15 h 231"/>
                <a:gd name="T80" fmla="*/ 81 w 232"/>
                <a:gd name="T81" fmla="*/ 13 h 231"/>
                <a:gd name="T82" fmla="*/ 103 w 232"/>
                <a:gd name="T83" fmla="*/ 25 h 231"/>
                <a:gd name="T84" fmla="*/ 90 w 232"/>
                <a:gd name="T85" fmla="*/ 64 h 231"/>
                <a:gd name="T86" fmla="*/ 50 w 232"/>
                <a:gd name="T87" fmla="*/ 84 h 231"/>
                <a:gd name="T88" fmla="*/ 25 w 232"/>
                <a:gd name="T89" fmla="*/ 67 h 231"/>
                <a:gd name="T90" fmla="*/ 35 w 232"/>
                <a:gd name="T91" fmla="*/ 43 h 231"/>
                <a:gd name="T92" fmla="*/ 81 w 232"/>
                <a:gd name="T93" fmla="*/ 13 h 231"/>
                <a:gd name="T94" fmla="*/ 81 w 232"/>
                <a:gd name="T95" fmla="*/ 1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2" h="231">
                  <a:moveTo>
                    <a:pt x="72" y="8"/>
                  </a:moveTo>
                  <a:cubicBezTo>
                    <a:pt x="58" y="14"/>
                    <a:pt x="45" y="23"/>
                    <a:pt x="34" y="34"/>
                  </a:cubicBezTo>
                  <a:cubicBezTo>
                    <a:pt x="23" y="45"/>
                    <a:pt x="14" y="58"/>
                    <a:pt x="8" y="72"/>
                  </a:cubicBezTo>
                  <a:cubicBezTo>
                    <a:pt x="3" y="86"/>
                    <a:pt x="0" y="101"/>
                    <a:pt x="0" y="116"/>
                  </a:cubicBezTo>
                  <a:cubicBezTo>
                    <a:pt x="0" y="131"/>
                    <a:pt x="3" y="145"/>
                    <a:pt x="8" y="159"/>
                  </a:cubicBezTo>
                  <a:cubicBezTo>
                    <a:pt x="14" y="174"/>
                    <a:pt x="23" y="186"/>
                    <a:pt x="34" y="197"/>
                  </a:cubicBezTo>
                  <a:cubicBezTo>
                    <a:pt x="45" y="208"/>
                    <a:pt x="58" y="217"/>
                    <a:pt x="72" y="223"/>
                  </a:cubicBezTo>
                  <a:cubicBezTo>
                    <a:pt x="86" y="229"/>
                    <a:pt x="101" y="231"/>
                    <a:pt x="116" y="231"/>
                  </a:cubicBezTo>
                  <a:cubicBezTo>
                    <a:pt x="131" y="231"/>
                    <a:pt x="146" y="229"/>
                    <a:pt x="159" y="223"/>
                  </a:cubicBezTo>
                  <a:cubicBezTo>
                    <a:pt x="174" y="217"/>
                    <a:pt x="187" y="208"/>
                    <a:pt x="198" y="197"/>
                  </a:cubicBezTo>
                  <a:cubicBezTo>
                    <a:pt x="209" y="186"/>
                    <a:pt x="217" y="174"/>
                    <a:pt x="223" y="159"/>
                  </a:cubicBezTo>
                  <a:cubicBezTo>
                    <a:pt x="229" y="145"/>
                    <a:pt x="232" y="131"/>
                    <a:pt x="232" y="116"/>
                  </a:cubicBezTo>
                  <a:cubicBezTo>
                    <a:pt x="232" y="101"/>
                    <a:pt x="229" y="86"/>
                    <a:pt x="223" y="72"/>
                  </a:cubicBezTo>
                  <a:cubicBezTo>
                    <a:pt x="217" y="58"/>
                    <a:pt x="209" y="45"/>
                    <a:pt x="198" y="34"/>
                  </a:cubicBezTo>
                  <a:cubicBezTo>
                    <a:pt x="187" y="23"/>
                    <a:pt x="174" y="14"/>
                    <a:pt x="159" y="8"/>
                  </a:cubicBezTo>
                  <a:cubicBezTo>
                    <a:pt x="146" y="3"/>
                    <a:pt x="131" y="0"/>
                    <a:pt x="116" y="0"/>
                  </a:cubicBezTo>
                  <a:cubicBezTo>
                    <a:pt x="101" y="0"/>
                    <a:pt x="86" y="3"/>
                    <a:pt x="72" y="8"/>
                  </a:cubicBezTo>
                  <a:close/>
                  <a:moveTo>
                    <a:pt x="29" y="164"/>
                  </a:moveTo>
                  <a:cubicBezTo>
                    <a:pt x="23" y="161"/>
                    <a:pt x="18" y="157"/>
                    <a:pt x="14" y="152"/>
                  </a:cubicBezTo>
                  <a:cubicBezTo>
                    <a:pt x="7" y="132"/>
                    <a:pt x="6" y="111"/>
                    <a:pt x="10" y="91"/>
                  </a:cubicBezTo>
                  <a:cubicBezTo>
                    <a:pt x="12" y="87"/>
                    <a:pt x="15" y="83"/>
                    <a:pt x="18" y="79"/>
                  </a:cubicBezTo>
                  <a:cubicBezTo>
                    <a:pt x="18" y="78"/>
                    <a:pt x="19" y="76"/>
                    <a:pt x="20" y="75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105"/>
                    <a:pt x="48" y="119"/>
                    <a:pt x="50" y="133"/>
                  </a:cubicBezTo>
                  <a:cubicBezTo>
                    <a:pt x="50" y="133"/>
                    <a:pt x="50" y="133"/>
                    <a:pt x="51" y="133"/>
                  </a:cubicBezTo>
                  <a:cubicBezTo>
                    <a:pt x="30" y="165"/>
                    <a:pt x="30" y="165"/>
                    <a:pt x="30" y="165"/>
                  </a:cubicBezTo>
                  <a:cubicBezTo>
                    <a:pt x="30" y="165"/>
                    <a:pt x="29" y="165"/>
                    <a:pt x="29" y="164"/>
                  </a:cubicBezTo>
                  <a:close/>
                  <a:moveTo>
                    <a:pt x="107" y="218"/>
                  </a:moveTo>
                  <a:cubicBezTo>
                    <a:pt x="111" y="220"/>
                    <a:pt x="116" y="222"/>
                    <a:pt x="121" y="224"/>
                  </a:cubicBezTo>
                  <a:cubicBezTo>
                    <a:pt x="100" y="225"/>
                    <a:pt x="80" y="220"/>
                    <a:pt x="62" y="210"/>
                  </a:cubicBezTo>
                  <a:cubicBezTo>
                    <a:pt x="106" y="217"/>
                    <a:pt x="106" y="217"/>
                    <a:pt x="106" y="217"/>
                  </a:cubicBezTo>
                  <a:cubicBezTo>
                    <a:pt x="106" y="218"/>
                    <a:pt x="106" y="218"/>
                    <a:pt x="107" y="218"/>
                  </a:cubicBezTo>
                  <a:close/>
                  <a:moveTo>
                    <a:pt x="106" y="210"/>
                  </a:moveTo>
                  <a:cubicBezTo>
                    <a:pt x="55" y="201"/>
                    <a:pt x="55" y="201"/>
                    <a:pt x="55" y="201"/>
                  </a:cubicBezTo>
                  <a:cubicBezTo>
                    <a:pt x="49" y="194"/>
                    <a:pt x="43" y="186"/>
                    <a:pt x="39" y="177"/>
                  </a:cubicBezTo>
                  <a:cubicBezTo>
                    <a:pt x="37" y="175"/>
                    <a:pt x="36" y="173"/>
                    <a:pt x="35" y="171"/>
                  </a:cubicBezTo>
                  <a:cubicBezTo>
                    <a:pt x="55" y="139"/>
                    <a:pt x="55" y="139"/>
                    <a:pt x="55" y="139"/>
                  </a:cubicBezTo>
                  <a:cubicBezTo>
                    <a:pt x="56" y="139"/>
                    <a:pt x="56" y="140"/>
                    <a:pt x="57" y="140"/>
                  </a:cubicBezTo>
                  <a:cubicBezTo>
                    <a:pt x="70" y="143"/>
                    <a:pt x="82" y="146"/>
                    <a:pt x="95" y="147"/>
                  </a:cubicBezTo>
                  <a:cubicBezTo>
                    <a:pt x="96" y="148"/>
                    <a:pt x="97" y="148"/>
                    <a:pt x="97" y="148"/>
                  </a:cubicBezTo>
                  <a:cubicBezTo>
                    <a:pt x="122" y="190"/>
                    <a:pt x="122" y="190"/>
                    <a:pt x="122" y="190"/>
                  </a:cubicBezTo>
                  <a:cubicBezTo>
                    <a:pt x="117" y="196"/>
                    <a:pt x="113" y="201"/>
                    <a:pt x="109" y="207"/>
                  </a:cubicBezTo>
                  <a:cubicBezTo>
                    <a:pt x="108" y="208"/>
                    <a:pt x="107" y="209"/>
                    <a:pt x="106" y="210"/>
                  </a:cubicBezTo>
                  <a:close/>
                  <a:moveTo>
                    <a:pt x="192" y="192"/>
                  </a:moveTo>
                  <a:cubicBezTo>
                    <a:pt x="188" y="196"/>
                    <a:pt x="184" y="200"/>
                    <a:pt x="179" y="203"/>
                  </a:cubicBezTo>
                  <a:cubicBezTo>
                    <a:pt x="179" y="197"/>
                    <a:pt x="177" y="191"/>
                    <a:pt x="176" y="186"/>
                  </a:cubicBezTo>
                  <a:cubicBezTo>
                    <a:pt x="201" y="137"/>
                    <a:pt x="201" y="137"/>
                    <a:pt x="201" y="137"/>
                  </a:cubicBezTo>
                  <a:cubicBezTo>
                    <a:pt x="209" y="134"/>
                    <a:pt x="215" y="130"/>
                    <a:pt x="222" y="126"/>
                  </a:cubicBezTo>
                  <a:cubicBezTo>
                    <a:pt x="223" y="125"/>
                    <a:pt x="223" y="125"/>
                    <a:pt x="224" y="124"/>
                  </a:cubicBezTo>
                  <a:cubicBezTo>
                    <a:pt x="222" y="149"/>
                    <a:pt x="212" y="173"/>
                    <a:pt x="192" y="192"/>
                  </a:cubicBezTo>
                  <a:close/>
                  <a:moveTo>
                    <a:pt x="191" y="130"/>
                  </a:moveTo>
                  <a:cubicBezTo>
                    <a:pt x="192" y="131"/>
                    <a:pt x="193" y="133"/>
                    <a:pt x="194" y="135"/>
                  </a:cubicBezTo>
                  <a:cubicBezTo>
                    <a:pt x="169" y="182"/>
                    <a:pt x="169" y="182"/>
                    <a:pt x="169" y="182"/>
                  </a:cubicBezTo>
                  <a:cubicBezTo>
                    <a:pt x="169" y="182"/>
                    <a:pt x="169" y="182"/>
                    <a:pt x="169" y="182"/>
                  </a:cubicBezTo>
                  <a:cubicBezTo>
                    <a:pt x="155" y="184"/>
                    <a:pt x="142" y="186"/>
                    <a:pt x="128" y="186"/>
                  </a:cubicBezTo>
                  <a:cubicBezTo>
                    <a:pt x="103" y="143"/>
                    <a:pt x="103" y="143"/>
                    <a:pt x="103" y="143"/>
                  </a:cubicBezTo>
                  <a:cubicBezTo>
                    <a:pt x="107" y="135"/>
                    <a:pt x="111" y="128"/>
                    <a:pt x="114" y="121"/>
                  </a:cubicBezTo>
                  <a:cubicBezTo>
                    <a:pt x="117" y="116"/>
                    <a:pt x="120" y="111"/>
                    <a:pt x="122" y="106"/>
                  </a:cubicBezTo>
                  <a:cubicBezTo>
                    <a:pt x="174" y="101"/>
                    <a:pt x="174" y="101"/>
                    <a:pt x="174" y="101"/>
                  </a:cubicBezTo>
                  <a:cubicBezTo>
                    <a:pt x="180" y="110"/>
                    <a:pt x="186" y="120"/>
                    <a:pt x="191" y="130"/>
                  </a:cubicBezTo>
                  <a:close/>
                  <a:moveTo>
                    <a:pt x="181" y="74"/>
                  </a:moveTo>
                  <a:cubicBezTo>
                    <a:pt x="178" y="81"/>
                    <a:pt x="176" y="87"/>
                    <a:pt x="173" y="94"/>
                  </a:cubicBezTo>
                  <a:cubicBezTo>
                    <a:pt x="123" y="99"/>
                    <a:pt x="123" y="99"/>
                    <a:pt x="123" y="99"/>
                  </a:cubicBezTo>
                  <a:cubicBezTo>
                    <a:pt x="122" y="98"/>
                    <a:pt x="122" y="97"/>
                    <a:pt x="121" y="96"/>
                  </a:cubicBezTo>
                  <a:cubicBezTo>
                    <a:pt x="115" y="90"/>
                    <a:pt x="109" y="83"/>
                    <a:pt x="103" y="76"/>
                  </a:cubicBezTo>
                  <a:cubicBezTo>
                    <a:pt x="103" y="76"/>
                    <a:pt x="103" y="76"/>
                    <a:pt x="103" y="76"/>
                  </a:cubicBezTo>
                  <a:cubicBezTo>
                    <a:pt x="101" y="74"/>
                    <a:pt x="98" y="71"/>
                    <a:pt x="96" y="69"/>
                  </a:cubicBezTo>
                  <a:cubicBezTo>
                    <a:pt x="110" y="27"/>
                    <a:pt x="110" y="27"/>
                    <a:pt x="110" y="27"/>
                  </a:cubicBezTo>
                  <a:cubicBezTo>
                    <a:pt x="111" y="26"/>
                    <a:pt x="112" y="26"/>
                    <a:pt x="113" y="26"/>
                  </a:cubicBezTo>
                  <a:cubicBezTo>
                    <a:pt x="121" y="25"/>
                    <a:pt x="128" y="24"/>
                    <a:pt x="136" y="24"/>
                  </a:cubicBezTo>
                  <a:cubicBezTo>
                    <a:pt x="140" y="24"/>
                    <a:pt x="145" y="24"/>
                    <a:pt x="150" y="24"/>
                  </a:cubicBezTo>
                  <a:cubicBezTo>
                    <a:pt x="185" y="63"/>
                    <a:pt x="185" y="63"/>
                    <a:pt x="185" y="63"/>
                  </a:cubicBezTo>
                  <a:cubicBezTo>
                    <a:pt x="183" y="67"/>
                    <a:pt x="182" y="71"/>
                    <a:pt x="181" y="74"/>
                  </a:cubicBezTo>
                  <a:close/>
                  <a:moveTo>
                    <a:pt x="192" y="39"/>
                  </a:moveTo>
                  <a:cubicBezTo>
                    <a:pt x="202" y="48"/>
                    <a:pt x="209" y="59"/>
                    <a:pt x="215" y="71"/>
                  </a:cubicBezTo>
                  <a:cubicBezTo>
                    <a:pt x="208" y="67"/>
                    <a:pt x="201" y="63"/>
                    <a:pt x="194" y="60"/>
                  </a:cubicBezTo>
                  <a:cubicBezTo>
                    <a:pt x="193" y="59"/>
                    <a:pt x="192" y="59"/>
                    <a:pt x="191" y="59"/>
                  </a:cubicBezTo>
                  <a:cubicBezTo>
                    <a:pt x="156" y="20"/>
                    <a:pt x="156" y="20"/>
                    <a:pt x="156" y="20"/>
                  </a:cubicBezTo>
                  <a:cubicBezTo>
                    <a:pt x="157" y="19"/>
                    <a:pt x="157" y="17"/>
                    <a:pt x="157" y="15"/>
                  </a:cubicBezTo>
                  <a:cubicBezTo>
                    <a:pt x="170" y="20"/>
                    <a:pt x="182" y="28"/>
                    <a:pt x="192" y="39"/>
                  </a:cubicBezTo>
                  <a:close/>
                  <a:moveTo>
                    <a:pt x="81" y="13"/>
                  </a:moveTo>
                  <a:cubicBezTo>
                    <a:pt x="81" y="13"/>
                    <a:pt x="81" y="13"/>
                    <a:pt x="81" y="13"/>
                  </a:cubicBezTo>
                  <a:cubicBezTo>
                    <a:pt x="89" y="16"/>
                    <a:pt x="96" y="20"/>
                    <a:pt x="103" y="25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87" y="65"/>
                    <a:pt x="84" y="66"/>
                    <a:pt x="82" y="68"/>
                  </a:cubicBezTo>
                  <a:cubicBezTo>
                    <a:pt x="71" y="72"/>
                    <a:pt x="60" y="78"/>
                    <a:pt x="50" y="84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4" y="68"/>
                    <a:pt x="25" y="68"/>
                    <a:pt x="25" y="67"/>
                  </a:cubicBezTo>
                  <a:cubicBezTo>
                    <a:pt x="27" y="62"/>
                    <a:pt x="28" y="58"/>
                    <a:pt x="30" y="53"/>
                  </a:cubicBezTo>
                  <a:cubicBezTo>
                    <a:pt x="32" y="50"/>
                    <a:pt x="33" y="46"/>
                    <a:pt x="35" y="43"/>
                  </a:cubicBezTo>
                  <a:cubicBezTo>
                    <a:pt x="37" y="42"/>
                    <a:pt x="38" y="40"/>
                    <a:pt x="39" y="39"/>
                  </a:cubicBezTo>
                  <a:cubicBezTo>
                    <a:pt x="51" y="27"/>
                    <a:pt x="66" y="18"/>
                    <a:pt x="81" y="13"/>
                  </a:cubicBezTo>
                  <a:cubicBezTo>
                    <a:pt x="81" y="13"/>
                    <a:pt x="81" y="13"/>
                    <a:pt x="81" y="13"/>
                  </a:cubicBezTo>
                  <a:close/>
                  <a:moveTo>
                    <a:pt x="81" y="13"/>
                  </a:moveTo>
                  <a:cubicBezTo>
                    <a:pt x="81" y="13"/>
                    <a:pt x="81" y="13"/>
                    <a:pt x="81" y="1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40111" tIns="20055" rIns="40111" bIns="20055" numCol="1" anchor="t" anchorCtr="0" compatLnSpc="1">
              <a:prstTxWarp prst="textNoShape">
                <a:avLst/>
              </a:prstTxWarp>
            </a:bodyPr>
            <a:lstStyle/>
            <a:p>
              <a:pPr defTabSz="200574"/>
              <a:endParaRPr lang="en-US" sz="79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6473719" y="4969020"/>
            <a:ext cx="383063" cy="383063"/>
            <a:chOff x="8220075" y="5057775"/>
            <a:chExt cx="1152526" cy="1152526"/>
          </a:xfrm>
        </p:grpSpPr>
        <p:sp>
          <p:nvSpPr>
            <p:cNvPr id="33" name="Oval 32"/>
            <p:cNvSpPr/>
            <p:nvPr/>
          </p:nvSpPr>
          <p:spPr>
            <a:xfrm>
              <a:off x="8220075" y="5057775"/>
              <a:ext cx="1152526" cy="1152526"/>
            </a:xfrm>
            <a:prstGeom prst="ellipse">
              <a:avLst/>
            </a:prstGeom>
            <a:solidFill>
              <a:schemeClr val="accent4"/>
            </a:solidFill>
            <a:ln w="57150">
              <a:solidFill>
                <a:schemeClr val="bg1"/>
              </a:solidFill>
            </a:ln>
            <a:effectLst>
              <a:outerShdw blurRad="254000" dist="38100" dir="5400000" algn="t" rotWithShape="0">
                <a:schemeClr val="accent3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00574"/>
              <a:endParaRPr lang="en-US" sz="79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4" name="Freeform 10"/>
            <p:cNvSpPr>
              <a:spLocks noEditPoints="1"/>
            </p:cNvSpPr>
            <p:nvPr/>
          </p:nvSpPr>
          <p:spPr bwMode="auto">
            <a:xfrm>
              <a:off x="8443913" y="5283201"/>
              <a:ext cx="704850" cy="701675"/>
            </a:xfrm>
            <a:custGeom>
              <a:avLst/>
              <a:gdLst>
                <a:gd name="T0" fmla="*/ 34 w 232"/>
                <a:gd name="T1" fmla="*/ 34 h 231"/>
                <a:gd name="T2" fmla="*/ 0 w 232"/>
                <a:gd name="T3" fmla="*/ 116 h 231"/>
                <a:gd name="T4" fmla="*/ 34 w 232"/>
                <a:gd name="T5" fmla="*/ 197 h 231"/>
                <a:gd name="T6" fmla="*/ 116 w 232"/>
                <a:gd name="T7" fmla="*/ 231 h 231"/>
                <a:gd name="T8" fmla="*/ 198 w 232"/>
                <a:gd name="T9" fmla="*/ 197 h 231"/>
                <a:gd name="T10" fmla="*/ 232 w 232"/>
                <a:gd name="T11" fmla="*/ 116 h 231"/>
                <a:gd name="T12" fmla="*/ 198 w 232"/>
                <a:gd name="T13" fmla="*/ 34 h 231"/>
                <a:gd name="T14" fmla="*/ 116 w 232"/>
                <a:gd name="T15" fmla="*/ 0 h 231"/>
                <a:gd name="T16" fmla="*/ 29 w 232"/>
                <a:gd name="T17" fmla="*/ 164 h 231"/>
                <a:gd name="T18" fmla="*/ 10 w 232"/>
                <a:gd name="T19" fmla="*/ 91 h 231"/>
                <a:gd name="T20" fmla="*/ 20 w 232"/>
                <a:gd name="T21" fmla="*/ 75 h 231"/>
                <a:gd name="T22" fmla="*/ 46 w 232"/>
                <a:gd name="T23" fmla="*/ 91 h 231"/>
                <a:gd name="T24" fmla="*/ 51 w 232"/>
                <a:gd name="T25" fmla="*/ 133 h 231"/>
                <a:gd name="T26" fmla="*/ 29 w 232"/>
                <a:gd name="T27" fmla="*/ 164 h 231"/>
                <a:gd name="T28" fmla="*/ 121 w 232"/>
                <a:gd name="T29" fmla="*/ 224 h 231"/>
                <a:gd name="T30" fmla="*/ 106 w 232"/>
                <a:gd name="T31" fmla="*/ 217 h 231"/>
                <a:gd name="T32" fmla="*/ 106 w 232"/>
                <a:gd name="T33" fmla="*/ 210 h 231"/>
                <a:gd name="T34" fmla="*/ 39 w 232"/>
                <a:gd name="T35" fmla="*/ 177 h 231"/>
                <a:gd name="T36" fmla="*/ 55 w 232"/>
                <a:gd name="T37" fmla="*/ 139 h 231"/>
                <a:gd name="T38" fmla="*/ 95 w 232"/>
                <a:gd name="T39" fmla="*/ 147 h 231"/>
                <a:gd name="T40" fmla="*/ 122 w 232"/>
                <a:gd name="T41" fmla="*/ 190 h 231"/>
                <a:gd name="T42" fmla="*/ 106 w 232"/>
                <a:gd name="T43" fmla="*/ 210 h 231"/>
                <a:gd name="T44" fmla="*/ 179 w 232"/>
                <a:gd name="T45" fmla="*/ 203 h 231"/>
                <a:gd name="T46" fmla="*/ 201 w 232"/>
                <a:gd name="T47" fmla="*/ 137 h 231"/>
                <a:gd name="T48" fmla="*/ 224 w 232"/>
                <a:gd name="T49" fmla="*/ 124 h 231"/>
                <a:gd name="T50" fmla="*/ 191 w 232"/>
                <a:gd name="T51" fmla="*/ 130 h 231"/>
                <a:gd name="T52" fmla="*/ 169 w 232"/>
                <a:gd name="T53" fmla="*/ 182 h 231"/>
                <a:gd name="T54" fmla="*/ 128 w 232"/>
                <a:gd name="T55" fmla="*/ 186 h 231"/>
                <a:gd name="T56" fmla="*/ 114 w 232"/>
                <a:gd name="T57" fmla="*/ 121 h 231"/>
                <a:gd name="T58" fmla="*/ 174 w 232"/>
                <a:gd name="T59" fmla="*/ 101 h 231"/>
                <a:gd name="T60" fmla="*/ 181 w 232"/>
                <a:gd name="T61" fmla="*/ 74 h 231"/>
                <a:gd name="T62" fmla="*/ 123 w 232"/>
                <a:gd name="T63" fmla="*/ 99 h 231"/>
                <a:gd name="T64" fmla="*/ 103 w 232"/>
                <a:gd name="T65" fmla="*/ 76 h 231"/>
                <a:gd name="T66" fmla="*/ 96 w 232"/>
                <a:gd name="T67" fmla="*/ 69 h 231"/>
                <a:gd name="T68" fmla="*/ 113 w 232"/>
                <a:gd name="T69" fmla="*/ 26 h 231"/>
                <a:gd name="T70" fmla="*/ 150 w 232"/>
                <a:gd name="T71" fmla="*/ 24 h 231"/>
                <a:gd name="T72" fmla="*/ 181 w 232"/>
                <a:gd name="T73" fmla="*/ 74 h 231"/>
                <a:gd name="T74" fmla="*/ 215 w 232"/>
                <a:gd name="T75" fmla="*/ 71 h 231"/>
                <a:gd name="T76" fmla="*/ 191 w 232"/>
                <a:gd name="T77" fmla="*/ 59 h 231"/>
                <a:gd name="T78" fmla="*/ 157 w 232"/>
                <a:gd name="T79" fmla="*/ 15 h 231"/>
                <a:gd name="T80" fmla="*/ 81 w 232"/>
                <a:gd name="T81" fmla="*/ 13 h 231"/>
                <a:gd name="T82" fmla="*/ 103 w 232"/>
                <a:gd name="T83" fmla="*/ 25 h 231"/>
                <a:gd name="T84" fmla="*/ 90 w 232"/>
                <a:gd name="T85" fmla="*/ 64 h 231"/>
                <a:gd name="T86" fmla="*/ 50 w 232"/>
                <a:gd name="T87" fmla="*/ 84 h 231"/>
                <a:gd name="T88" fmla="*/ 25 w 232"/>
                <a:gd name="T89" fmla="*/ 67 h 231"/>
                <a:gd name="T90" fmla="*/ 35 w 232"/>
                <a:gd name="T91" fmla="*/ 43 h 231"/>
                <a:gd name="T92" fmla="*/ 81 w 232"/>
                <a:gd name="T93" fmla="*/ 13 h 231"/>
                <a:gd name="T94" fmla="*/ 81 w 232"/>
                <a:gd name="T95" fmla="*/ 1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2" h="231">
                  <a:moveTo>
                    <a:pt x="72" y="8"/>
                  </a:moveTo>
                  <a:cubicBezTo>
                    <a:pt x="58" y="14"/>
                    <a:pt x="45" y="23"/>
                    <a:pt x="34" y="34"/>
                  </a:cubicBezTo>
                  <a:cubicBezTo>
                    <a:pt x="23" y="45"/>
                    <a:pt x="14" y="58"/>
                    <a:pt x="8" y="72"/>
                  </a:cubicBezTo>
                  <a:cubicBezTo>
                    <a:pt x="3" y="86"/>
                    <a:pt x="0" y="101"/>
                    <a:pt x="0" y="116"/>
                  </a:cubicBezTo>
                  <a:cubicBezTo>
                    <a:pt x="0" y="131"/>
                    <a:pt x="3" y="145"/>
                    <a:pt x="8" y="159"/>
                  </a:cubicBezTo>
                  <a:cubicBezTo>
                    <a:pt x="14" y="174"/>
                    <a:pt x="23" y="186"/>
                    <a:pt x="34" y="197"/>
                  </a:cubicBezTo>
                  <a:cubicBezTo>
                    <a:pt x="45" y="208"/>
                    <a:pt x="58" y="217"/>
                    <a:pt x="72" y="223"/>
                  </a:cubicBezTo>
                  <a:cubicBezTo>
                    <a:pt x="86" y="229"/>
                    <a:pt x="101" y="231"/>
                    <a:pt x="116" y="231"/>
                  </a:cubicBezTo>
                  <a:cubicBezTo>
                    <a:pt x="131" y="231"/>
                    <a:pt x="146" y="229"/>
                    <a:pt x="159" y="223"/>
                  </a:cubicBezTo>
                  <a:cubicBezTo>
                    <a:pt x="174" y="217"/>
                    <a:pt x="187" y="208"/>
                    <a:pt x="198" y="197"/>
                  </a:cubicBezTo>
                  <a:cubicBezTo>
                    <a:pt x="209" y="186"/>
                    <a:pt x="217" y="174"/>
                    <a:pt x="223" y="159"/>
                  </a:cubicBezTo>
                  <a:cubicBezTo>
                    <a:pt x="229" y="145"/>
                    <a:pt x="232" y="131"/>
                    <a:pt x="232" y="116"/>
                  </a:cubicBezTo>
                  <a:cubicBezTo>
                    <a:pt x="232" y="101"/>
                    <a:pt x="229" y="86"/>
                    <a:pt x="223" y="72"/>
                  </a:cubicBezTo>
                  <a:cubicBezTo>
                    <a:pt x="217" y="58"/>
                    <a:pt x="209" y="45"/>
                    <a:pt x="198" y="34"/>
                  </a:cubicBezTo>
                  <a:cubicBezTo>
                    <a:pt x="187" y="23"/>
                    <a:pt x="174" y="14"/>
                    <a:pt x="159" y="8"/>
                  </a:cubicBezTo>
                  <a:cubicBezTo>
                    <a:pt x="146" y="3"/>
                    <a:pt x="131" y="0"/>
                    <a:pt x="116" y="0"/>
                  </a:cubicBezTo>
                  <a:cubicBezTo>
                    <a:pt x="101" y="0"/>
                    <a:pt x="86" y="3"/>
                    <a:pt x="72" y="8"/>
                  </a:cubicBezTo>
                  <a:close/>
                  <a:moveTo>
                    <a:pt x="29" y="164"/>
                  </a:moveTo>
                  <a:cubicBezTo>
                    <a:pt x="23" y="161"/>
                    <a:pt x="18" y="157"/>
                    <a:pt x="14" y="152"/>
                  </a:cubicBezTo>
                  <a:cubicBezTo>
                    <a:pt x="7" y="132"/>
                    <a:pt x="6" y="111"/>
                    <a:pt x="10" y="91"/>
                  </a:cubicBezTo>
                  <a:cubicBezTo>
                    <a:pt x="12" y="87"/>
                    <a:pt x="15" y="83"/>
                    <a:pt x="18" y="79"/>
                  </a:cubicBezTo>
                  <a:cubicBezTo>
                    <a:pt x="18" y="78"/>
                    <a:pt x="19" y="76"/>
                    <a:pt x="20" y="75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105"/>
                    <a:pt x="48" y="119"/>
                    <a:pt x="50" y="133"/>
                  </a:cubicBezTo>
                  <a:cubicBezTo>
                    <a:pt x="50" y="133"/>
                    <a:pt x="50" y="133"/>
                    <a:pt x="51" y="133"/>
                  </a:cubicBezTo>
                  <a:cubicBezTo>
                    <a:pt x="30" y="165"/>
                    <a:pt x="30" y="165"/>
                    <a:pt x="30" y="165"/>
                  </a:cubicBezTo>
                  <a:cubicBezTo>
                    <a:pt x="30" y="165"/>
                    <a:pt x="29" y="165"/>
                    <a:pt x="29" y="164"/>
                  </a:cubicBezTo>
                  <a:close/>
                  <a:moveTo>
                    <a:pt x="107" y="218"/>
                  </a:moveTo>
                  <a:cubicBezTo>
                    <a:pt x="111" y="220"/>
                    <a:pt x="116" y="222"/>
                    <a:pt x="121" y="224"/>
                  </a:cubicBezTo>
                  <a:cubicBezTo>
                    <a:pt x="100" y="225"/>
                    <a:pt x="80" y="220"/>
                    <a:pt x="62" y="210"/>
                  </a:cubicBezTo>
                  <a:cubicBezTo>
                    <a:pt x="106" y="217"/>
                    <a:pt x="106" y="217"/>
                    <a:pt x="106" y="217"/>
                  </a:cubicBezTo>
                  <a:cubicBezTo>
                    <a:pt x="106" y="218"/>
                    <a:pt x="106" y="218"/>
                    <a:pt x="107" y="218"/>
                  </a:cubicBezTo>
                  <a:close/>
                  <a:moveTo>
                    <a:pt x="106" y="210"/>
                  </a:moveTo>
                  <a:cubicBezTo>
                    <a:pt x="55" y="201"/>
                    <a:pt x="55" y="201"/>
                    <a:pt x="55" y="201"/>
                  </a:cubicBezTo>
                  <a:cubicBezTo>
                    <a:pt x="49" y="194"/>
                    <a:pt x="43" y="186"/>
                    <a:pt x="39" y="177"/>
                  </a:cubicBezTo>
                  <a:cubicBezTo>
                    <a:pt x="37" y="175"/>
                    <a:pt x="36" y="173"/>
                    <a:pt x="35" y="171"/>
                  </a:cubicBezTo>
                  <a:cubicBezTo>
                    <a:pt x="55" y="139"/>
                    <a:pt x="55" y="139"/>
                    <a:pt x="55" y="139"/>
                  </a:cubicBezTo>
                  <a:cubicBezTo>
                    <a:pt x="56" y="139"/>
                    <a:pt x="56" y="140"/>
                    <a:pt x="57" y="140"/>
                  </a:cubicBezTo>
                  <a:cubicBezTo>
                    <a:pt x="70" y="143"/>
                    <a:pt x="82" y="146"/>
                    <a:pt x="95" y="147"/>
                  </a:cubicBezTo>
                  <a:cubicBezTo>
                    <a:pt x="96" y="148"/>
                    <a:pt x="97" y="148"/>
                    <a:pt x="97" y="148"/>
                  </a:cubicBezTo>
                  <a:cubicBezTo>
                    <a:pt x="122" y="190"/>
                    <a:pt x="122" y="190"/>
                    <a:pt x="122" y="190"/>
                  </a:cubicBezTo>
                  <a:cubicBezTo>
                    <a:pt x="117" y="196"/>
                    <a:pt x="113" y="201"/>
                    <a:pt x="109" y="207"/>
                  </a:cubicBezTo>
                  <a:cubicBezTo>
                    <a:pt x="108" y="208"/>
                    <a:pt x="107" y="209"/>
                    <a:pt x="106" y="210"/>
                  </a:cubicBezTo>
                  <a:close/>
                  <a:moveTo>
                    <a:pt x="192" y="192"/>
                  </a:moveTo>
                  <a:cubicBezTo>
                    <a:pt x="188" y="196"/>
                    <a:pt x="184" y="200"/>
                    <a:pt x="179" y="203"/>
                  </a:cubicBezTo>
                  <a:cubicBezTo>
                    <a:pt x="179" y="197"/>
                    <a:pt x="177" y="191"/>
                    <a:pt x="176" y="186"/>
                  </a:cubicBezTo>
                  <a:cubicBezTo>
                    <a:pt x="201" y="137"/>
                    <a:pt x="201" y="137"/>
                    <a:pt x="201" y="137"/>
                  </a:cubicBezTo>
                  <a:cubicBezTo>
                    <a:pt x="209" y="134"/>
                    <a:pt x="215" y="130"/>
                    <a:pt x="222" y="126"/>
                  </a:cubicBezTo>
                  <a:cubicBezTo>
                    <a:pt x="223" y="125"/>
                    <a:pt x="223" y="125"/>
                    <a:pt x="224" y="124"/>
                  </a:cubicBezTo>
                  <a:cubicBezTo>
                    <a:pt x="222" y="149"/>
                    <a:pt x="212" y="173"/>
                    <a:pt x="192" y="192"/>
                  </a:cubicBezTo>
                  <a:close/>
                  <a:moveTo>
                    <a:pt x="191" y="130"/>
                  </a:moveTo>
                  <a:cubicBezTo>
                    <a:pt x="192" y="131"/>
                    <a:pt x="193" y="133"/>
                    <a:pt x="194" y="135"/>
                  </a:cubicBezTo>
                  <a:cubicBezTo>
                    <a:pt x="169" y="182"/>
                    <a:pt x="169" y="182"/>
                    <a:pt x="169" y="182"/>
                  </a:cubicBezTo>
                  <a:cubicBezTo>
                    <a:pt x="169" y="182"/>
                    <a:pt x="169" y="182"/>
                    <a:pt x="169" y="182"/>
                  </a:cubicBezTo>
                  <a:cubicBezTo>
                    <a:pt x="155" y="184"/>
                    <a:pt x="142" y="186"/>
                    <a:pt x="128" y="186"/>
                  </a:cubicBezTo>
                  <a:cubicBezTo>
                    <a:pt x="103" y="143"/>
                    <a:pt x="103" y="143"/>
                    <a:pt x="103" y="143"/>
                  </a:cubicBezTo>
                  <a:cubicBezTo>
                    <a:pt x="107" y="135"/>
                    <a:pt x="111" y="128"/>
                    <a:pt x="114" y="121"/>
                  </a:cubicBezTo>
                  <a:cubicBezTo>
                    <a:pt x="117" y="116"/>
                    <a:pt x="120" y="111"/>
                    <a:pt x="122" y="106"/>
                  </a:cubicBezTo>
                  <a:cubicBezTo>
                    <a:pt x="174" y="101"/>
                    <a:pt x="174" y="101"/>
                    <a:pt x="174" y="101"/>
                  </a:cubicBezTo>
                  <a:cubicBezTo>
                    <a:pt x="180" y="110"/>
                    <a:pt x="186" y="120"/>
                    <a:pt x="191" y="130"/>
                  </a:cubicBezTo>
                  <a:close/>
                  <a:moveTo>
                    <a:pt x="181" y="74"/>
                  </a:moveTo>
                  <a:cubicBezTo>
                    <a:pt x="178" y="81"/>
                    <a:pt x="176" y="87"/>
                    <a:pt x="173" y="94"/>
                  </a:cubicBezTo>
                  <a:cubicBezTo>
                    <a:pt x="123" y="99"/>
                    <a:pt x="123" y="99"/>
                    <a:pt x="123" y="99"/>
                  </a:cubicBezTo>
                  <a:cubicBezTo>
                    <a:pt x="122" y="98"/>
                    <a:pt x="122" y="97"/>
                    <a:pt x="121" y="96"/>
                  </a:cubicBezTo>
                  <a:cubicBezTo>
                    <a:pt x="115" y="90"/>
                    <a:pt x="109" y="83"/>
                    <a:pt x="103" y="76"/>
                  </a:cubicBezTo>
                  <a:cubicBezTo>
                    <a:pt x="103" y="76"/>
                    <a:pt x="103" y="76"/>
                    <a:pt x="103" y="76"/>
                  </a:cubicBezTo>
                  <a:cubicBezTo>
                    <a:pt x="101" y="74"/>
                    <a:pt x="98" y="71"/>
                    <a:pt x="96" y="69"/>
                  </a:cubicBezTo>
                  <a:cubicBezTo>
                    <a:pt x="110" y="27"/>
                    <a:pt x="110" y="27"/>
                    <a:pt x="110" y="27"/>
                  </a:cubicBezTo>
                  <a:cubicBezTo>
                    <a:pt x="111" y="26"/>
                    <a:pt x="112" y="26"/>
                    <a:pt x="113" y="26"/>
                  </a:cubicBezTo>
                  <a:cubicBezTo>
                    <a:pt x="121" y="25"/>
                    <a:pt x="128" y="24"/>
                    <a:pt x="136" y="24"/>
                  </a:cubicBezTo>
                  <a:cubicBezTo>
                    <a:pt x="140" y="24"/>
                    <a:pt x="145" y="24"/>
                    <a:pt x="150" y="24"/>
                  </a:cubicBezTo>
                  <a:cubicBezTo>
                    <a:pt x="185" y="63"/>
                    <a:pt x="185" y="63"/>
                    <a:pt x="185" y="63"/>
                  </a:cubicBezTo>
                  <a:cubicBezTo>
                    <a:pt x="183" y="67"/>
                    <a:pt x="182" y="71"/>
                    <a:pt x="181" y="74"/>
                  </a:cubicBezTo>
                  <a:close/>
                  <a:moveTo>
                    <a:pt x="192" y="39"/>
                  </a:moveTo>
                  <a:cubicBezTo>
                    <a:pt x="202" y="48"/>
                    <a:pt x="209" y="59"/>
                    <a:pt x="215" y="71"/>
                  </a:cubicBezTo>
                  <a:cubicBezTo>
                    <a:pt x="208" y="67"/>
                    <a:pt x="201" y="63"/>
                    <a:pt x="194" y="60"/>
                  </a:cubicBezTo>
                  <a:cubicBezTo>
                    <a:pt x="193" y="59"/>
                    <a:pt x="192" y="59"/>
                    <a:pt x="191" y="59"/>
                  </a:cubicBezTo>
                  <a:cubicBezTo>
                    <a:pt x="156" y="20"/>
                    <a:pt x="156" y="20"/>
                    <a:pt x="156" y="20"/>
                  </a:cubicBezTo>
                  <a:cubicBezTo>
                    <a:pt x="157" y="19"/>
                    <a:pt x="157" y="17"/>
                    <a:pt x="157" y="15"/>
                  </a:cubicBezTo>
                  <a:cubicBezTo>
                    <a:pt x="170" y="20"/>
                    <a:pt x="182" y="28"/>
                    <a:pt x="192" y="39"/>
                  </a:cubicBezTo>
                  <a:close/>
                  <a:moveTo>
                    <a:pt x="81" y="13"/>
                  </a:moveTo>
                  <a:cubicBezTo>
                    <a:pt x="81" y="13"/>
                    <a:pt x="81" y="13"/>
                    <a:pt x="81" y="13"/>
                  </a:cubicBezTo>
                  <a:cubicBezTo>
                    <a:pt x="89" y="16"/>
                    <a:pt x="96" y="20"/>
                    <a:pt x="103" y="25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87" y="65"/>
                    <a:pt x="84" y="66"/>
                    <a:pt x="82" y="68"/>
                  </a:cubicBezTo>
                  <a:cubicBezTo>
                    <a:pt x="71" y="72"/>
                    <a:pt x="60" y="78"/>
                    <a:pt x="50" y="84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4" y="68"/>
                    <a:pt x="25" y="68"/>
                    <a:pt x="25" y="67"/>
                  </a:cubicBezTo>
                  <a:cubicBezTo>
                    <a:pt x="27" y="62"/>
                    <a:pt x="28" y="58"/>
                    <a:pt x="30" y="53"/>
                  </a:cubicBezTo>
                  <a:cubicBezTo>
                    <a:pt x="32" y="50"/>
                    <a:pt x="33" y="46"/>
                    <a:pt x="35" y="43"/>
                  </a:cubicBezTo>
                  <a:cubicBezTo>
                    <a:pt x="37" y="42"/>
                    <a:pt x="38" y="40"/>
                    <a:pt x="39" y="39"/>
                  </a:cubicBezTo>
                  <a:cubicBezTo>
                    <a:pt x="51" y="27"/>
                    <a:pt x="66" y="18"/>
                    <a:pt x="81" y="13"/>
                  </a:cubicBezTo>
                  <a:cubicBezTo>
                    <a:pt x="81" y="13"/>
                    <a:pt x="81" y="13"/>
                    <a:pt x="81" y="13"/>
                  </a:cubicBezTo>
                  <a:close/>
                  <a:moveTo>
                    <a:pt x="81" y="13"/>
                  </a:moveTo>
                  <a:cubicBezTo>
                    <a:pt x="81" y="13"/>
                    <a:pt x="81" y="13"/>
                    <a:pt x="81" y="1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40111" tIns="20055" rIns="40111" bIns="20055" numCol="1" anchor="t" anchorCtr="0" compatLnSpc="1">
              <a:prstTxWarp prst="textNoShape">
                <a:avLst/>
              </a:prstTxWarp>
            </a:bodyPr>
            <a:lstStyle/>
            <a:p>
              <a:pPr defTabSz="200574"/>
              <a:endParaRPr lang="en-US" sz="79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119988" y="5723896"/>
            <a:ext cx="383063" cy="383063"/>
            <a:chOff x="8220075" y="5057775"/>
            <a:chExt cx="1152526" cy="1152526"/>
          </a:xfrm>
        </p:grpSpPr>
        <p:sp>
          <p:nvSpPr>
            <p:cNvPr id="36" name="Oval 35"/>
            <p:cNvSpPr/>
            <p:nvPr/>
          </p:nvSpPr>
          <p:spPr>
            <a:xfrm>
              <a:off x="8220075" y="5057775"/>
              <a:ext cx="1152526" cy="1152526"/>
            </a:xfrm>
            <a:prstGeom prst="ellipse">
              <a:avLst/>
            </a:prstGeom>
            <a:solidFill>
              <a:schemeClr val="accent4"/>
            </a:solidFill>
            <a:ln w="57150">
              <a:solidFill>
                <a:schemeClr val="bg1"/>
              </a:solidFill>
            </a:ln>
            <a:effectLst>
              <a:outerShdw blurRad="254000" dist="38100" dir="5400000" algn="t" rotWithShape="0">
                <a:schemeClr val="accent3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00574"/>
              <a:endParaRPr lang="en-US" sz="79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7" name="Freeform 10"/>
            <p:cNvSpPr>
              <a:spLocks noEditPoints="1"/>
            </p:cNvSpPr>
            <p:nvPr/>
          </p:nvSpPr>
          <p:spPr bwMode="auto">
            <a:xfrm>
              <a:off x="8443913" y="5283201"/>
              <a:ext cx="704850" cy="701675"/>
            </a:xfrm>
            <a:custGeom>
              <a:avLst/>
              <a:gdLst>
                <a:gd name="T0" fmla="*/ 34 w 232"/>
                <a:gd name="T1" fmla="*/ 34 h 231"/>
                <a:gd name="T2" fmla="*/ 0 w 232"/>
                <a:gd name="T3" fmla="*/ 116 h 231"/>
                <a:gd name="T4" fmla="*/ 34 w 232"/>
                <a:gd name="T5" fmla="*/ 197 h 231"/>
                <a:gd name="T6" fmla="*/ 116 w 232"/>
                <a:gd name="T7" fmla="*/ 231 h 231"/>
                <a:gd name="T8" fmla="*/ 198 w 232"/>
                <a:gd name="T9" fmla="*/ 197 h 231"/>
                <a:gd name="T10" fmla="*/ 232 w 232"/>
                <a:gd name="T11" fmla="*/ 116 h 231"/>
                <a:gd name="T12" fmla="*/ 198 w 232"/>
                <a:gd name="T13" fmla="*/ 34 h 231"/>
                <a:gd name="T14" fmla="*/ 116 w 232"/>
                <a:gd name="T15" fmla="*/ 0 h 231"/>
                <a:gd name="T16" fmla="*/ 29 w 232"/>
                <a:gd name="T17" fmla="*/ 164 h 231"/>
                <a:gd name="T18" fmla="*/ 10 w 232"/>
                <a:gd name="T19" fmla="*/ 91 h 231"/>
                <a:gd name="T20" fmla="*/ 20 w 232"/>
                <a:gd name="T21" fmla="*/ 75 h 231"/>
                <a:gd name="T22" fmla="*/ 46 w 232"/>
                <a:gd name="T23" fmla="*/ 91 h 231"/>
                <a:gd name="T24" fmla="*/ 51 w 232"/>
                <a:gd name="T25" fmla="*/ 133 h 231"/>
                <a:gd name="T26" fmla="*/ 29 w 232"/>
                <a:gd name="T27" fmla="*/ 164 h 231"/>
                <a:gd name="T28" fmla="*/ 121 w 232"/>
                <a:gd name="T29" fmla="*/ 224 h 231"/>
                <a:gd name="T30" fmla="*/ 106 w 232"/>
                <a:gd name="T31" fmla="*/ 217 h 231"/>
                <a:gd name="T32" fmla="*/ 106 w 232"/>
                <a:gd name="T33" fmla="*/ 210 h 231"/>
                <a:gd name="T34" fmla="*/ 39 w 232"/>
                <a:gd name="T35" fmla="*/ 177 h 231"/>
                <a:gd name="T36" fmla="*/ 55 w 232"/>
                <a:gd name="T37" fmla="*/ 139 h 231"/>
                <a:gd name="T38" fmla="*/ 95 w 232"/>
                <a:gd name="T39" fmla="*/ 147 h 231"/>
                <a:gd name="T40" fmla="*/ 122 w 232"/>
                <a:gd name="T41" fmla="*/ 190 h 231"/>
                <a:gd name="T42" fmla="*/ 106 w 232"/>
                <a:gd name="T43" fmla="*/ 210 h 231"/>
                <a:gd name="T44" fmla="*/ 179 w 232"/>
                <a:gd name="T45" fmla="*/ 203 h 231"/>
                <a:gd name="T46" fmla="*/ 201 w 232"/>
                <a:gd name="T47" fmla="*/ 137 h 231"/>
                <a:gd name="T48" fmla="*/ 224 w 232"/>
                <a:gd name="T49" fmla="*/ 124 h 231"/>
                <a:gd name="T50" fmla="*/ 191 w 232"/>
                <a:gd name="T51" fmla="*/ 130 h 231"/>
                <a:gd name="T52" fmla="*/ 169 w 232"/>
                <a:gd name="T53" fmla="*/ 182 h 231"/>
                <a:gd name="T54" fmla="*/ 128 w 232"/>
                <a:gd name="T55" fmla="*/ 186 h 231"/>
                <a:gd name="T56" fmla="*/ 114 w 232"/>
                <a:gd name="T57" fmla="*/ 121 h 231"/>
                <a:gd name="T58" fmla="*/ 174 w 232"/>
                <a:gd name="T59" fmla="*/ 101 h 231"/>
                <a:gd name="T60" fmla="*/ 181 w 232"/>
                <a:gd name="T61" fmla="*/ 74 h 231"/>
                <a:gd name="T62" fmla="*/ 123 w 232"/>
                <a:gd name="T63" fmla="*/ 99 h 231"/>
                <a:gd name="T64" fmla="*/ 103 w 232"/>
                <a:gd name="T65" fmla="*/ 76 h 231"/>
                <a:gd name="T66" fmla="*/ 96 w 232"/>
                <a:gd name="T67" fmla="*/ 69 h 231"/>
                <a:gd name="T68" fmla="*/ 113 w 232"/>
                <a:gd name="T69" fmla="*/ 26 h 231"/>
                <a:gd name="T70" fmla="*/ 150 w 232"/>
                <a:gd name="T71" fmla="*/ 24 h 231"/>
                <a:gd name="T72" fmla="*/ 181 w 232"/>
                <a:gd name="T73" fmla="*/ 74 h 231"/>
                <a:gd name="T74" fmla="*/ 215 w 232"/>
                <a:gd name="T75" fmla="*/ 71 h 231"/>
                <a:gd name="T76" fmla="*/ 191 w 232"/>
                <a:gd name="T77" fmla="*/ 59 h 231"/>
                <a:gd name="T78" fmla="*/ 157 w 232"/>
                <a:gd name="T79" fmla="*/ 15 h 231"/>
                <a:gd name="T80" fmla="*/ 81 w 232"/>
                <a:gd name="T81" fmla="*/ 13 h 231"/>
                <a:gd name="T82" fmla="*/ 103 w 232"/>
                <a:gd name="T83" fmla="*/ 25 h 231"/>
                <a:gd name="T84" fmla="*/ 90 w 232"/>
                <a:gd name="T85" fmla="*/ 64 h 231"/>
                <a:gd name="T86" fmla="*/ 50 w 232"/>
                <a:gd name="T87" fmla="*/ 84 h 231"/>
                <a:gd name="T88" fmla="*/ 25 w 232"/>
                <a:gd name="T89" fmla="*/ 67 h 231"/>
                <a:gd name="T90" fmla="*/ 35 w 232"/>
                <a:gd name="T91" fmla="*/ 43 h 231"/>
                <a:gd name="T92" fmla="*/ 81 w 232"/>
                <a:gd name="T93" fmla="*/ 13 h 231"/>
                <a:gd name="T94" fmla="*/ 81 w 232"/>
                <a:gd name="T95" fmla="*/ 1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2" h="231">
                  <a:moveTo>
                    <a:pt x="72" y="8"/>
                  </a:moveTo>
                  <a:cubicBezTo>
                    <a:pt x="58" y="14"/>
                    <a:pt x="45" y="23"/>
                    <a:pt x="34" y="34"/>
                  </a:cubicBezTo>
                  <a:cubicBezTo>
                    <a:pt x="23" y="45"/>
                    <a:pt x="14" y="58"/>
                    <a:pt x="8" y="72"/>
                  </a:cubicBezTo>
                  <a:cubicBezTo>
                    <a:pt x="3" y="86"/>
                    <a:pt x="0" y="101"/>
                    <a:pt x="0" y="116"/>
                  </a:cubicBezTo>
                  <a:cubicBezTo>
                    <a:pt x="0" y="131"/>
                    <a:pt x="3" y="145"/>
                    <a:pt x="8" y="159"/>
                  </a:cubicBezTo>
                  <a:cubicBezTo>
                    <a:pt x="14" y="174"/>
                    <a:pt x="23" y="186"/>
                    <a:pt x="34" y="197"/>
                  </a:cubicBezTo>
                  <a:cubicBezTo>
                    <a:pt x="45" y="208"/>
                    <a:pt x="58" y="217"/>
                    <a:pt x="72" y="223"/>
                  </a:cubicBezTo>
                  <a:cubicBezTo>
                    <a:pt x="86" y="229"/>
                    <a:pt x="101" y="231"/>
                    <a:pt x="116" y="231"/>
                  </a:cubicBezTo>
                  <a:cubicBezTo>
                    <a:pt x="131" y="231"/>
                    <a:pt x="146" y="229"/>
                    <a:pt x="159" y="223"/>
                  </a:cubicBezTo>
                  <a:cubicBezTo>
                    <a:pt x="174" y="217"/>
                    <a:pt x="187" y="208"/>
                    <a:pt x="198" y="197"/>
                  </a:cubicBezTo>
                  <a:cubicBezTo>
                    <a:pt x="209" y="186"/>
                    <a:pt x="217" y="174"/>
                    <a:pt x="223" y="159"/>
                  </a:cubicBezTo>
                  <a:cubicBezTo>
                    <a:pt x="229" y="145"/>
                    <a:pt x="232" y="131"/>
                    <a:pt x="232" y="116"/>
                  </a:cubicBezTo>
                  <a:cubicBezTo>
                    <a:pt x="232" y="101"/>
                    <a:pt x="229" y="86"/>
                    <a:pt x="223" y="72"/>
                  </a:cubicBezTo>
                  <a:cubicBezTo>
                    <a:pt x="217" y="58"/>
                    <a:pt x="209" y="45"/>
                    <a:pt x="198" y="34"/>
                  </a:cubicBezTo>
                  <a:cubicBezTo>
                    <a:pt x="187" y="23"/>
                    <a:pt x="174" y="14"/>
                    <a:pt x="159" y="8"/>
                  </a:cubicBezTo>
                  <a:cubicBezTo>
                    <a:pt x="146" y="3"/>
                    <a:pt x="131" y="0"/>
                    <a:pt x="116" y="0"/>
                  </a:cubicBezTo>
                  <a:cubicBezTo>
                    <a:pt x="101" y="0"/>
                    <a:pt x="86" y="3"/>
                    <a:pt x="72" y="8"/>
                  </a:cubicBezTo>
                  <a:close/>
                  <a:moveTo>
                    <a:pt x="29" y="164"/>
                  </a:moveTo>
                  <a:cubicBezTo>
                    <a:pt x="23" y="161"/>
                    <a:pt x="18" y="157"/>
                    <a:pt x="14" y="152"/>
                  </a:cubicBezTo>
                  <a:cubicBezTo>
                    <a:pt x="7" y="132"/>
                    <a:pt x="6" y="111"/>
                    <a:pt x="10" y="91"/>
                  </a:cubicBezTo>
                  <a:cubicBezTo>
                    <a:pt x="12" y="87"/>
                    <a:pt x="15" y="83"/>
                    <a:pt x="18" y="79"/>
                  </a:cubicBezTo>
                  <a:cubicBezTo>
                    <a:pt x="18" y="78"/>
                    <a:pt x="19" y="76"/>
                    <a:pt x="20" y="75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105"/>
                    <a:pt x="48" y="119"/>
                    <a:pt x="50" y="133"/>
                  </a:cubicBezTo>
                  <a:cubicBezTo>
                    <a:pt x="50" y="133"/>
                    <a:pt x="50" y="133"/>
                    <a:pt x="51" y="133"/>
                  </a:cubicBezTo>
                  <a:cubicBezTo>
                    <a:pt x="30" y="165"/>
                    <a:pt x="30" y="165"/>
                    <a:pt x="30" y="165"/>
                  </a:cubicBezTo>
                  <a:cubicBezTo>
                    <a:pt x="30" y="165"/>
                    <a:pt x="29" y="165"/>
                    <a:pt x="29" y="164"/>
                  </a:cubicBezTo>
                  <a:close/>
                  <a:moveTo>
                    <a:pt x="107" y="218"/>
                  </a:moveTo>
                  <a:cubicBezTo>
                    <a:pt x="111" y="220"/>
                    <a:pt x="116" y="222"/>
                    <a:pt x="121" y="224"/>
                  </a:cubicBezTo>
                  <a:cubicBezTo>
                    <a:pt x="100" y="225"/>
                    <a:pt x="80" y="220"/>
                    <a:pt x="62" y="210"/>
                  </a:cubicBezTo>
                  <a:cubicBezTo>
                    <a:pt x="106" y="217"/>
                    <a:pt x="106" y="217"/>
                    <a:pt x="106" y="217"/>
                  </a:cubicBezTo>
                  <a:cubicBezTo>
                    <a:pt x="106" y="218"/>
                    <a:pt x="106" y="218"/>
                    <a:pt x="107" y="218"/>
                  </a:cubicBezTo>
                  <a:close/>
                  <a:moveTo>
                    <a:pt x="106" y="210"/>
                  </a:moveTo>
                  <a:cubicBezTo>
                    <a:pt x="55" y="201"/>
                    <a:pt x="55" y="201"/>
                    <a:pt x="55" y="201"/>
                  </a:cubicBezTo>
                  <a:cubicBezTo>
                    <a:pt x="49" y="194"/>
                    <a:pt x="43" y="186"/>
                    <a:pt x="39" y="177"/>
                  </a:cubicBezTo>
                  <a:cubicBezTo>
                    <a:pt x="37" y="175"/>
                    <a:pt x="36" y="173"/>
                    <a:pt x="35" y="171"/>
                  </a:cubicBezTo>
                  <a:cubicBezTo>
                    <a:pt x="55" y="139"/>
                    <a:pt x="55" y="139"/>
                    <a:pt x="55" y="139"/>
                  </a:cubicBezTo>
                  <a:cubicBezTo>
                    <a:pt x="56" y="139"/>
                    <a:pt x="56" y="140"/>
                    <a:pt x="57" y="140"/>
                  </a:cubicBezTo>
                  <a:cubicBezTo>
                    <a:pt x="70" y="143"/>
                    <a:pt x="82" y="146"/>
                    <a:pt x="95" y="147"/>
                  </a:cubicBezTo>
                  <a:cubicBezTo>
                    <a:pt x="96" y="148"/>
                    <a:pt x="97" y="148"/>
                    <a:pt x="97" y="148"/>
                  </a:cubicBezTo>
                  <a:cubicBezTo>
                    <a:pt x="122" y="190"/>
                    <a:pt x="122" y="190"/>
                    <a:pt x="122" y="190"/>
                  </a:cubicBezTo>
                  <a:cubicBezTo>
                    <a:pt x="117" y="196"/>
                    <a:pt x="113" y="201"/>
                    <a:pt x="109" y="207"/>
                  </a:cubicBezTo>
                  <a:cubicBezTo>
                    <a:pt x="108" y="208"/>
                    <a:pt x="107" y="209"/>
                    <a:pt x="106" y="210"/>
                  </a:cubicBezTo>
                  <a:close/>
                  <a:moveTo>
                    <a:pt x="192" y="192"/>
                  </a:moveTo>
                  <a:cubicBezTo>
                    <a:pt x="188" y="196"/>
                    <a:pt x="184" y="200"/>
                    <a:pt x="179" y="203"/>
                  </a:cubicBezTo>
                  <a:cubicBezTo>
                    <a:pt x="179" y="197"/>
                    <a:pt x="177" y="191"/>
                    <a:pt x="176" y="186"/>
                  </a:cubicBezTo>
                  <a:cubicBezTo>
                    <a:pt x="201" y="137"/>
                    <a:pt x="201" y="137"/>
                    <a:pt x="201" y="137"/>
                  </a:cubicBezTo>
                  <a:cubicBezTo>
                    <a:pt x="209" y="134"/>
                    <a:pt x="215" y="130"/>
                    <a:pt x="222" y="126"/>
                  </a:cubicBezTo>
                  <a:cubicBezTo>
                    <a:pt x="223" y="125"/>
                    <a:pt x="223" y="125"/>
                    <a:pt x="224" y="124"/>
                  </a:cubicBezTo>
                  <a:cubicBezTo>
                    <a:pt x="222" y="149"/>
                    <a:pt x="212" y="173"/>
                    <a:pt x="192" y="192"/>
                  </a:cubicBezTo>
                  <a:close/>
                  <a:moveTo>
                    <a:pt x="191" y="130"/>
                  </a:moveTo>
                  <a:cubicBezTo>
                    <a:pt x="192" y="131"/>
                    <a:pt x="193" y="133"/>
                    <a:pt x="194" y="135"/>
                  </a:cubicBezTo>
                  <a:cubicBezTo>
                    <a:pt x="169" y="182"/>
                    <a:pt x="169" y="182"/>
                    <a:pt x="169" y="182"/>
                  </a:cubicBezTo>
                  <a:cubicBezTo>
                    <a:pt x="169" y="182"/>
                    <a:pt x="169" y="182"/>
                    <a:pt x="169" y="182"/>
                  </a:cubicBezTo>
                  <a:cubicBezTo>
                    <a:pt x="155" y="184"/>
                    <a:pt x="142" y="186"/>
                    <a:pt x="128" y="186"/>
                  </a:cubicBezTo>
                  <a:cubicBezTo>
                    <a:pt x="103" y="143"/>
                    <a:pt x="103" y="143"/>
                    <a:pt x="103" y="143"/>
                  </a:cubicBezTo>
                  <a:cubicBezTo>
                    <a:pt x="107" y="135"/>
                    <a:pt x="111" y="128"/>
                    <a:pt x="114" y="121"/>
                  </a:cubicBezTo>
                  <a:cubicBezTo>
                    <a:pt x="117" y="116"/>
                    <a:pt x="120" y="111"/>
                    <a:pt x="122" y="106"/>
                  </a:cubicBezTo>
                  <a:cubicBezTo>
                    <a:pt x="174" y="101"/>
                    <a:pt x="174" y="101"/>
                    <a:pt x="174" y="101"/>
                  </a:cubicBezTo>
                  <a:cubicBezTo>
                    <a:pt x="180" y="110"/>
                    <a:pt x="186" y="120"/>
                    <a:pt x="191" y="130"/>
                  </a:cubicBezTo>
                  <a:close/>
                  <a:moveTo>
                    <a:pt x="181" y="74"/>
                  </a:moveTo>
                  <a:cubicBezTo>
                    <a:pt x="178" y="81"/>
                    <a:pt x="176" y="87"/>
                    <a:pt x="173" y="94"/>
                  </a:cubicBezTo>
                  <a:cubicBezTo>
                    <a:pt x="123" y="99"/>
                    <a:pt x="123" y="99"/>
                    <a:pt x="123" y="99"/>
                  </a:cubicBezTo>
                  <a:cubicBezTo>
                    <a:pt x="122" y="98"/>
                    <a:pt x="122" y="97"/>
                    <a:pt x="121" y="96"/>
                  </a:cubicBezTo>
                  <a:cubicBezTo>
                    <a:pt x="115" y="90"/>
                    <a:pt x="109" y="83"/>
                    <a:pt x="103" y="76"/>
                  </a:cubicBezTo>
                  <a:cubicBezTo>
                    <a:pt x="103" y="76"/>
                    <a:pt x="103" y="76"/>
                    <a:pt x="103" y="76"/>
                  </a:cubicBezTo>
                  <a:cubicBezTo>
                    <a:pt x="101" y="74"/>
                    <a:pt x="98" y="71"/>
                    <a:pt x="96" y="69"/>
                  </a:cubicBezTo>
                  <a:cubicBezTo>
                    <a:pt x="110" y="27"/>
                    <a:pt x="110" y="27"/>
                    <a:pt x="110" y="27"/>
                  </a:cubicBezTo>
                  <a:cubicBezTo>
                    <a:pt x="111" y="26"/>
                    <a:pt x="112" y="26"/>
                    <a:pt x="113" y="26"/>
                  </a:cubicBezTo>
                  <a:cubicBezTo>
                    <a:pt x="121" y="25"/>
                    <a:pt x="128" y="24"/>
                    <a:pt x="136" y="24"/>
                  </a:cubicBezTo>
                  <a:cubicBezTo>
                    <a:pt x="140" y="24"/>
                    <a:pt x="145" y="24"/>
                    <a:pt x="150" y="24"/>
                  </a:cubicBezTo>
                  <a:cubicBezTo>
                    <a:pt x="185" y="63"/>
                    <a:pt x="185" y="63"/>
                    <a:pt x="185" y="63"/>
                  </a:cubicBezTo>
                  <a:cubicBezTo>
                    <a:pt x="183" y="67"/>
                    <a:pt x="182" y="71"/>
                    <a:pt x="181" y="74"/>
                  </a:cubicBezTo>
                  <a:close/>
                  <a:moveTo>
                    <a:pt x="192" y="39"/>
                  </a:moveTo>
                  <a:cubicBezTo>
                    <a:pt x="202" y="48"/>
                    <a:pt x="209" y="59"/>
                    <a:pt x="215" y="71"/>
                  </a:cubicBezTo>
                  <a:cubicBezTo>
                    <a:pt x="208" y="67"/>
                    <a:pt x="201" y="63"/>
                    <a:pt x="194" y="60"/>
                  </a:cubicBezTo>
                  <a:cubicBezTo>
                    <a:pt x="193" y="59"/>
                    <a:pt x="192" y="59"/>
                    <a:pt x="191" y="59"/>
                  </a:cubicBezTo>
                  <a:cubicBezTo>
                    <a:pt x="156" y="20"/>
                    <a:pt x="156" y="20"/>
                    <a:pt x="156" y="20"/>
                  </a:cubicBezTo>
                  <a:cubicBezTo>
                    <a:pt x="157" y="19"/>
                    <a:pt x="157" y="17"/>
                    <a:pt x="157" y="15"/>
                  </a:cubicBezTo>
                  <a:cubicBezTo>
                    <a:pt x="170" y="20"/>
                    <a:pt x="182" y="28"/>
                    <a:pt x="192" y="39"/>
                  </a:cubicBezTo>
                  <a:close/>
                  <a:moveTo>
                    <a:pt x="81" y="13"/>
                  </a:moveTo>
                  <a:cubicBezTo>
                    <a:pt x="81" y="13"/>
                    <a:pt x="81" y="13"/>
                    <a:pt x="81" y="13"/>
                  </a:cubicBezTo>
                  <a:cubicBezTo>
                    <a:pt x="89" y="16"/>
                    <a:pt x="96" y="20"/>
                    <a:pt x="103" y="25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87" y="65"/>
                    <a:pt x="84" y="66"/>
                    <a:pt x="82" y="68"/>
                  </a:cubicBezTo>
                  <a:cubicBezTo>
                    <a:pt x="71" y="72"/>
                    <a:pt x="60" y="78"/>
                    <a:pt x="50" y="84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4" y="68"/>
                    <a:pt x="25" y="68"/>
                    <a:pt x="25" y="67"/>
                  </a:cubicBezTo>
                  <a:cubicBezTo>
                    <a:pt x="27" y="62"/>
                    <a:pt x="28" y="58"/>
                    <a:pt x="30" y="53"/>
                  </a:cubicBezTo>
                  <a:cubicBezTo>
                    <a:pt x="32" y="50"/>
                    <a:pt x="33" y="46"/>
                    <a:pt x="35" y="43"/>
                  </a:cubicBezTo>
                  <a:cubicBezTo>
                    <a:pt x="37" y="42"/>
                    <a:pt x="38" y="40"/>
                    <a:pt x="39" y="39"/>
                  </a:cubicBezTo>
                  <a:cubicBezTo>
                    <a:pt x="51" y="27"/>
                    <a:pt x="66" y="18"/>
                    <a:pt x="81" y="13"/>
                  </a:cubicBezTo>
                  <a:cubicBezTo>
                    <a:pt x="81" y="13"/>
                    <a:pt x="81" y="13"/>
                    <a:pt x="81" y="13"/>
                  </a:cubicBezTo>
                  <a:close/>
                  <a:moveTo>
                    <a:pt x="81" y="13"/>
                  </a:moveTo>
                  <a:cubicBezTo>
                    <a:pt x="81" y="13"/>
                    <a:pt x="81" y="13"/>
                    <a:pt x="81" y="1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40111" tIns="20055" rIns="40111" bIns="20055" numCol="1" anchor="t" anchorCtr="0" compatLnSpc="1">
              <a:prstTxWarp prst="textNoShape">
                <a:avLst/>
              </a:prstTxWarp>
            </a:bodyPr>
            <a:lstStyle/>
            <a:p>
              <a:pPr defTabSz="200574"/>
              <a:endParaRPr lang="en-US" sz="79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819288" y="4969020"/>
            <a:ext cx="383063" cy="383063"/>
            <a:chOff x="8220075" y="5057775"/>
            <a:chExt cx="1152526" cy="1152526"/>
          </a:xfrm>
        </p:grpSpPr>
        <p:sp>
          <p:nvSpPr>
            <p:cNvPr id="39" name="Oval 38"/>
            <p:cNvSpPr/>
            <p:nvPr/>
          </p:nvSpPr>
          <p:spPr>
            <a:xfrm>
              <a:off x="8220075" y="5057775"/>
              <a:ext cx="1152526" cy="1152526"/>
            </a:xfrm>
            <a:prstGeom prst="ellipse">
              <a:avLst/>
            </a:prstGeom>
            <a:solidFill>
              <a:schemeClr val="accent4"/>
            </a:solidFill>
            <a:ln w="57150">
              <a:solidFill>
                <a:schemeClr val="bg1"/>
              </a:solidFill>
            </a:ln>
            <a:effectLst>
              <a:outerShdw blurRad="254000" dist="38100" dir="5400000" algn="t" rotWithShape="0">
                <a:schemeClr val="accent3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00574"/>
              <a:endParaRPr lang="en-US" sz="79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0" name="Freeform 10"/>
            <p:cNvSpPr>
              <a:spLocks noEditPoints="1"/>
            </p:cNvSpPr>
            <p:nvPr/>
          </p:nvSpPr>
          <p:spPr bwMode="auto">
            <a:xfrm>
              <a:off x="8443913" y="5283201"/>
              <a:ext cx="704850" cy="701675"/>
            </a:xfrm>
            <a:custGeom>
              <a:avLst/>
              <a:gdLst>
                <a:gd name="T0" fmla="*/ 34 w 232"/>
                <a:gd name="T1" fmla="*/ 34 h 231"/>
                <a:gd name="T2" fmla="*/ 0 w 232"/>
                <a:gd name="T3" fmla="*/ 116 h 231"/>
                <a:gd name="T4" fmla="*/ 34 w 232"/>
                <a:gd name="T5" fmla="*/ 197 h 231"/>
                <a:gd name="T6" fmla="*/ 116 w 232"/>
                <a:gd name="T7" fmla="*/ 231 h 231"/>
                <a:gd name="T8" fmla="*/ 198 w 232"/>
                <a:gd name="T9" fmla="*/ 197 h 231"/>
                <a:gd name="T10" fmla="*/ 232 w 232"/>
                <a:gd name="T11" fmla="*/ 116 h 231"/>
                <a:gd name="T12" fmla="*/ 198 w 232"/>
                <a:gd name="T13" fmla="*/ 34 h 231"/>
                <a:gd name="T14" fmla="*/ 116 w 232"/>
                <a:gd name="T15" fmla="*/ 0 h 231"/>
                <a:gd name="T16" fmla="*/ 29 w 232"/>
                <a:gd name="T17" fmla="*/ 164 h 231"/>
                <a:gd name="T18" fmla="*/ 10 w 232"/>
                <a:gd name="T19" fmla="*/ 91 h 231"/>
                <a:gd name="T20" fmla="*/ 20 w 232"/>
                <a:gd name="T21" fmla="*/ 75 h 231"/>
                <a:gd name="T22" fmla="*/ 46 w 232"/>
                <a:gd name="T23" fmla="*/ 91 h 231"/>
                <a:gd name="T24" fmla="*/ 51 w 232"/>
                <a:gd name="T25" fmla="*/ 133 h 231"/>
                <a:gd name="T26" fmla="*/ 29 w 232"/>
                <a:gd name="T27" fmla="*/ 164 h 231"/>
                <a:gd name="T28" fmla="*/ 121 w 232"/>
                <a:gd name="T29" fmla="*/ 224 h 231"/>
                <a:gd name="T30" fmla="*/ 106 w 232"/>
                <a:gd name="T31" fmla="*/ 217 h 231"/>
                <a:gd name="T32" fmla="*/ 106 w 232"/>
                <a:gd name="T33" fmla="*/ 210 h 231"/>
                <a:gd name="T34" fmla="*/ 39 w 232"/>
                <a:gd name="T35" fmla="*/ 177 h 231"/>
                <a:gd name="T36" fmla="*/ 55 w 232"/>
                <a:gd name="T37" fmla="*/ 139 h 231"/>
                <a:gd name="T38" fmla="*/ 95 w 232"/>
                <a:gd name="T39" fmla="*/ 147 h 231"/>
                <a:gd name="T40" fmla="*/ 122 w 232"/>
                <a:gd name="T41" fmla="*/ 190 h 231"/>
                <a:gd name="T42" fmla="*/ 106 w 232"/>
                <a:gd name="T43" fmla="*/ 210 h 231"/>
                <a:gd name="T44" fmla="*/ 179 w 232"/>
                <a:gd name="T45" fmla="*/ 203 h 231"/>
                <a:gd name="T46" fmla="*/ 201 w 232"/>
                <a:gd name="T47" fmla="*/ 137 h 231"/>
                <a:gd name="T48" fmla="*/ 224 w 232"/>
                <a:gd name="T49" fmla="*/ 124 h 231"/>
                <a:gd name="T50" fmla="*/ 191 w 232"/>
                <a:gd name="T51" fmla="*/ 130 h 231"/>
                <a:gd name="T52" fmla="*/ 169 w 232"/>
                <a:gd name="T53" fmla="*/ 182 h 231"/>
                <a:gd name="T54" fmla="*/ 128 w 232"/>
                <a:gd name="T55" fmla="*/ 186 h 231"/>
                <a:gd name="T56" fmla="*/ 114 w 232"/>
                <a:gd name="T57" fmla="*/ 121 h 231"/>
                <a:gd name="T58" fmla="*/ 174 w 232"/>
                <a:gd name="T59" fmla="*/ 101 h 231"/>
                <a:gd name="T60" fmla="*/ 181 w 232"/>
                <a:gd name="T61" fmla="*/ 74 h 231"/>
                <a:gd name="T62" fmla="*/ 123 w 232"/>
                <a:gd name="T63" fmla="*/ 99 h 231"/>
                <a:gd name="T64" fmla="*/ 103 w 232"/>
                <a:gd name="T65" fmla="*/ 76 h 231"/>
                <a:gd name="T66" fmla="*/ 96 w 232"/>
                <a:gd name="T67" fmla="*/ 69 h 231"/>
                <a:gd name="T68" fmla="*/ 113 w 232"/>
                <a:gd name="T69" fmla="*/ 26 h 231"/>
                <a:gd name="T70" fmla="*/ 150 w 232"/>
                <a:gd name="T71" fmla="*/ 24 h 231"/>
                <a:gd name="T72" fmla="*/ 181 w 232"/>
                <a:gd name="T73" fmla="*/ 74 h 231"/>
                <a:gd name="T74" fmla="*/ 215 w 232"/>
                <a:gd name="T75" fmla="*/ 71 h 231"/>
                <a:gd name="T76" fmla="*/ 191 w 232"/>
                <a:gd name="T77" fmla="*/ 59 h 231"/>
                <a:gd name="T78" fmla="*/ 157 w 232"/>
                <a:gd name="T79" fmla="*/ 15 h 231"/>
                <a:gd name="T80" fmla="*/ 81 w 232"/>
                <a:gd name="T81" fmla="*/ 13 h 231"/>
                <a:gd name="T82" fmla="*/ 103 w 232"/>
                <a:gd name="T83" fmla="*/ 25 h 231"/>
                <a:gd name="T84" fmla="*/ 90 w 232"/>
                <a:gd name="T85" fmla="*/ 64 h 231"/>
                <a:gd name="T86" fmla="*/ 50 w 232"/>
                <a:gd name="T87" fmla="*/ 84 h 231"/>
                <a:gd name="T88" fmla="*/ 25 w 232"/>
                <a:gd name="T89" fmla="*/ 67 h 231"/>
                <a:gd name="T90" fmla="*/ 35 w 232"/>
                <a:gd name="T91" fmla="*/ 43 h 231"/>
                <a:gd name="T92" fmla="*/ 81 w 232"/>
                <a:gd name="T93" fmla="*/ 13 h 231"/>
                <a:gd name="T94" fmla="*/ 81 w 232"/>
                <a:gd name="T95" fmla="*/ 1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2" h="231">
                  <a:moveTo>
                    <a:pt x="72" y="8"/>
                  </a:moveTo>
                  <a:cubicBezTo>
                    <a:pt x="58" y="14"/>
                    <a:pt x="45" y="23"/>
                    <a:pt x="34" y="34"/>
                  </a:cubicBezTo>
                  <a:cubicBezTo>
                    <a:pt x="23" y="45"/>
                    <a:pt x="14" y="58"/>
                    <a:pt x="8" y="72"/>
                  </a:cubicBezTo>
                  <a:cubicBezTo>
                    <a:pt x="3" y="86"/>
                    <a:pt x="0" y="101"/>
                    <a:pt x="0" y="116"/>
                  </a:cubicBezTo>
                  <a:cubicBezTo>
                    <a:pt x="0" y="131"/>
                    <a:pt x="3" y="145"/>
                    <a:pt x="8" y="159"/>
                  </a:cubicBezTo>
                  <a:cubicBezTo>
                    <a:pt x="14" y="174"/>
                    <a:pt x="23" y="186"/>
                    <a:pt x="34" y="197"/>
                  </a:cubicBezTo>
                  <a:cubicBezTo>
                    <a:pt x="45" y="208"/>
                    <a:pt x="58" y="217"/>
                    <a:pt x="72" y="223"/>
                  </a:cubicBezTo>
                  <a:cubicBezTo>
                    <a:pt x="86" y="229"/>
                    <a:pt x="101" y="231"/>
                    <a:pt x="116" y="231"/>
                  </a:cubicBezTo>
                  <a:cubicBezTo>
                    <a:pt x="131" y="231"/>
                    <a:pt x="146" y="229"/>
                    <a:pt x="159" y="223"/>
                  </a:cubicBezTo>
                  <a:cubicBezTo>
                    <a:pt x="174" y="217"/>
                    <a:pt x="187" y="208"/>
                    <a:pt x="198" y="197"/>
                  </a:cubicBezTo>
                  <a:cubicBezTo>
                    <a:pt x="209" y="186"/>
                    <a:pt x="217" y="174"/>
                    <a:pt x="223" y="159"/>
                  </a:cubicBezTo>
                  <a:cubicBezTo>
                    <a:pt x="229" y="145"/>
                    <a:pt x="232" y="131"/>
                    <a:pt x="232" y="116"/>
                  </a:cubicBezTo>
                  <a:cubicBezTo>
                    <a:pt x="232" y="101"/>
                    <a:pt x="229" y="86"/>
                    <a:pt x="223" y="72"/>
                  </a:cubicBezTo>
                  <a:cubicBezTo>
                    <a:pt x="217" y="58"/>
                    <a:pt x="209" y="45"/>
                    <a:pt x="198" y="34"/>
                  </a:cubicBezTo>
                  <a:cubicBezTo>
                    <a:pt x="187" y="23"/>
                    <a:pt x="174" y="14"/>
                    <a:pt x="159" y="8"/>
                  </a:cubicBezTo>
                  <a:cubicBezTo>
                    <a:pt x="146" y="3"/>
                    <a:pt x="131" y="0"/>
                    <a:pt x="116" y="0"/>
                  </a:cubicBezTo>
                  <a:cubicBezTo>
                    <a:pt x="101" y="0"/>
                    <a:pt x="86" y="3"/>
                    <a:pt x="72" y="8"/>
                  </a:cubicBezTo>
                  <a:close/>
                  <a:moveTo>
                    <a:pt x="29" y="164"/>
                  </a:moveTo>
                  <a:cubicBezTo>
                    <a:pt x="23" y="161"/>
                    <a:pt x="18" y="157"/>
                    <a:pt x="14" y="152"/>
                  </a:cubicBezTo>
                  <a:cubicBezTo>
                    <a:pt x="7" y="132"/>
                    <a:pt x="6" y="111"/>
                    <a:pt x="10" y="91"/>
                  </a:cubicBezTo>
                  <a:cubicBezTo>
                    <a:pt x="12" y="87"/>
                    <a:pt x="15" y="83"/>
                    <a:pt x="18" y="79"/>
                  </a:cubicBezTo>
                  <a:cubicBezTo>
                    <a:pt x="18" y="78"/>
                    <a:pt x="19" y="76"/>
                    <a:pt x="20" y="75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105"/>
                    <a:pt x="48" y="119"/>
                    <a:pt x="50" y="133"/>
                  </a:cubicBezTo>
                  <a:cubicBezTo>
                    <a:pt x="50" y="133"/>
                    <a:pt x="50" y="133"/>
                    <a:pt x="51" y="133"/>
                  </a:cubicBezTo>
                  <a:cubicBezTo>
                    <a:pt x="30" y="165"/>
                    <a:pt x="30" y="165"/>
                    <a:pt x="30" y="165"/>
                  </a:cubicBezTo>
                  <a:cubicBezTo>
                    <a:pt x="30" y="165"/>
                    <a:pt x="29" y="165"/>
                    <a:pt x="29" y="164"/>
                  </a:cubicBezTo>
                  <a:close/>
                  <a:moveTo>
                    <a:pt x="107" y="218"/>
                  </a:moveTo>
                  <a:cubicBezTo>
                    <a:pt x="111" y="220"/>
                    <a:pt x="116" y="222"/>
                    <a:pt x="121" y="224"/>
                  </a:cubicBezTo>
                  <a:cubicBezTo>
                    <a:pt x="100" y="225"/>
                    <a:pt x="80" y="220"/>
                    <a:pt x="62" y="210"/>
                  </a:cubicBezTo>
                  <a:cubicBezTo>
                    <a:pt x="106" y="217"/>
                    <a:pt x="106" y="217"/>
                    <a:pt x="106" y="217"/>
                  </a:cubicBezTo>
                  <a:cubicBezTo>
                    <a:pt x="106" y="218"/>
                    <a:pt x="106" y="218"/>
                    <a:pt x="107" y="218"/>
                  </a:cubicBezTo>
                  <a:close/>
                  <a:moveTo>
                    <a:pt x="106" y="210"/>
                  </a:moveTo>
                  <a:cubicBezTo>
                    <a:pt x="55" y="201"/>
                    <a:pt x="55" y="201"/>
                    <a:pt x="55" y="201"/>
                  </a:cubicBezTo>
                  <a:cubicBezTo>
                    <a:pt x="49" y="194"/>
                    <a:pt x="43" y="186"/>
                    <a:pt x="39" y="177"/>
                  </a:cubicBezTo>
                  <a:cubicBezTo>
                    <a:pt x="37" y="175"/>
                    <a:pt x="36" y="173"/>
                    <a:pt x="35" y="171"/>
                  </a:cubicBezTo>
                  <a:cubicBezTo>
                    <a:pt x="55" y="139"/>
                    <a:pt x="55" y="139"/>
                    <a:pt x="55" y="139"/>
                  </a:cubicBezTo>
                  <a:cubicBezTo>
                    <a:pt x="56" y="139"/>
                    <a:pt x="56" y="140"/>
                    <a:pt x="57" y="140"/>
                  </a:cubicBezTo>
                  <a:cubicBezTo>
                    <a:pt x="70" y="143"/>
                    <a:pt x="82" y="146"/>
                    <a:pt x="95" y="147"/>
                  </a:cubicBezTo>
                  <a:cubicBezTo>
                    <a:pt x="96" y="148"/>
                    <a:pt x="97" y="148"/>
                    <a:pt x="97" y="148"/>
                  </a:cubicBezTo>
                  <a:cubicBezTo>
                    <a:pt x="122" y="190"/>
                    <a:pt x="122" y="190"/>
                    <a:pt x="122" y="190"/>
                  </a:cubicBezTo>
                  <a:cubicBezTo>
                    <a:pt x="117" y="196"/>
                    <a:pt x="113" y="201"/>
                    <a:pt x="109" y="207"/>
                  </a:cubicBezTo>
                  <a:cubicBezTo>
                    <a:pt x="108" y="208"/>
                    <a:pt x="107" y="209"/>
                    <a:pt x="106" y="210"/>
                  </a:cubicBezTo>
                  <a:close/>
                  <a:moveTo>
                    <a:pt x="192" y="192"/>
                  </a:moveTo>
                  <a:cubicBezTo>
                    <a:pt x="188" y="196"/>
                    <a:pt x="184" y="200"/>
                    <a:pt x="179" y="203"/>
                  </a:cubicBezTo>
                  <a:cubicBezTo>
                    <a:pt x="179" y="197"/>
                    <a:pt x="177" y="191"/>
                    <a:pt x="176" y="186"/>
                  </a:cubicBezTo>
                  <a:cubicBezTo>
                    <a:pt x="201" y="137"/>
                    <a:pt x="201" y="137"/>
                    <a:pt x="201" y="137"/>
                  </a:cubicBezTo>
                  <a:cubicBezTo>
                    <a:pt x="209" y="134"/>
                    <a:pt x="215" y="130"/>
                    <a:pt x="222" y="126"/>
                  </a:cubicBezTo>
                  <a:cubicBezTo>
                    <a:pt x="223" y="125"/>
                    <a:pt x="223" y="125"/>
                    <a:pt x="224" y="124"/>
                  </a:cubicBezTo>
                  <a:cubicBezTo>
                    <a:pt x="222" y="149"/>
                    <a:pt x="212" y="173"/>
                    <a:pt x="192" y="192"/>
                  </a:cubicBezTo>
                  <a:close/>
                  <a:moveTo>
                    <a:pt x="191" y="130"/>
                  </a:moveTo>
                  <a:cubicBezTo>
                    <a:pt x="192" y="131"/>
                    <a:pt x="193" y="133"/>
                    <a:pt x="194" y="135"/>
                  </a:cubicBezTo>
                  <a:cubicBezTo>
                    <a:pt x="169" y="182"/>
                    <a:pt x="169" y="182"/>
                    <a:pt x="169" y="182"/>
                  </a:cubicBezTo>
                  <a:cubicBezTo>
                    <a:pt x="169" y="182"/>
                    <a:pt x="169" y="182"/>
                    <a:pt x="169" y="182"/>
                  </a:cubicBezTo>
                  <a:cubicBezTo>
                    <a:pt x="155" y="184"/>
                    <a:pt x="142" y="186"/>
                    <a:pt x="128" y="186"/>
                  </a:cubicBezTo>
                  <a:cubicBezTo>
                    <a:pt x="103" y="143"/>
                    <a:pt x="103" y="143"/>
                    <a:pt x="103" y="143"/>
                  </a:cubicBezTo>
                  <a:cubicBezTo>
                    <a:pt x="107" y="135"/>
                    <a:pt x="111" y="128"/>
                    <a:pt x="114" y="121"/>
                  </a:cubicBezTo>
                  <a:cubicBezTo>
                    <a:pt x="117" y="116"/>
                    <a:pt x="120" y="111"/>
                    <a:pt x="122" y="106"/>
                  </a:cubicBezTo>
                  <a:cubicBezTo>
                    <a:pt x="174" y="101"/>
                    <a:pt x="174" y="101"/>
                    <a:pt x="174" y="101"/>
                  </a:cubicBezTo>
                  <a:cubicBezTo>
                    <a:pt x="180" y="110"/>
                    <a:pt x="186" y="120"/>
                    <a:pt x="191" y="130"/>
                  </a:cubicBezTo>
                  <a:close/>
                  <a:moveTo>
                    <a:pt x="181" y="74"/>
                  </a:moveTo>
                  <a:cubicBezTo>
                    <a:pt x="178" y="81"/>
                    <a:pt x="176" y="87"/>
                    <a:pt x="173" y="94"/>
                  </a:cubicBezTo>
                  <a:cubicBezTo>
                    <a:pt x="123" y="99"/>
                    <a:pt x="123" y="99"/>
                    <a:pt x="123" y="99"/>
                  </a:cubicBezTo>
                  <a:cubicBezTo>
                    <a:pt x="122" y="98"/>
                    <a:pt x="122" y="97"/>
                    <a:pt x="121" y="96"/>
                  </a:cubicBezTo>
                  <a:cubicBezTo>
                    <a:pt x="115" y="90"/>
                    <a:pt x="109" y="83"/>
                    <a:pt x="103" y="76"/>
                  </a:cubicBezTo>
                  <a:cubicBezTo>
                    <a:pt x="103" y="76"/>
                    <a:pt x="103" y="76"/>
                    <a:pt x="103" y="76"/>
                  </a:cubicBezTo>
                  <a:cubicBezTo>
                    <a:pt x="101" y="74"/>
                    <a:pt x="98" y="71"/>
                    <a:pt x="96" y="69"/>
                  </a:cubicBezTo>
                  <a:cubicBezTo>
                    <a:pt x="110" y="27"/>
                    <a:pt x="110" y="27"/>
                    <a:pt x="110" y="27"/>
                  </a:cubicBezTo>
                  <a:cubicBezTo>
                    <a:pt x="111" y="26"/>
                    <a:pt x="112" y="26"/>
                    <a:pt x="113" y="26"/>
                  </a:cubicBezTo>
                  <a:cubicBezTo>
                    <a:pt x="121" y="25"/>
                    <a:pt x="128" y="24"/>
                    <a:pt x="136" y="24"/>
                  </a:cubicBezTo>
                  <a:cubicBezTo>
                    <a:pt x="140" y="24"/>
                    <a:pt x="145" y="24"/>
                    <a:pt x="150" y="24"/>
                  </a:cubicBezTo>
                  <a:cubicBezTo>
                    <a:pt x="185" y="63"/>
                    <a:pt x="185" y="63"/>
                    <a:pt x="185" y="63"/>
                  </a:cubicBezTo>
                  <a:cubicBezTo>
                    <a:pt x="183" y="67"/>
                    <a:pt x="182" y="71"/>
                    <a:pt x="181" y="74"/>
                  </a:cubicBezTo>
                  <a:close/>
                  <a:moveTo>
                    <a:pt x="192" y="39"/>
                  </a:moveTo>
                  <a:cubicBezTo>
                    <a:pt x="202" y="48"/>
                    <a:pt x="209" y="59"/>
                    <a:pt x="215" y="71"/>
                  </a:cubicBezTo>
                  <a:cubicBezTo>
                    <a:pt x="208" y="67"/>
                    <a:pt x="201" y="63"/>
                    <a:pt x="194" y="60"/>
                  </a:cubicBezTo>
                  <a:cubicBezTo>
                    <a:pt x="193" y="59"/>
                    <a:pt x="192" y="59"/>
                    <a:pt x="191" y="59"/>
                  </a:cubicBezTo>
                  <a:cubicBezTo>
                    <a:pt x="156" y="20"/>
                    <a:pt x="156" y="20"/>
                    <a:pt x="156" y="20"/>
                  </a:cubicBezTo>
                  <a:cubicBezTo>
                    <a:pt x="157" y="19"/>
                    <a:pt x="157" y="17"/>
                    <a:pt x="157" y="15"/>
                  </a:cubicBezTo>
                  <a:cubicBezTo>
                    <a:pt x="170" y="20"/>
                    <a:pt x="182" y="28"/>
                    <a:pt x="192" y="39"/>
                  </a:cubicBezTo>
                  <a:close/>
                  <a:moveTo>
                    <a:pt x="81" y="13"/>
                  </a:moveTo>
                  <a:cubicBezTo>
                    <a:pt x="81" y="13"/>
                    <a:pt x="81" y="13"/>
                    <a:pt x="81" y="13"/>
                  </a:cubicBezTo>
                  <a:cubicBezTo>
                    <a:pt x="89" y="16"/>
                    <a:pt x="96" y="20"/>
                    <a:pt x="103" y="25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87" y="65"/>
                    <a:pt x="84" y="66"/>
                    <a:pt x="82" y="68"/>
                  </a:cubicBezTo>
                  <a:cubicBezTo>
                    <a:pt x="71" y="72"/>
                    <a:pt x="60" y="78"/>
                    <a:pt x="50" y="84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4" y="68"/>
                    <a:pt x="25" y="68"/>
                    <a:pt x="25" y="67"/>
                  </a:cubicBezTo>
                  <a:cubicBezTo>
                    <a:pt x="27" y="62"/>
                    <a:pt x="28" y="58"/>
                    <a:pt x="30" y="53"/>
                  </a:cubicBezTo>
                  <a:cubicBezTo>
                    <a:pt x="32" y="50"/>
                    <a:pt x="33" y="46"/>
                    <a:pt x="35" y="43"/>
                  </a:cubicBezTo>
                  <a:cubicBezTo>
                    <a:pt x="37" y="42"/>
                    <a:pt x="38" y="40"/>
                    <a:pt x="39" y="39"/>
                  </a:cubicBezTo>
                  <a:cubicBezTo>
                    <a:pt x="51" y="27"/>
                    <a:pt x="66" y="18"/>
                    <a:pt x="81" y="13"/>
                  </a:cubicBezTo>
                  <a:cubicBezTo>
                    <a:pt x="81" y="13"/>
                    <a:pt x="81" y="13"/>
                    <a:pt x="81" y="13"/>
                  </a:cubicBezTo>
                  <a:close/>
                  <a:moveTo>
                    <a:pt x="81" y="13"/>
                  </a:moveTo>
                  <a:cubicBezTo>
                    <a:pt x="81" y="13"/>
                    <a:pt x="81" y="13"/>
                    <a:pt x="81" y="1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40111" tIns="20055" rIns="40111" bIns="20055" numCol="1" anchor="t" anchorCtr="0" compatLnSpc="1">
              <a:prstTxWarp prst="textNoShape">
                <a:avLst/>
              </a:prstTxWarp>
            </a:bodyPr>
            <a:lstStyle/>
            <a:p>
              <a:pPr defTabSz="200574"/>
              <a:endParaRPr lang="en-US" sz="79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3569666" y="3562334"/>
            <a:ext cx="383063" cy="383063"/>
            <a:chOff x="8220075" y="5057775"/>
            <a:chExt cx="1152526" cy="1152526"/>
          </a:xfrm>
        </p:grpSpPr>
        <p:sp>
          <p:nvSpPr>
            <p:cNvPr id="48" name="Oval 47"/>
            <p:cNvSpPr/>
            <p:nvPr/>
          </p:nvSpPr>
          <p:spPr>
            <a:xfrm>
              <a:off x="8220075" y="5057775"/>
              <a:ext cx="1152526" cy="1152526"/>
            </a:xfrm>
            <a:prstGeom prst="ellipse">
              <a:avLst/>
            </a:prstGeom>
            <a:solidFill>
              <a:schemeClr val="accent4"/>
            </a:solidFill>
            <a:ln w="57150">
              <a:solidFill>
                <a:schemeClr val="bg1"/>
              </a:solidFill>
            </a:ln>
            <a:effectLst>
              <a:outerShdw blurRad="254000" dist="38100" dir="5400000" algn="t" rotWithShape="0">
                <a:schemeClr val="accent3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00574"/>
              <a:endParaRPr lang="en-US" sz="79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9" name="Freeform 10"/>
            <p:cNvSpPr>
              <a:spLocks noEditPoints="1"/>
            </p:cNvSpPr>
            <p:nvPr/>
          </p:nvSpPr>
          <p:spPr bwMode="auto">
            <a:xfrm>
              <a:off x="8443913" y="5283201"/>
              <a:ext cx="704850" cy="701675"/>
            </a:xfrm>
            <a:custGeom>
              <a:avLst/>
              <a:gdLst>
                <a:gd name="T0" fmla="*/ 34 w 232"/>
                <a:gd name="T1" fmla="*/ 34 h 231"/>
                <a:gd name="T2" fmla="*/ 0 w 232"/>
                <a:gd name="T3" fmla="*/ 116 h 231"/>
                <a:gd name="T4" fmla="*/ 34 w 232"/>
                <a:gd name="T5" fmla="*/ 197 h 231"/>
                <a:gd name="T6" fmla="*/ 116 w 232"/>
                <a:gd name="T7" fmla="*/ 231 h 231"/>
                <a:gd name="T8" fmla="*/ 198 w 232"/>
                <a:gd name="T9" fmla="*/ 197 h 231"/>
                <a:gd name="T10" fmla="*/ 232 w 232"/>
                <a:gd name="T11" fmla="*/ 116 h 231"/>
                <a:gd name="T12" fmla="*/ 198 w 232"/>
                <a:gd name="T13" fmla="*/ 34 h 231"/>
                <a:gd name="T14" fmla="*/ 116 w 232"/>
                <a:gd name="T15" fmla="*/ 0 h 231"/>
                <a:gd name="T16" fmla="*/ 29 w 232"/>
                <a:gd name="T17" fmla="*/ 164 h 231"/>
                <a:gd name="T18" fmla="*/ 10 w 232"/>
                <a:gd name="T19" fmla="*/ 91 h 231"/>
                <a:gd name="T20" fmla="*/ 20 w 232"/>
                <a:gd name="T21" fmla="*/ 75 h 231"/>
                <a:gd name="T22" fmla="*/ 46 w 232"/>
                <a:gd name="T23" fmla="*/ 91 h 231"/>
                <a:gd name="T24" fmla="*/ 51 w 232"/>
                <a:gd name="T25" fmla="*/ 133 h 231"/>
                <a:gd name="T26" fmla="*/ 29 w 232"/>
                <a:gd name="T27" fmla="*/ 164 h 231"/>
                <a:gd name="T28" fmla="*/ 121 w 232"/>
                <a:gd name="T29" fmla="*/ 224 h 231"/>
                <a:gd name="T30" fmla="*/ 106 w 232"/>
                <a:gd name="T31" fmla="*/ 217 h 231"/>
                <a:gd name="T32" fmla="*/ 106 w 232"/>
                <a:gd name="T33" fmla="*/ 210 h 231"/>
                <a:gd name="T34" fmla="*/ 39 w 232"/>
                <a:gd name="T35" fmla="*/ 177 h 231"/>
                <a:gd name="T36" fmla="*/ 55 w 232"/>
                <a:gd name="T37" fmla="*/ 139 h 231"/>
                <a:gd name="T38" fmla="*/ 95 w 232"/>
                <a:gd name="T39" fmla="*/ 147 h 231"/>
                <a:gd name="T40" fmla="*/ 122 w 232"/>
                <a:gd name="T41" fmla="*/ 190 h 231"/>
                <a:gd name="T42" fmla="*/ 106 w 232"/>
                <a:gd name="T43" fmla="*/ 210 h 231"/>
                <a:gd name="T44" fmla="*/ 179 w 232"/>
                <a:gd name="T45" fmla="*/ 203 h 231"/>
                <a:gd name="T46" fmla="*/ 201 w 232"/>
                <a:gd name="T47" fmla="*/ 137 h 231"/>
                <a:gd name="T48" fmla="*/ 224 w 232"/>
                <a:gd name="T49" fmla="*/ 124 h 231"/>
                <a:gd name="T50" fmla="*/ 191 w 232"/>
                <a:gd name="T51" fmla="*/ 130 h 231"/>
                <a:gd name="T52" fmla="*/ 169 w 232"/>
                <a:gd name="T53" fmla="*/ 182 h 231"/>
                <a:gd name="T54" fmla="*/ 128 w 232"/>
                <a:gd name="T55" fmla="*/ 186 h 231"/>
                <a:gd name="T56" fmla="*/ 114 w 232"/>
                <a:gd name="T57" fmla="*/ 121 h 231"/>
                <a:gd name="T58" fmla="*/ 174 w 232"/>
                <a:gd name="T59" fmla="*/ 101 h 231"/>
                <a:gd name="T60" fmla="*/ 181 w 232"/>
                <a:gd name="T61" fmla="*/ 74 h 231"/>
                <a:gd name="T62" fmla="*/ 123 w 232"/>
                <a:gd name="T63" fmla="*/ 99 h 231"/>
                <a:gd name="T64" fmla="*/ 103 w 232"/>
                <a:gd name="T65" fmla="*/ 76 h 231"/>
                <a:gd name="T66" fmla="*/ 96 w 232"/>
                <a:gd name="T67" fmla="*/ 69 h 231"/>
                <a:gd name="T68" fmla="*/ 113 w 232"/>
                <a:gd name="T69" fmla="*/ 26 h 231"/>
                <a:gd name="T70" fmla="*/ 150 w 232"/>
                <a:gd name="T71" fmla="*/ 24 h 231"/>
                <a:gd name="T72" fmla="*/ 181 w 232"/>
                <a:gd name="T73" fmla="*/ 74 h 231"/>
                <a:gd name="T74" fmla="*/ 215 w 232"/>
                <a:gd name="T75" fmla="*/ 71 h 231"/>
                <a:gd name="T76" fmla="*/ 191 w 232"/>
                <a:gd name="T77" fmla="*/ 59 h 231"/>
                <a:gd name="T78" fmla="*/ 157 w 232"/>
                <a:gd name="T79" fmla="*/ 15 h 231"/>
                <a:gd name="T80" fmla="*/ 81 w 232"/>
                <a:gd name="T81" fmla="*/ 13 h 231"/>
                <a:gd name="T82" fmla="*/ 103 w 232"/>
                <a:gd name="T83" fmla="*/ 25 h 231"/>
                <a:gd name="T84" fmla="*/ 90 w 232"/>
                <a:gd name="T85" fmla="*/ 64 h 231"/>
                <a:gd name="T86" fmla="*/ 50 w 232"/>
                <a:gd name="T87" fmla="*/ 84 h 231"/>
                <a:gd name="T88" fmla="*/ 25 w 232"/>
                <a:gd name="T89" fmla="*/ 67 h 231"/>
                <a:gd name="T90" fmla="*/ 35 w 232"/>
                <a:gd name="T91" fmla="*/ 43 h 231"/>
                <a:gd name="T92" fmla="*/ 81 w 232"/>
                <a:gd name="T93" fmla="*/ 13 h 231"/>
                <a:gd name="T94" fmla="*/ 81 w 232"/>
                <a:gd name="T95" fmla="*/ 1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2" h="231">
                  <a:moveTo>
                    <a:pt x="72" y="8"/>
                  </a:moveTo>
                  <a:cubicBezTo>
                    <a:pt x="58" y="14"/>
                    <a:pt x="45" y="23"/>
                    <a:pt x="34" y="34"/>
                  </a:cubicBezTo>
                  <a:cubicBezTo>
                    <a:pt x="23" y="45"/>
                    <a:pt x="14" y="58"/>
                    <a:pt x="8" y="72"/>
                  </a:cubicBezTo>
                  <a:cubicBezTo>
                    <a:pt x="3" y="86"/>
                    <a:pt x="0" y="101"/>
                    <a:pt x="0" y="116"/>
                  </a:cubicBezTo>
                  <a:cubicBezTo>
                    <a:pt x="0" y="131"/>
                    <a:pt x="3" y="145"/>
                    <a:pt x="8" y="159"/>
                  </a:cubicBezTo>
                  <a:cubicBezTo>
                    <a:pt x="14" y="174"/>
                    <a:pt x="23" y="186"/>
                    <a:pt x="34" y="197"/>
                  </a:cubicBezTo>
                  <a:cubicBezTo>
                    <a:pt x="45" y="208"/>
                    <a:pt x="58" y="217"/>
                    <a:pt x="72" y="223"/>
                  </a:cubicBezTo>
                  <a:cubicBezTo>
                    <a:pt x="86" y="229"/>
                    <a:pt x="101" y="231"/>
                    <a:pt x="116" y="231"/>
                  </a:cubicBezTo>
                  <a:cubicBezTo>
                    <a:pt x="131" y="231"/>
                    <a:pt x="146" y="229"/>
                    <a:pt x="159" y="223"/>
                  </a:cubicBezTo>
                  <a:cubicBezTo>
                    <a:pt x="174" y="217"/>
                    <a:pt x="187" y="208"/>
                    <a:pt x="198" y="197"/>
                  </a:cubicBezTo>
                  <a:cubicBezTo>
                    <a:pt x="209" y="186"/>
                    <a:pt x="217" y="174"/>
                    <a:pt x="223" y="159"/>
                  </a:cubicBezTo>
                  <a:cubicBezTo>
                    <a:pt x="229" y="145"/>
                    <a:pt x="232" y="131"/>
                    <a:pt x="232" y="116"/>
                  </a:cubicBezTo>
                  <a:cubicBezTo>
                    <a:pt x="232" y="101"/>
                    <a:pt x="229" y="86"/>
                    <a:pt x="223" y="72"/>
                  </a:cubicBezTo>
                  <a:cubicBezTo>
                    <a:pt x="217" y="58"/>
                    <a:pt x="209" y="45"/>
                    <a:pt x="198" y="34"/>
                  </a:cubicBezTo>
                  <a:cubicBezTo>
                    <a:pt x="187" y="23"/>
                    <a:pt x="174" y="14"/>
                    <a:pt x="159" y="8"/>
                  </a:cubicBezTo>
                  <a:cubicBezTo>
                    <a:pt x="146" y="3"/>
                    <a:pt x="131" y="0"/>
                    <a:pt x="116" y="0"/>
                  </a:cubicBezTo>
                  <a:cubicBezTo>
                    <a:pt x="101" y="0"/>
                    <a:pt x="86" y="3"/>
                    <a:pt x="72" y="8"/>
                  </a:cubicBezTo>
                  <a:close/>
                  <a:moveTo>
                    <a:pt x="29" y="164"/>
                  </a:moveTo>
                  <a:cubicBezTo>
                    <a:pt x="23" y="161"/>
                    <a:pt x="18" y="157"/>
                    <a:pt x="14" y="152"/>
                  </a:cubicBezTo>
                  <a:cubicBezTo>
                    <a:pt x="7" y="132"/>
                    <a:pt x="6" y="111"/>
                    <a:pt x="10" y="91"/>
                  </a:cubicBezTo>
                  <a:cubicBezTo>
                    <a:pt x="12" y="87"/>
                    <a:pt x="15" y="83"/>
                    <a:pt x="18" y="79"/>
                  </a:cubicBezTo>
                  <a:cubicBezTo>
                    <a:pt x="18" y="78"/>
                    <a:pt x="19" y="76"/>
                    <a:pt x="20" y="75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105"/>
                    <a:pt x="48" y="119"/>
                    <a:pt x="50" y="133"/>
                  </a:cubicBezTo>
                  <a:cubicBezTo>
                    <a:pt x="50" y="133"/>
                    <a:pt x="50" y="133"/>
                    <a:pt x="51" y="133"/>
                  </a:cubicBezTo>
                  <a:cubicBezTo>
                    <a:pt x="30" y="165"/>
                    <a:pt x="30" y="165"/>
                    <a:pt x="30" y="165"/>
                  </a:cubicBezTo>
                  <a:cubicBezTo>
                    <a:pt x="30" y="165"/>
                    <a:pt x="29" y="165"/>
                    <a:pt x="29" y="164"/>
                  </a:cubicBezTo>
                  <a:close/>
                  <a:moveTo>
                    <a:pt x="107" y="218"/>
                  </a:moveTo>
                  <a:cubicBezTo>
                    <a:pt x="111" y="220"/>
                    <a:pt x="116" y="222"/>
                    <a:pt x="121" y="224"/>
                  </a:cubicBezTo>
                  <a:cubicBezTo>
                    <a:pt x="100" y="225"/>
                    <a:pt x="80" y="220"/>
                    <a:pt x="62" y="210"/>
                  </a:cubicBezTo>
                  <a:cubicBezTo>
                    <a:pt x="106" y="217"/>
                    <a:pt x="106" y="217"/>
                    <a:pt x="106" y="217"/>
                  </a:cubicBezTo>
                  <a:cubicBezTo>
                    <a:pt x="106" y="218"/>
                    <a:pt x="106" y="218"/>
                    <a:pt x="107" y="218"/>
                  </a:cubicBezTo>
                  <a:close/>
                  <a:moveTo>
                    <a:pt x="106" y="210"/>
                  </a:moveTo>
                  <a:cubicBezTo>
                    <a:pt x="55" y="201"/>
                    <a:pt x="55" y="201"/>
                    <a:pt x="55" y="201"/>
                  </a:cubicBezTo>
                  <a:cubicBezTo>
                    <a:pt x="49" y="194"/>
                    <a:pt x="43" y="186"/>
                    <a:pt x="39" y="177"/>
                  </a:cubicBezTo>
                  <a:cubicBezTo>
                    <a:pt x="37" y="175"/>
                    <a:pt x="36" y="173"/>
                    <a:pt x="35" y="171"/>
                  </a:cubicBezTo>
                  <a:cubicBezTo>
                    <a:pt x="55" y="139"/>
                    <a:pt x="55" y="139"/>
                    <a:pt x="55" y="139"/>
                  </a:cubicBezTo>
                  <a:cubicBezTo>
                    <a:pt x="56" y="139"/>
                    <a:pt x="56" y="140"/>
                    <a:pt x="57" y="140"/>
                  </a:cubicBezTo>
                  <a:cubicBezTo>
                    <a:pt x="70" y="143"/>
                    <a:pt x="82" y="146"/>
                    <a:pt x="95" y="147"/>
                  </a:cubicBezTo>
                  <a:cubicBezTo>
                    <a:pt x="96" y="148"/>
                    <a:pt x="97" y="148"/>
                    <a:pt x="97" y="148"/>
                  </a:cubicBezTo>
                  <a:cubicBezTo>
                    <a:pt x="122" y="190"/>
                    <a:pt x="122" y="190"/>
                    <a:pt x="122" y="190"/>
                  </a:cubicBezTo>
                  <a:cubicBezTo>
                    <a:pt x="117" y="196"/>
                    <a:pt x="113" y="201"/>
                    <a:pt x="109" y="207"/>
                  </a:cubicBezTo>
                  <a:cubicBezTo>
                    <a:pt x="108" y="208"/>
                    <a:pt x="107" y="209"/>
                    <a:pt x="106" y="210"/>
                  </a:cubicBezTo>
                  <a:close/>
                  <a:moveTo>
                    <a:pt x="192" y="192"/>
                  </a:moveTo>
                  <a:cubicBezTo>
                    <a:pt x="188" y="196"/>
                    <a:pt x="184" y="200"/>
                    <a:pt x="179" y="203"/>
                  </a:cubicBezTo>
                  <a:cubicBezTo>
                    <a:pt x="179" y="197"/>
                    <a:pt x="177" y="191"/>
                    <a:pt x="176" y="186"/>
                  </a:cubicBezTo>
                  <a:cubicBezTo>
                    <a:pt x="201" y="137"/>
                    <a:pt x="201" y="137"/>
                    <a:pt x="201" y="137"/>
                  </a:cubicBezTo>
                  <a:cubicBezTo>
                    <a:pt x="209" y="134"/>
                    <a:pt x="215" y="130"/>
                    <a:pt x="222" y="126"/>
                  </a:cubicBezTo>
                  <a:cubicBezTo>
                    <a:pt x="223" y="125"/>
                    <a:pt x="223" y="125"/>
                    <a:pt x="224" y="124"/>
                  </a:cubicBezTo>
                  <a:cubicBezTo>
                    <a:pt x="222" y="149"/>
                    <a:pt x="212" y="173"/>
                    <a:pt x="192" y="192"/>
                  </a:cubicBezTo>
                  <a:close/>
                  <a:moveTo>
                    <a:pt x="191" y="130"/>
                  </a:moveTo>
                  <a:cubicBezTo>
                    <a:pt x="192" y="131"/>
                    <a:pt x="193" y="133"/>
                    <a:pt x="194" y="135"/>
                  </a:cubicBezTo>
                  <a:cubicBezTo>
                    <a:pt x="169" y="182"/>
                    <a:pt x="169" y="182"/>
                    <a:pt x="169" y="182"/>
                  </a:cubicBezTo>
                  <a:cubicBezTo>
                    <a:pt x="169" y="182"/>
                    <a:pt x="169" y="182"/>
                    <a:pt x="169" y="182"/>
                  </a:cubicBezTo>
                  <a:cubicBezTo>
                    <a:pt x="155" y="184"/>
                    <a:pt x="142" y="186"/>
                    <a:pt x="128" y="186"/>
                  </a:cubicBezTo>
                  <a:cubicBezTo>
                    <a:pt x="103" y="143"/>
                    <a:pt x="103" y="143"/>
                    <a:pt x="103" y="143"/>
                  </a:cubicBezTo>
                  <a:cubicBezTo>
                    <a:pt x="107" y="135"/>
                    <a:pt x="111" y="128"/>
                    <a:pt x="114" y="121"/>
                  </a:cubicBezTo>
                  <a:cubicBezTo>
                    <a:pt x="117" y="116"/>
                    <a:pt x="120" y="111"/>
                    <a:pt x="122" y="106"/>
                  </a:cubicBezTo>
                  <a:cubicBezTo>
                    <a:pt x="174" y="101"/>
                    <a:pt x="174" y="101"/>
                    <a:pt x="174" y="101"/>
                  </a:cubicBezTo>
                  <a:cubicBezTo>
                    <a:pt x="180" y="110"/>
                    <a:pt x="186" y="120"/>
                    <a:pt x="191" y="130"/>
                  </a:cubicBezTo>
                  <a:close/>
                  <a:moveTo>
                    <a:pt x="181" y="74"/>
                  </a:moveTo>
                  <a:cubicBezTo>
                    <a:pt x="178" y="81"/>
                    <a:pt x="176" y="87"/>
                    <a:pt x="173" y="94"/>
                  </a:cubicBezTo>
                  <a:cubicBezTo>
                    <a:pt x="123" y="99"/>
                    <a:pt x="123" y="99"/>
                    <a:pt x="123" y="99"/>
                  </a:cubicBezTo>
                  <a:cubicBezTo>
                    <a:pt x="122" y="98"/>
                    <a:pt x="122" y="97"/>
                    <a:pt x="121" y="96"/>
                  </a:cubicBezTo>
                  <a:cubicBezTo>
                    <a:pt x="115" y="90"/>
                    <a:pt x="109" y="83"/>
                    <a:pt x="103" y="76"/>
                  </a:cubicBezTo>
                  <a:cubicBezTo>
                    <a:pt x="103" y="76"/>
                    <a:pt x="103" y="76"/>
                    <a:pt x="103" y="76"/>
                  </a:cubicBezTo>
                  <a:cubicBezTo>
                    <a:pt x="101" y="74"/>
                    <a:pt x="98" y="71"/>
                    <a:pt x="96" y="69"/>
                  </a:cubicBezTo>
                  <a:cubicBezTo>
                    <a:pt x="110" y="27"/>
                    <a:pt x="110" y="27"/>
                    <a:pt x="110" y="27"/>
                  </a:cubicBezTo>
                  <a:cubicBezTo>
                    <a:pt x="111" y="26"/>
                    <a:pt x="112" y="26"/>
                    <a:pt x="113" y="26"/>
                  </a:cubicBezTo>
                  <a:cubicBezTo>
                    <a:pt x="121" y="25"/>
                    <a:pt x="128" y="24"/>
                    <a:pt x="136" y="24"/>
                  </a:cubicBezTo>
                  <a:cubicBezTo>
                    <a:pt x="140" y="24"/>
                    <a:pt x="145" y="24"/>
                    <a:pt x="150" y="24"/>
                  </a:cubicBezTo>
                  <a:cubicBezTo>
                    <a:pt x="185" y="63"/>
                    <a:pt x="185" y="63"/>
                    <a:pt x="185" y="63"/>
                  </a:cubicBezTo>
                  <a:cubicBezTo>
                    <a:pt x="183" y="67"/>
                    <a:pt x="182" y="71"/>
                    <a:pt x="181" y="74"/>
                  </a:cubicBezTo>
                  <a:close/>
                  <a:moveTo>
                    <a:pt x="192" y="39"/>
                  </a:moveTo>
                  <a:cubicBezTo>
                    <a:pt x="202" y="48"/>
                    <a:pt x="209" y="59"/>
                    <a:pt x="215" y="71"/>
                  </a:cubicBezTo>
                  <a:cubicBezTo>
                    <a:pt x="208" y="67"/>
                    <a:pt x="201" y="63"/>
                    <a:pt x="194" y="60"/>
                  </a:cubicBezTo>
                  <a:cubicBezTo>
                    <a:pt x="193" y="59"/>
                    <a:pt x="192" y="59"/>
                    <a:pt x="191" y="59"/>
                  </a:cubicBezTo>
                  <a:cubicBezTo>
                    <a:pt x="156" y="20"/>
                    <a:pt x="156" y="20"/>
                    <a:pt x="156" y="20"/>
                  </a:cubicBezTo>
                  <a:cubicBezTo>
                    <a:pt x="157" y="19"/>
                    <a:pt x="157" y="17"/>
                    <a:pt x="157" y="15"/>
                  </a:cubicBezTo>
                  <a:cubicBezTo>
                    <a:pt x="170" y="20"/>
                    <a:pt x="182" y="28"/>
                    <a:pt x="192" y="39"/>
                  </a:cubicBezTo>
                  <a:close/>
                  <a:moveTo>
                    <a:pt x="81" y="13"/>
                  </a:moveTo>
                  <a:cubicBezTo>
                    <a:pt x="81" y="13"/>
                    <a:pt x="81" y="13"/>
                    <a:pt x="81" y="13"/>
                  </a:cubicBezTo>
                  <a:cubicBezTo>
                    <a:pt x="89" y="16"/>
                    <a:pt x="96" y="20"/>
                    <a:pt x="103" y="25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87" y="65"/>
                    <a:pt x="84" y="66"/>
                    <a:pt x="82" y="68"/>
                  </a:cubicBezTo>
                  <a:cubicBezTo>
                    <a:pt x="71" y="72"/>
                    <a:pt x="60" y="78"/>
                    <a:pt x="50" y="84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4" y="68"/>
                    <a:pt x="25" y="68"/>
                    <a:pt x="25" y="67"/>
                  </a:cubicBezTo>
                  <a:cubicBezTo>
                    <a:pt x="27" y="62"/>
                    <a:pt x="28" y="58"/>
                    <a:pt x="30" y="53"/>
                  </a:cubicBezTo>
                  <a:cubicBezTo>
                    <a:pt x="32" y="50"/>
                    <a:pt x="33" y="46"/>
                    <a:pt x="35" y="43"/>
                  </a:cubicBezTo>
                  <a:cubicBezTo>
                    <a:pt x="37" y="42"/>
                    <a:pt x="38" y="40"/>
                    <a:pt x="39" y="39"/>
                  </a:cubicBezTo>
                  <a:cubicBezTo>
                    <a:pt x="51" y="27"/>
                    <a:pt x="66" y="18"/>
                    <a:pt x="81" y="13"/>
                  </a:cubicBezTo>
                  <a:cubicBezTo>
                    <a:pt x="81" y="13"/>
                    <a:pt x="81" y="13"/>
                    <a:pt x="81" y="13"/>
                  </a:cubicBezTo>
                  <a:close/>
                  <a:moveTo>
                    <a:pt x="81" y="13"/>
                  </a:moveTo>
                  <a:cubicBezTo>
                    <a:pt x="81" y="13"/>
                    <a:pt x="81" y="13"/>
                    <a:pt x="81" y="1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40111" tIns="20055" rIns="40111" bIns="20055" numCol="1" anchor="t" anchorCtr="0" compatLnSpc="1">
              <a:prstTxWarp prst="textNoShape">
                <a:avLst/>
              </a:prstTxWarp>
            </a:bodyPr>
            <a:lstStyle/>
            <a:p>
              <a:pPr defTabSz="200574"/>
              <a:endParaRPr lang="en-US" sz="79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67" name="Group 13"/>
          <p:cNvGrpSpPr>
            <a:grpSpLocks noChangeAspect="1"/>
          </p:cNvGrpSpPr>
          <p:nvPr/>
        </p:nvGrpSpPr>
        <p:grpSpPr bwMode="auto">
          <a:xfrm>
            <a:off x="4802967" y="3594526"/>
            <a:ext cx="1102986" cy="1259694"/>
            <a:chOff x="6033" y="2440"/>
            <a:chExt cx="3294" cy="3762"/>
          </a:xfrm>
          <a:solidFill>
            <a:srgbClr val="E4E6EE"/>
          </a:solidFill>
        </p:grpSpPr>
        <p:sp>
          <p:nvSpPr>
            <p:cNvPr id="69" name="Freeform 14"/>
            <p:cNvSpPr>
              <a:spLocks noEditPoints="1"/>
            </p:cNvSpPr>
            <p:nvPr/>
          </p:nvSpPr>
          <p:spPr bwMode="auto">
            <a:xfrm>
              <a:off x="7104" y="2816"/>
              <a:ext cx="1174" cy="1134"/>
            </a:xfrm>
            <a:custGeom>
              <a:avLst/>
              <a:gdLst>
                <a:gd name="T0" fmla="*/ 464 w 620"/>
                <a:gd name="T1" fmla="*/ 593 h 599"/>
                <a:gd name="T2" fmla="*/ 497 w 620"/>
                <a:gd name="T3" fmla="*/ 590 h 599"/>
                <a:gd name="T4" fmla="*/ 509 w 620"/>
                <a:gd name="T5" fmla="*/ 560 h 599"/>
                <a:gd name="T6" fmla="*/ 479 w 620"/>
                <a:gd name="T7" fmla="*/ 382 h 599"/>
                <a:gd name="T8" fmla="*/ 608 w 620"/>
                <a:gd name="T9" fmla="*/ 259 h 599"/>
                <a:gd name="T10" fmla="*/ 617 w 620"/>
                <a:gd name="T11" fmla="*/ 229 h 599"/>
                <a:gd name="T12" fmla="*/ 593 w 620"/>
                <a:gd name="T13" fmla="*/ 208 h 599"/>
                <a:gd name="T14" fmla="*/ 415 w 620"/>
                <a:gd name="T15" fmla="*/ 181 h 599"/>
                <a:gd name="T16" fmla="*/ 337 w 620"/>
                <a:gd name="T17" fmla="*/ 21 h 599"/>
                <a:gd name="T18" fmla="*/ 283 w 620"/>
                <a:gd name="T19" fmla="*/ 21 h 599"/>
                <a:gd name="T20" fmla="*/ 205 w 620"/>
                <a:gd name="T21" fmla="*/ 181 h 599"/>
                <a:gd name="T22" fmla="*/ 27 w 620"/>
                <a:gd name="T23" fmla="*/ 208 h 599"/>
                <a:gd name="T24" fmla="*/ 3 w 620"/>
                <a:gd name="T25" fmla="*/ 229 h 599"/>
                <a:gd name="T26" fmla="*/ 12 w 620"/>
                <a:gd name="T27" fmla="*/ 259 h 599"/>
                <a:gd name="T28" fmla="*/ 141 w 620"/>
                <a:gd name="T29" fmla="*/ 382 h 599"/>
                <a:gd name="T30" fmla="*/ 111 w 620"/>
                <a:gd name="T31" fmla="*/ 560 h 599"/>
                <a:gd name="T32" fmla="*/ 123 w 620"/>
                <a:gd name="T33" fmla="*/ 590 h 599"/>
                <a:gd name="T34" fmla="*/ 156 w 620"/>
                <a:gd name="T35" fmla="*/ 593 h 599"/>
                <a:gd name="T36" fmla="*/ 316 w 620"/>
                <a:gd name="T37" fmla="*/ 509 h 599"/>
                <a:gd name="T38" fmla="*/ 464 w 620"/>
                <a:gd name="T39" fmla="*/ 593 h 599"/>
                <a:gd name="T40" fmla="*/ 171 w 620"/>
                <a:gd name="T41" fmla="*/ 512 h 599"/>
                <a:gd name="T42" fmla="*/ 196 w 620"/>
                <a:gd name="T43" fmla="*/ 379 h 599"/>
                <a:gd name="T44" fmla="*/ 187 w 620"/>
                <a:gd name="T45" fmla="*/ 352 h 599"/>
                <a:gd name="T46" fmla="*/ 90 w 620"/>
                <a:gd name="T47" fmla="*/ 259 h 599"/>
                <a:gd name="T48" fmla="*/ 223 w 620"/>
                <a:gd name="T49" fmla="*/ 241 h 599"/>
                <a:gd name="T50" fmla="*/ 247 w 620"/>
                <a:gd name="T51" fmla="*/ 226 h 599"/>
                <a:gd name="T52" fmla="*/ 307 w 620"/>
                <a:gd name="T53" fmla="*/ 105 h 599"/>
                <a:gd name="T54" fmla="*/ 367 w 620"/>
                <a:gd name="T55" fmla="*/ 226 h 599"/>
                <a:gd name="T56" fmla="*/ 391 w 620"/>
                <a:gd name="T57" fmla="*/ 241 h 599"/>
                <a:gd name="T58" fmla="*/ 524 w 620"/>
                <a:gd name="T59" fmla="*/ 259 h 599"/>
                <a:gd name="T60" fmla="*/ 427 w 620"/>
                <a:gd name="T61" fmla="*/ 352 h 599"/>
                <a:gd name="T62" fmla="*/ 418 w 620"/>
                <a:gd name="T63" fmla="*/ 379 h 599"/>
                <a:gd name="T64" fmla="*/ 443 w 620"/>
                <a:gd name="T65" fmla="*/ 512 h 599"/>
                <a:gd name="T66" fmla="*/ 325 w 620"/>
                <a:gd name="T67" fmla="*/ 449 h 599"/>
                <a:gd name="T68" fmla="*/ 310 w 620"/>
                <a:gd name="T69" fmla="*/ 446 h 599"/>
                <a:gd name="T70" fmla="*/ 295 w 620"/>
                <a:gd name="T71" fmla="*/ 449 h 599"/>
                <a:gd name="T72" fmla="*/ 171 w 620"/>
                <a:gd name="T73" fmla="*/ 512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20" h="599">
                  <a:moveTo>
                    <a:pt x="464" y="593"/>
                  </a:moveTo>
                  <a:cubicBezTo>
                    <a:pt x="473" y="599"/>
                    <a:pt x="485" y="596"/>
                    <a:pt x="497" y="590"/>
                  </a:cubicBezTo>
                  <a:cubicBezTo>
                    <a:pt x="506" y="584"/>
                    <a:pt x="512" y="572"/>
                    <a:pt x="509" y="560"/>
                  </a:cubicBezTo>
                  <a:cubicBezTo>
                    <a:pt x="479" y="382"/>
                    <a:pt x="479" y="382"/>
                    <a:pt x="479" y="382"/>
                  </a:cubicBezTo>
                  <a:cubicBezTo>
                    <a:pt x="608" y="259"/>
                    <a:pt x="608" y="259"/>
                    <a:pt x="608" y="259"/>
                  </a:cubicBezTo>
                  <a:cubicBezTo>
                    <a:pt x="617" y="250"/>
                    <a:pt x="620" y="238"/>
                    <a:pt x="617" y="229"/>
                  </a:cubicBezTo>
                  <a:cubicBezTo>
                    <a:pt x="614" y="217"/>
                    <a:pt x="605" y="211"/>
                    <a:pt x="593" y="208"/>
                  </a:cubicBezTo>
                  <a:cubicBezTo>
                    <a:pt x="415" y="181"/>
                    <a:pt x="415" y="181"/>
                    <a:pt x="415" y="181"/>
                  </a:cubicBezTo>
                  <a:cubicBezTo>
                    <a:pt x="337" y="21"/>
                    <a:pt x="337" y="21"/>
                    <a:pt x="337" y="21"/>
                  </a:cubicBezTo>
                  <a:cubicBezTo>
                    <a:pt x="328" y="0"/>
                    <a:pt x="292" y="0"/>
                    <a:pt x="283" y="21"/>
                  </a:cubicBezTo>
                  <a:cubicBezTo>
                    <a:pt x="205" y="181"/>
                    <a:pt x="205" y="181"/>
                    <a:pt x="205" y="181"/>
                  </a:cubicBezTo>
                  <a:cubicBezTo>
                    <a:pt x="27" y="208"/>
                    <a:pt x="27" y="208"/>
                    <a:pt x="27" y="208"/>
                  </a:cubicBezTo>
                  <a:cubicBezTo>
                    <a:pt x="15" y="211"/>
                    <a:pt x="6" y="217"/>
                    <a:pt x="3" y="229"/>
                  </a:cubicBezTo>
                  <a:cubicBezTo>
                    <a:pt x="0" y="241"/>
                    <a:pt x="3" y="253"/>
                    <a:pt x="12" y="259"/>
                  </a:cubicBezTo>
                  <a:cubicBezTo>
                    <a:pt x="141" y="382"/>
                    <a:pt x="141" y="382"/>
                    <a:pt x="141" y="382"/>
                  </a:cubicBezTo>
                  <a:cubicBezTo>
                    <a:pt x="111" y="560"/>
                    <a:pt x="111" y="560"/>
                    <a:pt x="111" y="560"/>
                  </a:cubicBezTo>
                  <a:cubicBezTo>
                    <a:pt x="108" y="572"/>
                    <a:pt x="114" y="584"/>
                    <a:pt x="123" y="590"/>
                  </a:cubicBezTo>
                  <a:cubicBezTo>
                    <a:pt x="132" y="596"/>
                    <a:pt x="144" y="599"/>
                    <a:pt x="156" y="593"/>
                  </a:cubicBezTo>
                  <a:cubicBezTo>
                    <a:pt x="316" y="509"/>
                    <a:pt x="316" y="509"/>
                    <a:pt x="316" y="509"/>
                  </a:cubicBezTo>
                  <a:lnTo>
                    <a:pt x="464" y="593"/>
                  </a:lnTo>
                  <a:close/>
                  <a:moveTo>
                    <a:pt x="171" y="512"/>
                  </a:moveTo>
                  <a:cubicBezTo>
                    <a:pt x="196" y="379"/>
                    <a:pt x="196" y="379"/>
                    <a:pt x="196" y="379"/>
                  </a:cubicBezTo>
                  <a:cubicBezTo>
                    <a:pt x="199" y="370"/>
                    <a:pt x="193" y="358"/>
                    <a:pt x="187" y="352"/>
                  </a:cubicBezTo>
                  <a:cubicBezTo>
                    <a:pt x="90" y="259"/>
                    <a:pt x="90" y="259"/>
                    <a:pt x="90" y="259"/>
                  </a:cubicBezTo>
                  <a:cubicBezTo>
                    <a:pt x="223" y="241"/>
                    <a:pt x="223" y="241"/>
                    <a:pt x="223" y="241"/>
                  </a:cubicBezTo>
                  <a:cubicBezTo>
                    <a:pt x="232" y="241"/>
                    <a:pt x="241" y="232"/>
                    <a:pt x="247" y="226"/>
                  </a:cubicBezTo>
                  <a:cubicBezTo>
                    <a:pt x="307" y="105"/>
                    <a:pt x="307" y="105"/>
                    <a:pt x="307" y="105"/>
                  </a:cubicBezTo>
                  <a:cubicBezTo>
                    <a:pt x="367" y="226"/>
                    <a:pt x="367" y="226"/>
                    <a:pt x="367" y="226"/>
                  </a:cubicBezTo>
                  <a:cubicBezTo>
                    <a:pt x="370" y="235"/>
                    <a:pt x="379" y="241"/>
                    <a:pt x="391" y="241"/>
                  </a:cubicBezTo>
                  <a:cubicBezTo>
                    <a:pt x="524" y="259"/>
                    <a:pt x="524" y="259"/>
                    <a:pt x="524" y="259"/>
                  </a:cubicBezTo>
                  <a:cubicBezTo>
                    <a:pt x="427" y="352"/>
                    <a:pt x="427" y="352"/>
                    <a:pt x="427" y="352"/>
                  </a:cubicBezTo>
                  <a:cubicBezTo>
                    <a:pt x="421" y="358"/>
                    <a:pt x="418" y="370"/>
                    <a:pt x="418" y="379"/>
                  </a:cubicBezTo>
                  <a:cubicBezTo>
                    <a:pt x="443" y="512"/>
                    <a:pt x="443" y="512"/>
                    <a:pt x="443" y="512"/>
                  </a:cubicBezTo>
                  <a:cubicBezTo>
                    <a:pt x="325" y="449"/>
                    <a:pt x="325" y="449"/>
                    <a:pt x="325" y="449"/>
                  </a:cubicBezTo>
                  <a:cubicBezTo>
                    <a:pt x="322" y="446"/>
                    <a:pt x="316" y="446"/>
                    <a:pt x="310" y="446"/>
                  </a:cubicBezTo>
                  <a:cubicBezTo>
                    <a:pt x="304" y="446"/>
                    <a:pt x="301" y="446"/>
                    <a:pt x="295" y="449"/>
                  </a:cubicBezTo>
                  <a:lnTo>
                    <a:pt x="171" y="5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0111" tIns="20055" rIns="40111" bIns="20055" numCol="1" anchor="t" anchorCtr="0" compatLnSpc="1">
              <a:prstTxWarp prst="textNoShape">
                <a:avLst/>
              </a:prstTxWarp>
            </a:bodyPr>
            <a:lstStyle/>
            <a:p>
              <a:pPr defTabSz="200574"/>
              <a:endParaRPr lang="en-US" sz="79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0" name="Freeform 15"/>
            <p:cNvSpPr>
              <a:spLocks noEditPoints="1"/>
            </p:cNvSpPr>
            <p:nvPr/>
          </p:nvSpPr>
          <p:spPr bwMode="auto">
            <a:xfrm>
              <a:off x="6033" y="2440"/>
              <a:ext cx="3294" cy="3762"/>
            </a:xfrm>
            <a:custGeom>
              <a:avLst/>
              <a:gdLst>
                <a:gd name="T0" fmla="*/ 1349 w 1740"/>
                <a:gd name="T1" fmla="*/ 1928 h 1988"/>
                <a:gd name="T2" fmla="*/ 1319 w 1740"/>
                <a:gd name="T3" fmla="*/ 1620 h 1988"/>
                <a:gd name="T4" fmla="*/ 1180 w 1740"/>
                <a:gd name="T5" fmla="*/ 1467 h 1988"/>
                <a:gd name="T6" fmla="*/ 981 w 1740"/>
                <a:gd name="T7" fmla="*/ 1437 h 1988"/>
                <a:gd name="T8" fmla="*/ 990 w 1740"/>
                <a:gd name="T9" fmla="*/ 1087 h 1988"/>
                <a:gd name="T10" fmla="*/ 1659 w 1740"/>
                <a:gd name="T11" fmla="*/ 238 h 1988"/>
                <a:gd name="T12" fmla="*/ 1629 w 1740"/>
                <a:gd name="T13" fmla="*/ 169 h 1988"/>
                <a:gd name="T14" fmla="*/ 1460 w 1740"/>
                <a:gd name="T15" fmla="*/ 27 h 1988"/>
                <a:gd name="T16" fmla="*/ 307 w 1740"/>
                <a:gd name="T17" fmla="*/ 0 h 1988"/>
                <a:gd name="T18" fmla="*/ 271 w 1740"/>
                <a:gd name="T19" fmla="*/ 169 h 1988"/>
                <a:gd name="T20" fmla="*/ 75 w 1740"/>
                <a:gd name="T21" fmla="*/ 199 h 1988"/>
                <a:gd name="T22" fmla="*/ 385 w 1740"/>
                <a:gd name="T23" fmla="*/ 762 h 1988"/>
                <a:gd name="T24" fmla="*/ 753 w 1740"/>
                <a:gd name="T25" fmla="*/ 1099 h 1988"/>
                <a:gd name="T26" fmla="*/ 584 w 1740"/>
                <a:gd name="T27" fmla="*/ 1440 h 1988"/>
                <a:gd name="T28" fmla="*/ 554 w 1740"/>
                <a:gd name="T29" fmla="*/ 1623 h 1988"/>
                <a:gd name="T30" fmla="*/ 385 w 1740"/>
                <a:gd name="T31" fmla="*/ 1654 h 1988"/>
                <a:gd name="T32" fmla="*/ 30 w 1740"/>
                <a:gd name="T33" fmla="*/ 1928 h 1988"/>
                <a:gd name="T34" fmla="*/ 30 w 1740"/>
                <a:gd name="T35" fmla="*/ 1988 h 1988"/>
                <a:gd name="T36" fmla="*/ 1740 w 1740"/>
                <a:gd name="T37" fmla="*/ 1958 h 1988"/>
                <a:gd name="T38" fmla="*/ 1605 w 1740"/>
                <a:gd name="T39" fmla="*/ 241 h 1988"/>
                <a:gd name="T40" fmla="*/ 1472 w 1740"/>
                <a:gd name="T41" fmla="*/ 229 h 1988"/>
                <a:gd name="T42" fmla="*/ 1605 w 1740"/>
                <a:gd name="T43" fmla="*/ 229 h 1988"/>
                <a:gd name="T44" fmla="*/ 135 w 1740"/>
                <a:gd name="T45" fmla="*/ 241 h 1988"/>
                <a:gd name="T46" fmla="*/ 268 w 1740"/>
                <a:gd name="T47" fmla="*/ 229 h 1988"/>
                <a:gd name="T48" fmla="*/ 343 w 1740"/>
                <a:gd name="T49" fmla="*/ 660 h 1988"/>
                <a:gd name="T50" fmla="*/ 765 w 1740"/>
                <a:gd name="T51" fmla="*/ 1030 h 1988"/>
                <a:gd name="T52" fmla="*/ 328 w 1740"/>
                <a:gd name="T53" fmla="*/ 229 h 1988"/>
                <a:gd name="T54" fmla="*/ 1406 w 1740"/>
                <a:gd name="T55" fmla="*/ 60 h 1988"/>
                <a:gd name="T56" fmla="*/ 1307 w 1740"/>
                <a:gd name="T57" fmla="*/ 726 h 1988"/>
                <a:gd name="T58" fmla="*/ 924 w 1740"/>
                <a:gd name="T59" fmla="*/ 1096 h 1988"/>
                <a:gd name="T60" fmla="*/ 819 w 1740"/>
                <a:gd name="T61" fmla="*/ 1437 h 1988"/>
                <a:gd name="T62" fmla="*/ 765 w 1740"/>
                <a:gd name="T63" fmla="*/ 1030 h 1988"/>
                <a:gd name="T64" fmla="*/ 1120 w 1740"/>
                <a:gd name="T65" fmla="*/ 1500 h 1988"/>
                <a:gd name="T66" fmla="*/ 617 w 1740"/>
                <a:gd name="T67" fmla="*/ 1623 h 1988"/>
                <a:gd name="T68" fmla="*/ 451 w 1740"/>
                <a:gd name="T69" fmla="*/ 1928 h 1988"/>
                <a:gd name="T70" fmla="*/ 1292 w 1740"/>
                <a:gd name="T71" fmla="*/ 1681 h 1988"/>
                <a:gd name="T72" fmla="*/ 451 w 1740"/>
                <a:gd name="T73" fmla="*/ 1928 h 1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40" h="1988">
                  <a:moveTo>
                    <a:pt x="1710" y="1928"/>
                  </a:moveTo>
                  <a:cubicBezTo>
                    <a:pt x="1349" y="1928"/>
                    <a:pt x="1349" y="1928"/>
                    <a:pt x="1349" y="1928"/>
                  </a:cubicBezTo>
                  <a:cubicBezTo>
                    <a:pt x="1349" y="1651"/>
                    <a:pt x="1349" y="1651"/>
                    <a:pt x="1349" y="1651"/>
                  </a:cubicBezTo>
                  <a:cubicBezTo>
                    <a:pt x="1349" y="1632"/>
                    <a:pt x="1337" y="1620"/>
                    <a:pt x="1319" y="1620"/>
                  </a:cubicBezTo>
                  <a:cubicBezTo>
                    <a:pt x="1180" y="1620"/>
                    <a:pt x="1180" y="1620"/>
                    <a:pt x="1180" y="1620"/>
                  </a:cubicBezTo>
                  <a:cubicBezTo>
                    <a:pt x="1180" y="1467"/>
                    <a:pt x="1180" y="1467"/>
                    <a:pt x="1180" y="1467"/>
                  </a:cubicBezTo>
                  <a:cubicBezTo>
                    <a:pt x="1180" y="1449"/>
                    <a:pt x="1168" y="1437"/>
                    <a:pt x="1150" y="1437"/>
                  </a:cubicBezTo>
                  <a:cubicBezTo>
                    <a:pt x="981" y="1437"/>
                    <a:pt x="981" y="1437"/>
                    <a:pt x="981" y="1437"/>
                  </a:cubicBezTo>
                  <a:cubicBezTo>
                    <a:pt x="981" y="1096"/>
                    <a:pt x="981" y="1096"/>
                    <a:pt x="981" y="1096"/>
                  </a:cubicBezTo>
                  <a:cubicBezTo>
                    <a:pt x="981" y="1093"/>
                    <a:pt x="987" y="1087"/>
                    <a:pt x="990" y="1087"/>
                  </a:cubicBezTo>
                  <a:cubicBezTo>
                    <a:pt x="1135" y="1045"/>
                    <a:pt x="1265" y="928"/>
                    <a:pt x="1349" y="759"/>
                  </a:cubicBezTo>
                  <a:cubicBezTo>
                    <a:pt x="1542" y="657"/>
                    <a:pt x="1659" y="458"/>
                    <a:pt x="1659" y="238"/>
                  </a:cubicBezTo>
                  <a:cubicBezTo>
                    <a:pt x="1659" y="199"/>
                    <a:pt x="1659" y="199"/>
                    <a:pt x="1659" y="199"/>
                  </a:cubicBezTo>
                  <a:cubicBezTo>
                    <a:pt x="1659" y="181"/>
                    <a:pt x="1647" y="169"/>
                    <a:pt x="1629" y="169"/>
                  </a:cubicBezTo>
                  <a:cubicBezTo>
                    <a:pt x="1466" y="169"/>
                    <a:pt x="1466" y="169"/>
                    <a:pt x="1466" y="169"/>
                  </a:cubicBezTo>
                  <a:cubicBezTo>
                    <a:pt x="1466" y="121"/>
                    <a:pt x="1463" y="57"/>
                    <a:pt x="1460" y="27"/>
                  </a:cubicBezTo>
                  <a:cubicBezTo>
                    <a:pt x="1457" y="12"/>
                    <a:pt x="1445" y="0"/>
                    <a:pt x="1430" y="0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292" y="0"/>
                    <a:pt x="280" y="12"/>
                    <a:pt x="277" y="27"/>
                  </a:cubicBezTo>
                  <a:cubicBezTo>
                    <a:pt x="274" y="57"/>
                    <a:pt x="271" y="121"/>
                    <a:pt x="271" y="169"/>
                  </a:cubicBezTo>
                  <a:cubicBezTo>
                    <a:pt x="105" y="169"/>
                    <a:pt x="105" y="169"/>
                    <a:pt x="105" y="169"/>
                  </a:cubicBezTo>
                  <a:cubicBezTo>
                    <a:pt x="87" y="169"/>
                    <a:pt x="75" y="181"/>
                    <a:pt x="75" y="199"/>
                  </a:cubicBezTo>
                  <a:cubicBezTo>
                    <a:pt x="75" y="241"/>
                    <a:pt x="75" y="241"/>
                    <a:pt x="75" y="241"/>
                  </a:cubicBezTo>
                  <a:cubicBezTo>
                    <a:pt x="75" y="464"/>
                    <a:pt x="192" y="663"/>
                    <a:pt x="385" y="762"/>
                  </a:cubicBezTo>
                  <a:cubicBezTo>
                    <a:pt x="472" y="931"/>
                    <a:pt x="599" y="1045"/>
                    <a:pt x="744" y="1090"/>
                  </a:cubicBezTo>
                  <a:cubicBezTo>
                    <a:pt x="750" y="1090"/>
                    <a:pt x="753" y="1096"/>
                    <a:pt x="753" y="1099"/>
                  </a:cubicBezTo>
                  <a:cubicBezTo>
                    <a:pt x="753" y="1440"/>
                    <a:pt x="753" y="1440"/>
                    <a:pt x="753" y="1440"/>
                  </a:cubicBezTo>
                  <a:cubicBezTo>
                    <a:pt x="584" y="1440"/>
                    <a:pt x="584" y="1440"/>
                    <a:pt x="584" y="1440"/>
                  </a:cubicBezTo>
                  <a:cubicBezTo>
                    <a:pt x="566" y="1440"/>
                    <a:pt x="554" y="1452"/>
                    <a:pt x="554" y="1470"/>
                  </a:cubicBezTo>
                  <a:cubicBezTo>
                    <a:pt x="554" y="1623"/>
                    <a:pt x="554" y="1623"/>
                    <a:pt x="554" y="1623"/>
                  </a:cubicBezTo>
                  <a:cubicBezTo>
                    <a:pt x="415" y="1623"/>
                    <a:pt x="415" y="1623"/>
                    <a:pt x="415" y="1623"/>
                  </a:cubicBezTo>
                  <a:cubicBezTo>
                    <a:pt x="397" y="1623"/>
                    <a:pt x="385" y="1636"/>
                    <a:pt x="385" y="1654"/>
                  </a:cubicBezTo>
                  <a:cubicBezTo>
                    <a:pt x="385" y="1928"/>
                    <a:pt x="385" y="1928"/>
                    <a:pt x="385" y="1928"/>
                  </a:cubicBezTo>
                  <a:cubicBezTo>
                    <a:pt x="30" y="1928"/>
                    <a:pt x="30" y="1928"/>
                    <a:pt x="30" y="1928"/>
                  </a:cubicBezTo>
                  <a:cubicBezTo>
                    <a:pt x="12" y="1928"/>
                    <a:pt x="0" y="1940"/>
                    <a:pt x="0" y="1958"/>
                  </a:cubicBezTo>
                  <a:cubicBezTo>
                    <a:pt x="0" y="1976"/>
                    <a:pt x="12" y="1988"/>
                    <a:pt x="30" y="1988"/>
                  </a:cubicBezTo>
                  <a:cubicBezTo>
                    <a:pt x="238" y="1988"/>
                    <a:pt x="1505" y="1988"/>
                    <a:pt x="1710" y="1988"/>
                  </a:cubicBezTo>
                  <a:cubicBezTo>
                    <a:pt x="1728" y="1988"/>
                    <a:pt x="1740" y="1976"/>
                    <a:pt x="1740" y="1958"/>
                  </a:cubicBezTo>
                  <a:cubicBezTo>
                    <a:pt x="1740" y="1940"/>
                    <a:pt x="1725" y="1928"/>
                    <a:pt x="1710" y="1928"/>
                  </a:cubicBezTo>
                  <a:close/>
                  <a:moveTo>
                    <a:pt x="1605" y="241"/>
                  </a:moveTo>
                  <a:cubicBezTo>
                    <a:pt x="1605" y="410"/>
                    <a:pt x="1527" y="566"/>
                    <a:pt x="1397" y="663"/>
                  </a:cubicBezTo>
                  <a:cubicBezTo>
                    <a:pt x="1445" y="536"/>
                    <a:pt x="1472" y="389"/>
                    <a:pt x="1472" y="229"/>
                  </a:cubicBezTo>
                  <a:cubicBezTo>
                    <a:pt x="1472" y="229"/>
                    <a:pt x="1472" y="229"/>
                    <a:pt x="1472" y="229"/>
                  </a:cubicBezTo>
                  <a:cubicBezTo>
                    <a:pt x="1605" y="229"/>
                    <a:pt x="1605" y="229"/>
                    <a:pt x="1605" y="229"/>
                  </a:cubicBezTo>
                  <a:lnTo>
                    <a:pt x="1605" y="241"/>
                  </a:lnTo>
                  <a:close/>
                  <a:moveTo>
                    <a:pt x="135" y="241"/>
                  </a:moveTo>
                  <a:cubicBezTo>
                    <a:pt x="135" y="229"/>
                    <a:pt x="135" y="229"/>
                    <a:pt x="135" y="229"/>
                  </a:cubicBezTo>
                  <a:cubicBezTo>
                    <a:pt x="268" y="229"/>
                    <a:pt x="268" y="229"/>
                    <a:pt x="268" y="229"/>
                  </a:cubicBezTo>
                  <a:cubicBezTo>
                    <a:pt x="268" y="229"/>
                    <a:pt x="268" y="229"/>
                    <a:pt x="268" y="229"/>
                  </a:cubicBezTo>
                  <a:cubicBezTo>
                    <a:pt x="268" y="386"/>
                    <a:pt x="295" y="533"/>
                    <a:pt x="343" y="660"/>
                  </a:cubicBezTo>
                  <a:cubicBezTo>
                    <a:pt x="213" y="563"/>
                    <a:pt x="135" y="410"/>
                    <a:pt x="135" y="241"/>
                  </a:cubicBezTo>
                  <a:close/>
                  <a:moveTo>
                    <a:pt x="765" y="1030"/>
                  </a:moveTo>
                  <a:cubicBezTo>
                    <a:pt x="632" y="991"/>
                    <a:pt x="515" y="883"/>
                    <a:pt x="436" y="726"/>
                  </a:cubicBezTo>
                  <a:cubicBezTo>
                    <a:pt x="367" y="587"/>
                    <a:pt x="328" y="416"/>
                    <a:pt x="328" y="229"/>
                  </a:cubicBezTo>
                  <a:cubicBezTo>
                    <a:pt x="328" y="187"/>
                    <a:pt x="331" y="106"/>
                    <a:pt x="334" y="60"/>
                  </a:cubicBezTo>
                  <a:cubicBezTo>
                    <a:pt x="1406" y="60"/>
                    <a:pt x="1406" y="60"/>
                    <a:pt x="1406" y="60"/>
                  </a:cubicBezTo>
                  <a:cubicBezTo>
                    <a:pt x="1409" y="109"/>
                    <a:pt x="1412" y="190"/>
                    <a:pt x="1412" y="229"/>
                  </a:cubicBezTo>
                  <a:cubicBezTo>
                    <a:pt x="1412" y="416"/>
                    <a:pt x="1376" y="587"/>
                    <a:pt x="1307" y="726"/>
                  </a:cubicBezTo>
                  <a:cubicBezTo>
                    <a:pt x="1228" y="883"/>
                    <a:pt x="1111" y="991"/>
                    <a:pt x="978" y="1030"/>
                  </a:cubicBezTo>
                  <a:cubicBezTo>
                    <a:pt x="945" y="1039"/>
                    <a:pt x="924" y="1066"/>
                    <a:pt x="924" y="1096"/>
                  </a:cubicBezTo>
                  <a:cubicBezTo>
                    <a:pt x="924" y="1437"/>
                    <a:pt x="924" y="1437"/>
                    <a:pt x="924" y="1437"/>
                  </a:cubicBezTo>
                  <a:cubicBezTo>
                    <a:pt x="819" y="1437"/>
                    <a:pt x="819" y="1437"/>
                    <a:pt x="819" y="1437"/>
                  </a:cubicBezTo>
                  <a:cubicBezTo>
                    <a:pt x="819" y="1096"/>
                    <a:pt x="819" y="1096"/>
                    <a:pt x="819" y="1096"/>
                  </a:cubicBezTo>
                  <a:cubicBezTo>
                    <a:pt x="816" y="1066"/>
                    <a:pt x="795" y="1039"/>
                    <a:pt x="765" y="1030"/>
                  </a:cubicBezTo>
                  <a:close/>
                  <a:moveTo>
                    <a:pt x="617" y="1500"/>
                  </a:moveTo>
                  <a:cubicBezTo>
                    <a:pt x="1120" y="1500"/>
                    <a:pt x="1120" y="1500"/>
                    <a:pt x="1120" y="1500"/>
                  </a:cubicBezTo>
                  <a:cubicBezTo>
                    <a:pt x="1120" y="1623"/>
                    <a:pt x="1120" y="1623"/>
                    <a:pt x="1120" y="1623"/>
                  </a:cubicBezTo>
                  <a:cubicBezTo>
                    <a:pt x="617" y="1623"/>
                    <a:pt x="617" y="1623"/>
                    <a:pt x="617" y="1623"/>
                  </a:cubicBezTo>
                  <a:lnTo>
                    <a:pt x="617" y="1500"/>
                  </a:lnTo>
                  <a:close/>
                  <a:moveTo>
                    <a:pt x="451" y="1928"/>
                  </a:moveTo>
                  <a:cubicBezTo>
                    <a:pt x="451" y="1681"/>
                    <a:pt x="451" y="1681"/>
                    <a:pt x="451" y="1681"/>
                  </a:cubicBezTo>
                  <a:cubicBezTo>
                    <a:pt x="713" y="1681"/>
                    <a:pt x="608" y="1681"/>
                    <a:pt x="1292" y="1681"/>
                  </a:cubicBezTo>
                  <a:cubicBezTo>
                    <a:pt x="1292" y="1928"/>
                    <a:pt x="1292" y="1928"/>
                    <a:pt x="1292" y="1928"/>
                  </a:cubicBezTo>
                  <a:lnTo>
                    <a:pt x="451" y="19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0111" tIns="20055" rIns="40111" bIns="20055" numCol="1" anchor="t" anchorCtr="0" compatLnSpc="1">
              <a:prstTxWarp prst="textNoShape">
                <a:avLst/>
              </a:prstTxWarp>
            </a:bodyPr>
            <a:lstStyle/>
            <a:p>
              <a:pPr defTabSz="200574"/>
              <a:endParaRPr lang="en-US" sz="79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sp>
        <p:nvSpPr>
          <p:cNvPr id="44" name="Rectangle 65">
            <a:extLst>
              <a:ext uri="{FF2B5EF4-FFF2-40B4-BE49-F238E27FC236}">
                <a16:creationId xmlns:a16="http://schemas.microsoft.com/office/drawing/2014/main" id="{4B3929C3-284E-4227-B852-BC060632BBBF}"/>
              </a:ext>
            </a:extLst>
          </p:cNvPr>
          <p:cNvSpPr/>
          <p:nvPr/>
        </p:nvSpPr>
        <p:spPr>
          <a:xfrm>
            <a:off x="214458" y="2437903"/>
            <a:ext cx="1984879" cy="3707111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00574"/>
            <a:endParaRPr lang="en-US" sz="79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3" name="Rechteck 4">
            <a:extLst>
              <a:ext uri="{FF2B5EF4-FFF2-40B4-BE49-F238E27FC236}">
                <a16:creationId xmlns:a16="http://schemas.microsoft.com/office/drawing/2014/main" id="{11D92769-D9F9-4300-8BC6-551412B79194}"/>
              </a:ext>
            </a:extLst>
          </p:cNvPr>
          <p:cNvSpPr/>
          <p:nvPr/>
        </p:nvSpPr>
        <p:spPr>
          <a:xfrm>
            <a:off x="1506474" y="5055372"/>
            <a:ext cx="2190896" cy="659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200574"/>
            <a:r>
              <a:rPr lang="de-DE" sz="1228" dirty="0">
                <a:solidFill>
                  <a:srgbClr val="9B2D1F"/>
                </a:solidFill>
                <a:uFill>
                  <a:solidFill>
                    <a:srgbClr val="000000"/>
                  </a:solidFill>
                </a:uFill>
                <a:latin typeface="Raleway SemiBold" panose="020B0703030101060003" pitchFamily="34" charset="0"/>
                <a:ea typeface="Arial Unicode MS"/>
                <a:cs typeface="Arial" panose="020B0604020202020204" pitchFamily="34" charset="0"/>
              </a:rPr>
              <a:t>Finanzierung deines Studiums durch ein </a:t>
            </a:r>
            <a:r>
              <a:rPr lang="de-DE" sz="1228" dirty="0" err="1">
                <a:solidFill>
                  <a:srgbClr val="9B2D1F"/>
                </a:solidFill>
                <a:uFill>
                  <a:solidFill>
                    <a:srgbClr val="000000"/>
                  </a:solidFill>
                </a:uFill>
                <a:latin typeface="Raleway SemiBold" panose="020B0703030101060003" pitchFamily="34" charset="0"/>
                <a:ea typeface="Arial Unicode MS"/>
                <a:cs typeface="Arial" panose="020B0604020202020204" pitchFamily="34" charset="0"/>
              </a:rPr>
              <a:t>Fussball</a:t>
            </a:r>
            <a:r>
              <a:rPr lang="de-DE" sz="1228" dirty="0">
                <a:solidFill>
                  <a:srgbClr val="9B2D1F"/>
                </a:solidFill>
                <a:uFill>
                  <a:solidFill>
                    <a:srgbClr val="000000"/>
                  </a:solidFill>
                </a:uFill>
                <a:latin typeface="Raleway SemiBold" panose="020B0703030101060003" pitchFamily="34" charset="0"/>
                <a:ea typeface="Arial Unicode MS"/>
                <a:cs typeface="Arial" panose="020B0604020202020204" pitchFamily="34" charset="0"/>
              </a:rPr>
              <a:t>-Stipendium</a:t>
            </a:r>
          </a:p>
        </p:txBody>
      </p:sp>
      <p:sp>
        <p:nvSpPr>
          <p:cNvPr id="58" name="Rechteck 4">
            <a:extLst>
              <a:ext uri="{FF2B5EF4-FFF2-40B4-BE49-F238E27FC236}">
                <a16:creationId xmlns:a16="http://schemas.microsoft.com/office/drawing/2014/main" id="{11D92769-D9F9-4300-8BC6-551412B79194}"/>
              </a:ext>
            </a:extLst>
          </p:cNvPr>
          <p:cNvSpPr/>
          <p:nvPr/>
        </p:nvSpPr>
        <p:spPr>
          <a:xfrm>
            <a:off x="6951586" y="5055372"/>
            <a:ext cx="2339051" cy="470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00574"/>
            <a:r>
              <a:rPr lang="de-DE" sz="1228" dirty="0">
                <a:solidFill>
                  <a:srgbClr val="9B2D1F"/>
                </a:solidFill>
                <a:uFill>
                  <a:solidFill>
                    <a:srgbClr val="000000"/>
                  </a:solidFill>
                </a:uFill>
                <a:latin typeface="Raleway SemiBold" panose="020B0703030101060003" pitchFamily="34" charset="0"/>
                <a:ea typeface="Arial Unicode MS"/>
                <a:cs typeface="Arial" panose="020B0604020202020204" pitchFamily="34" charset="0"/>
              </a:rPr>
              <a:t>Einmalige Auslandserfahrung</a:t>
            </a:r>
          </a:p>
        </p:txBody>
      </p:sp>
      <p:sp>
        <p:nvSpPr>
          <p:cNvPr id="51" name="Rechteck 4">
            <a:extLst>
              <a:ext uri="{FF2B5EF4-FFF2-40B4-BE49-F238E27FC236}">
                <a16:creationId xmlns:a16="http://schemas.microsoft.com/office/drawing/2014/main" id="{11D92769-D9F9-4300-8BC6-551412B79194}"/>
              </a:ext>
            </a:extLst>
          </p:cNvPr>
          <p:cNvSpPr/>
          <p:nvPr/>
        </p:nvSpPr>
        <p:spPr>
          <a:xfrm>
            <a:off x="806540" y="3648408"/>
            <a:ext cx="2688729" cy="470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200574"/>
            <a:r>
              <a:rPr lang="de-DE" sz="1228" dirty="0">
                <a:solidFill>
                  <a:srgbClr val="9B2D1F"/>
                </a:solidFill>
                <a:uFill>
                  <a:solidFill>
                    <a:srgbClr val="000000"/>
                  </a:solidFill>
                </a:uFill>
                <a:latin typeface="Raleway SemiBold" panose="020B0703030101060003" pitchFamily="34" charset="0"/>
                <a:ea typeface="Arial Unicode MS"/>
                <a:cs typeface="Arial" panose="020B0604020202020204" pitchFamily="34" charset="0"/>
              </a:rPr>
              <a:t>Förderung auf </a:t>
            </a:r>
          </a:p>
          <a:p>
            <a:pPr algn="r" defTabSz="200574"/>
            <a:r>
              <a:rPr lang="de-DE" sz="1228" dirty="0" err="1">
                <a:solidFill>
                  <a:srgbClr val="9B2D1F"/>
                </a:solidFill>
                <a:uFill>
                  <a:solidFill>
                    <a:srgbClr val="000000"/>
                  </a:solidFill>
                </a:uFill>
                <a:latin typeface="Raleway SemiBold" panose="020B0703030101060003" pitchFamily="34" charset="0"/>
                <a:ea typeface="Arial Unicode MS"/>
                <a:cs typeface="Arial" panose="020B0604020202020204" pitchFamily="34" charset="0"/>
              </a:rPr>
              <a:t>Spitzenfussballlniveau</a:t>
            </a:r>
            <a:endParaRPr lang="de-DE" sz="1228" dirty="0">
              <a:solidFill>
                <a:srgbClr val="9B2D1F"/>
              </a:solidFill>
              <a:uFill>
                <a:solidFill>
                  <a:srgbClr val="000000"/>
                </a:solidFill>
              </a:uFill>
              <a:latin typeface="Raleway SemiBold" panose="020B0703030101060003" pitchFamily="34" charset="0"/>
              <a:ea typeface="Arial Unicode MS"/>
              <a:cs typeface="Arial" panose="020B0604020202020204" pitchFamily="34" charset="0"/>
            </a:endParaRPr>
          </a:p>
        </p:txBody>
      </p:sp>
      <p:sp>
        <p:nvSpPr>
          <p:cNvPr id="52" name="Rectangle 8">
            <a:extLst>
              <a:ext uri="{FF2B5EF4-FFF2-40B4-BE49-F238E27FC236}">
                <a16:creationId xmlns:a16="http://schemas.microsoft.com/office/drawing/2014/main" id="{D6A87FCA-9A97-44D3-8BA5-24BBDF2B7BB5}"/>
              </a:ext>
            </a:extLst>
          </p:cNvPr>
          <p:cNvSpPr/>
          <p:nvPr/>
        </p:nvSpPr>
        <p:spPr>
          <a:xfrm>
            <a:off x="8485986" y="2542389"/>
            <a:ext cx="2008931" cy="3707111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00574"/>
            <a:endParaRPr lang="en-US" sz="79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0" name="Rechteck 4">
            <a:extLst>
              <a:ext uri="{FF2B5EF4-FFF2-40B4-BE49-F238E27FC236}">
                <a16:creationId xmlns:a16="http://schemas.microsoft.com/office/drawing/2014/main" id="{11D92769-D9F9-4300-8BC6-551412B79194}"/>
              </a:ext>
            </a:extLst>
          </p:cNvPr>
          <p:cNvSpPr/>
          <p:nvPr/>
        </p:nvSpPr>
        <p:spPr>
          <a:xfrm>
            <a:off x="7241937" y="3648408"/>
            <a:ext cx="2897037" cy="470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00574"/>
            <a:r>
              <a:rPr lang="de-DE" sz="1228" dirty="0">
                <a:solidFill>
                  <a:srgbClr val="9B2D1F"/>
                </a:solidFill>
                <a:uFill>
                  <a:solidFill>
                    <a:srgbClr val="000000"/>
                  </a:solidFill>
                </a:uFill>
                <a:latin typeface="Raleway SemiBold" panose="020B0703030101060003" pitchFamily="34" charset="0"/>
                <a:ea typeface="Arial Unicode MS"/>
                <a:cs typeface="Arial" panose="020B0604020202020204" pitchFamily="34" charset="0"/>
              </a:rPr>
              <a:t>International anerkannter Studienabschluss</a:t>
            </a:r>
          </a:p>
        </p:txBody>
      </p:sp>
      <p:sp>
        <p:nvSpPr>
          <p:cNvPr id="62" name="Rechteck 4">
            <a:extLst>
              <a:ext uri="{FF2B5EF4-FFF2-40B4-BE49-F238E27FC236}">
                <a16:creationId xmlns:a16="http://schemas.microsoft.com/office/drawing/2014/main" id="{11D92769-D9F9-4300-8BC6-551412B79194}"/>
              </a:ext>
            </a:extLst>
          </p:cNvPr>
          <p:cNvSpPr/>
          <p:nvPr/>
        </p:nvSpPr>
        <p:spPr>
          <a:xfrm>
            <a:off x="6435859" y="2460018"/>
            <a:ext cx="2688729" cy="2812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00574"/>
            <a:r>
              <a:rPr lang="de-DE" sz="1228" dirty="0">
                <a:solidFill>
                  <a:srgbClr val="9B2D1F"/>
                </a:solidFill>
                <a:uFill>
                  <a:solidFill>
                    <a:srgbClr val="000000"/>
                  </a:solidFill>
                </a:uFill>
                <a:latin typeface="Raleway SemiBold" panose="020B0703030101060003" pitchFamily="34" charset="0"/>
                <a:ea typeface="Arial Unicode MS"/>
                <a:cs typeface="Arial" panose="020B0604020202020204" pitchFamily="34" charset="0"/>
              </a:rPr>
              <a:t>Sprung in den Profibereich</a:t>
            </a:r>
          </a:p>
        </p:txBody>
      </p:sp>
      <p:sp>
        <p:nvSpPr>
          <p:cNvPr id="13" name="Rechteck 4">
            <a:extLst>
              <a:ext uri="{FF2B5EF4-FFF2-40B4-BE49-F238E27FC236}">
                <a16:creationId xmlns:a16="http://schemas.microsoft.com/office/drawing/2014/main" id="{78939C74-BB95-5FCA-F555-6D3AC861931A}"/>
              </a:ext>
            </a:extLst>
          </p:cNvPr>
          <p:cNvSpPr/>
          <p:nvPr/>
        </p:nvSpPr>
        <p:spPr>
          <a:xfrm>
            <a:off x="5616243" y="5787475"/>
            <a:ext cx="3251389" cy="2812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00574"/>
            <a:r>
              <a:rPr lang="de-DE" sz="1228" dirty="0">
                <a:solidFill>
                  <a:srgbClr val="9B2D1F"/>
                </a:solidFill>
                <a:uFill>
                  <a:solidFill>
                    <a:srgbClr val="000000"/>
                  </a:solidFill>
                </a:uFill>
                <a:latin typeface="Raleway SemiBold" panose="020B0703030101060003" pitchFamily="34" charset="0"/>
                <a:ea typeface="Arial Unicode MS"/>
                <a:cs typeface="Arial" panose="020B0604020202020204" pitchFamily="34" charset="0"/>
              </a:rPr>
              <a:t>Perfektion deiner Englischkenntnisse</a:t>
            </a:r>
          </a:p>
        </p:txBody>
      </p:sp>
    </p:spTree>
    <p:extLst>
      <p:ext uri="{BB962C8B-B14F-4D97-AF65-F5344CB8AC3E}">
        <p14:creationId xmlns:p14="http://schemas.microsoft.com/office/powerpoint/2010/main" val="38194342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3" grpId="0"/>
      <p:bldP spid="58" grpId="0"/>
      <p:bldP spid="51" grpId="0"/>
      <p:bldP spid="60" grpId="0"/>
      <p:bldP spid="6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311400" y="3029830"/>
            <a:ext cx="33006" cy="3082900"/>
          </a:xfrm>
          <a:custGeom>
            <a:avLst/>
            <a:gdLst/>
            <a:ahLst/>
            <a:cxnLst/>
            <a:rect l="l" t="t" r="r" b="b"/>
            <a:pathLst>
              <a:path w="33020" h="3084195">
                <a:moveTo>
                  <a:pt x="32459" y="0"/>
                </a:moveTo>
                <a:lnTo>
                  <a:pt x="0" y="0"/>
                </a:lnTo>
                <a:lnTo>
                  <a:pt x="0" y="3083770"/>
                </a:lnTo>
                <a:lnTo>
                  <a:pt x="32459" y="3083770"/>
                </a:lnTo>
                <a:lnTo>
                  <a:pt x="32459" y="0"/>
                </a:lnTo>
                <a:close/>
              </a:path>
            </a:pathLst>
          </a:custGeom>
          <a:solidFill>
            <a:srgbClr val="191919">
              <a:alpha val="4708"/>
            </a:srgbClr>
          </a:solidFill>
        </p:spPr>
        <p:txBody>
          <a:bodyPr wrap="square" lIns="0" tIns="0" rIns="0" bIns="0" rtlCol="0"/>
          <a:lstStyle/>
          <a:p>
            <a:pPr defTabSz="914034"/>
            <a:endParaRPr sz="1799" kern="0">
              <a:solidFill>
                <a:sysClr val="windowText" lastClr="000000"/>
              </a:solidFill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738511" y="3029829"/>
            <a:ext cx="9479109" cy="3087343"/>
            <a:chOff x="736576" y="3031102"/>
            <a:chExt cx="9483090" cy="3088640"/>
          </a:xfrm>
        </p:grpSpPr>
        <p:sp>
          <p:nvSpPr>
            <p:cNvPr id="4" name="object 4"/>
            <p:cNvSpPr/>
            <p:nvPr/>
          </p:nvSpPr>
          <p:spPr>
            <a:xfrm>
              <a:off x="736955" y="3031103"/>
              <a:ext cx="9482455" cy="3088005"/>
            </a:xfrm>
            <a:custGeom>
              <a:avLst/>
              <a:gdLst/>
              <a:ahLst/>
              <a:cxnLst/>
              <a:rect l="l" t="t" r="r" b="b"/>
              <a:pathLst>
                <a:path w="9482455" h="3088004">
                  <a:moveTo>
                    <a:pt x="9482277" y="2485237"/>
                  </a:moveTo>
                  <a:lnTo>
                    <a:pt x="9477451" y="2461374"/>
                  </a:lnTo>
                  <a:lnTo>
                    <a:pt x="9464307" y="2441854"/>
                  </a:lnTo>
                  <a:lnTo>
                    <a:pt x="9444825" y="2428684"/>
                  </a:lnTo>
                  <a:lnTo>
                    <a:pt x="9421000" y="2423845"/>
                  </a:lnTo>
                  <a:lnTo>
                    <a:pt x="5702249" y="2423845"/>
                  </a:lnTo>
                  <a:lnTo>
                    <a:pt x="5702249" y="0"/>
                  </a:lnTo>
                  <a:lnTo>
                    <a:pt x="5669788" y="0"/>
                  </a:lnTo>
                  <a:lnTo>
                    <a:pt x="5669788" y="2423845"/>
                  </a:lnTo>
                  <a:lnTo>
                    <a:pt x="3803396" y="2423845"/>
                  </a:lnTo>
                  <a:lnTo>
                    <a:pt x="3803396" y="0"/>
                  </a:lnTo>
                  <a:lnTo>
                    <a:pt x="3770934" y="0"/>
                  </a:lnTo>
                  <a:lnTo>
                    <a:pt x="3770934" y="2423845"/>
                  </a:lnTo>
                  <a:lnTo>
                    <a:pt x="61264" y="2423845"/>
                  </a:lnTo>
                  <a:lnTo>
                    <a:pt x="37452" y="2428684"/>
                  </a:lnTo>
                  <a:lnTo>
                    <a:pt x="17970" y="2441854"/>
                  </a:lnTo>
                  <a:lnTo>
                    <a:pt x="4826" y="2461374"/>
                  </a:lnTo>
                  <a:lnTo>
                    <a:pt x="0" y="2485237"/>
                  </a:lnTo>
                  <a:lnTo>
                    <a:pt x="0" y="3026003"/>
                  </a:lnTo>
                  <a:lnTo>
                    <a:pt x="4826" y="3049867"/>
                  </a:lnTo>
                  <a:lnTo>
                    <a:pt x="17970" y="3069386"/>
                  </a:lnTo>
                  <a:lnTo>
                    <a:pt x="37452" y="3082556"/>
                  </a:lnTo>
                  <a:lnTo>
                    <a:pt x="61264" y="3087395"/>
                  </a:lnTo>
                  <a:lnTo>
                    <a:pt x="9421000" y="3087395"/>
                  </a:lnTo>
                  <a:lnTo>
                    <a:pt x="9444825" y="3082556"/>
                  </a:lnTo>
                  <a:lnTo>
                    <a:pt x="9464307" y="3069386"/>
                  </a:lnTo>
                  <a:lnTo>
                    <a:pt x="9477451" y="3049867"/>
                  </a:lnTo>
                  <a:lnTo>
                    <a:pt x="9482277" y="3026003"/>
                  </a:lnTo>
                  <a:lnTo>
                    <a:pt x="9482277" y="2485237"/>
                  </a:lnTo>
                  <a:close/>
                </a:path>
              </a:pathLst>
            </a:custGeom>
            <a:solidFill>
              <a:srgbClr val="191919">
                <a:alpha val="4708"/>
              </a:srgbClr>
            </a:solidFill>
          </p:spPr>
          <p:txBody>
            <a:bodyPr wrap="square" lIns="0" tIns="0" rIns="0" bIns="0" rtlCol="0"/>
            <a:lstStyle/>
            <a:p>
              <a:pPr defTabSz="914034"/>
              <a:endParaRPr sz="179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2618224" y="3035676"/>
              <a:ext cx="33020" cy="3084195"/>
            </a:xfrm>
            <a:custGeom>
              <a:avLst/>
              <a:gdLst/>
              <a:ahLst/>
              <a:cxnLst/>
              <a:rect l="l" t="t" r="r" b="b"/>
              <a:pathLst>
                <a:path w="33019" h="3084195">
                  <a:moveTo>
                    <a:pt x="32461" y="0"/>
                  </a:moveTo>
                  <a:lnTo>
                    <a:pt x="0" y="0"/>
                  </a:lnTo>
                  <a:lnTo>
                    <a:pt x="0" y="3083770"/>
                  </a:lnTo>
                  <a:lnTo>
                    <a:pt x="32461" y="3083770"/>
                  </a:lnTo>
                  <a:lnTo>
                    <a:pt x="32461" y="0"/>
                  </a:lnTo>
                  <a:close/>
                </a:path>
              </a:pathLst>
            </a:custGeom>
            <a:solidFill>
              <a:srgbClr val="191919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pPr defTabSz="914034"/>
              <a:endParaRPr sz="179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736576" y="5454941"/>
              <a:ext cx="857250" cy="663575"/>
            </a:xfrm>
            <a:custGeom>
              <a:avLst/>
              <a:gdLst/>
              <a:ahLst/>
              <a:cxnLst/>
              <a:rect l="l" t="t" r="r" b="b"/>
              <a:pathLst>
                <a:path w="857250" h="663575">
                  <a:moveTo>
                    <a:pt x="795505" y="0"/>
                  </a:moveTo>
                  <a:lnTo>
                    <a:pt x="61390" y="0"/>
                  </a:lnTo>
                  <a:lnTo>
                    <a:pt x="37527" y="4835"/>
                  </a:lnTo>
                  <a:lnTo>
                    <a:pt x="18010" y="18009"/>
                  </a:lnTo>
                  <a:lnTo>
                    <a:pt x="4835" y="37527"/>
                  </a:lnTo>
                  <a:lnTo>
                    <a:pt x="0" y="61390"/>
                  </a:lnTo>
                  <a:lnTo>
                    <a:pt x="0" y="602160"/>
                  </a:lnTo>
                  <a:lnTo>
                    <a:pt x="4835" y="626022"/>
                  </a:lnTo>
                  <a:lnTo>
                    <a:pt x="18010" y="645539"/>
                  </a:lnTo>
                  <a:lnTo>
                    <a:pt x="37527" y="658714"/>
                  </a:lnTo>
                  <a:lnTo>
                    <a:pt x="61390" y="663549"/>
                  </a:lnTo>
                  <a:lnTo>
                    <a:pt x="795505" y="663549"/>
                  </a:lnTo>
                  <a:lnTo>
                    <a:pt x="819368" y="658714"/>
                  </a:lnTo>
                  <a:lnTo>
                    <a:pt x="838886" y="645539"/>
                  </a:lnTo>
                  <a:lnTo>
                    <a:pt x="852060" y="626022"/>
                  </a:lnTo>
                  <a:lnTo>
                    <a:pt x="856896" y="602160"/>
                  </a:lnTo>
                  <a:lnTo>
                    <a:pt x="856896" y="61390"/>
                  </a:lnTo>
                  <a:lnTo>
                    <a:pt x="852060" y="37527"/>
                  </a:lnTo>
                  <a:lnTo>
                    <a:pt x="838886" y="18009"/>
                  </a:lnTo>
                  <a:lnTo>
                    <a:pt x="819368" y="4835"/>
                  </a:lnTo>
                  <a:lnTo>
                    <a:pt x="795505" y="0"/>
                  </a:lnTo>
                  <a:close/>
                </a:path>
              </a:pathLst>
            </a:custGeom>
            <a:solidFill>
              <a:srgbClr val="B22334"/>
            </a:solidFill>
          </p:spPr>
          <p:txBody>
            <a:bodyPr wrap="square" lIns="0" tIns="0" rIns="0" bIns="0" rtlCol="0"/>
            <a:lstStyle/>
            <a:p>
              <a:pPr defTabSz="914034"/>
              <a:endParaRPr sz="1799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2819341" y="3271250"/>
            <a:ext cx="1206016" cy="488590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 marR="5078" defTabSz="914034">
              <a:lnSpc>
                <a:spcPct val="133100"/>
              </a:lnSpc>
              <a:spcBef>
                <a:spcPts val="100"/>
              </a:spcBef>
            </a:pPr>
            <a:r>
              <a:rPr lang="de-DE" sz="800" kern="0" dirty="0">
                <a:solidFill>
                  <a:srgbClr val="113A5A"/>
                </a:solidFill>
                <a:latin typeface="Montserrat"/>
                <a:cs typeface="Montserrat"/>
              </a:rPr>
              <a:t>Evaluierung deiner Zeugnisse und akademischen Profils</a:t>
            </a:r>
            <a:endParaRPr sz="800" kern="0" dirty="0">
              <a:solidFill>
                <a:sysClr val="windowText" lastClr="000000"/>
              </a:solidFill>
              <a:latin typeface="Montserrat"/>
              <a:cs typeface="Montserrat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819341" y="3920191"/>
            <a:ext cx="1348809" cy="488390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 marR="5078" defTabSz="914034">
              <a:lnSpc>
                <a:spcPct val="133100"/>
              </a:lnSpc>
              <a:spcBef>
                <a:spcPts val="100"/>
              </a:spcBef>
            </a:pPr>
            <a:r>
              <a:rPr sz="800" kern="0" dirty="0">
                <a:solidFill>
                  <a:srgbClr val="113A5A"/>
                </a:solidFill>
                <a:latin typeface="Montserrat"/>
                <a:cs typeface="Montserrat"/>
              </a:rPr>
              <a:t>Sammeln</a:t>
            </a:r>
            <a:r>
              <a:rPr sz="800" kern="0" spc="204" dirty="0">
                <a:solidFill>
                  <a:srgbClr val="113A5A"/>
                </a:solidFill>
                <a:latin typeface="Montserrat"/>
                <a:cs typeface="Montserrat"/>
              </a:rPr>
              <a:t> </a:t>
            </a:r>
            <a:r>
              <a:rPr sz="800" kern="0" spc="-25" dirty="0">
                <a:solidFill>
                  <a:srgbClr val="113A5A"/>
                </a:solidFill>
                <a:latin typeface="Montserrat"/>
                <a:cs typeface="Montserrat"/>
              </a:rPr>
              <a:t>von</a:t>
            </a:r>
            <a:r>
              <a:rPr sz="800" kern="0" dirty="0">
                <a:solidFill>
                  <a:srgbClr val="113A5A"/>
                </a:solidFill>
                <a:latin typeface="Montserrat"/>
                <a:cs typeface="Montserrat"/>
              </a:rPr>
              <a:t> Videomaterial</a:t>
            </a:r>
            <a:r>
              <a:rPr sz="800" kern="0" spc="254" dirty="0">
                <a:solidFill>
                  <a:srgbClr val="113A5A"/>
                </a:solidFill>
                <a:latin typeface="Montserrat"/>
                <a:cs typeface="Montserrat"/>
              </a:rPr>
              <a:t> </a:t>
            </a:r>
            <a:r>
              <a:rPr sz="800" kern="0" spc="-25" dirty="0">
                <a:solidFill>
                  <a:srgbClr val="113A5A"/>
                </a:solidFill>
                <a:latin typeface="Montserrat"/>
                <a:cs typeface="Montserrat"/>
              </a:rPr>
              <a:t>und</a:t>
            </a:r>
            <a:r>
              <a:rPr sz="800" kern="0" dirty="0">
                <a:solidFill>
                  <a:srgbClr val="113A5A"/>
                </a:solidFill>
                <a:latin typeface="Montserrat"/>
                <a:cs typeface="Montserrat"/>
              </a:rPr>
              <a:t> Erstellung</a:t>
            </a:r>
            <a:r>
              <a:rPr sz="800" kern="0" spc="260" dirty="0">
                <a:solidFill>
                  <a:srgbClr val="113A5A"/>
                </a:solidFill>
                <a:latin typeface="Montserrat"/>
                <a:cs typeface="Montserrat"/>
              </a:rPr>
              <a:t> </a:t>
            </a:r>
            <a:r>
              <a:rPr sz="800" kern="0" spc="-10" dirty="0">
                <a:solidFill>
                  <a:srgbClr val="113A5A"/>
                </a:solidFill>
                <a:latin typeface="Montserrat"/>
                <a:cs typeface="Montserrat"/>
              </a:rPr>
              <a:t>Athletenprofil</a:t>
            </a:r>
            <a:endParaRPr sz="800" kern="0" dirty="0">
              <a:solidFill>
                <a:sysClr val="windowText" lastClr="000000"/>
              </a:solidFill>
              <a:latin typeface="Montserrat"/>
              <a:cs typeface="Montserra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819341" y="4610278"/>
            <a:ext cx="1425611" cy="135236"/>
          </a:xfrm>
          <a:prstGeom prst="rect">
            <a:avLst/>
          </a:prstGeom>
        </p:spPr>
        <p:txBody>
          <a:bodyPr vert="horz" wrap="square" lIns="0" tIns="12060" rIns="0" bIns="0" rtlCol="0">
            <a:spAutoFit/>
          </a:bodyPr>
          <a:lstStyle/>
          <a:p>
            <a:pPr marL="12695" defTabSz="914034">
              <a:spcBef>
                <a:spcPts val="95"/>
              </a:spcBef>
            </a:pPr>
            <a:r>
              <a:rPr sz="800" kern="0" dirty="0">
                <a:solidFill>
                  <a:srgbClr val="113A5A"/>
                </a:solidFill>
                <a:latin typeface="Montserrat"/>
                <a:cs typeface="Montserrat"/>
              </a:rPr>
              <a:t>Anmeldung</a:t>
            </a:r>
            <a:r>
              <a:rPr sz="800" kern="0" spc="290" dirty="0">
                <a:solidFill>
                  <a:srgbClr val="113A5A"/>
                </a:solidFill>
                <a:latin typeface="Montserrat"/>
                <a:cs typeface="Montserrat"/>
              </a:rPr>
              <a:t> </a:t>
            </a:r>
            <a:r>
              <a:rPr sz="800" kern="0" spc="-10" dirty="0">
                <a:solidFill>
                  <a:srgbClr val="113A5A"/>
                </a:solidFill>
                <a:latin typeface="Montserrat"/>
                <a:cs typeface="Montserrat"/>
              </a:rPr>
              <a:t>Sportverband</a:t>
            </a:r>
            <a:endParaRPr sz="800" kern="0">
              <a:solidFill>
                <a:sysClr val="windowText" lastClr="000000"/>
              </a:solidFill>
              <a:latin typeface="Montserrat"/>
              <a:cs typeface="Montserrat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819340" y="4934749"/>
            <a:ext cx="945753" cy="135236"/>
          </a:xfrm>
          <a:prstGeom prst="rect">
            <a:avLst/>
          </a:prstGeom>
        </p:spPr>
        <p:txBody>
          <a:bodyPr vert="horz" wrap="square" lIns="0" tIns="12060" rIns="0" bIns="0" rtlCol="0">
            <a:spAutoFit/>
          </a:bodyPr>
          <a:lstStyle/>
          <a:p>
            <a:pPr marL="12695" defTabSz="914034">
              <a:spcBef>
                <a:spcPts val="95"/>
              </a:spcBef>
            </a:pPr>
            <a:r>
              <a:rPr sz="800" kern="0" spc="-10" dirty="0">
                <a:solidFill>
                  <a:srgbClr val="113A5A"/>
                </a:solidFill>
                <a:latin typeface="Montserrat"/>
                <a:cs typeface="Montserrat"/>
              </a:rPr>
              <a:t>Testvorbereitung</a:t>
            </a:r>
            <a:endParaRPr sz="800" kern="0">
              <a:solidFill>
                <a:sysClr val="windowText" lastClr="000000"/>
              </a:solidFill>
              <a:latin typeface="Montserrat"/>
              <a:cs typeface="Montserrat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154461" y="1054747"/>
            <a:ext cx="10383604" cy="1319169"/>
          </a:xfrm>
          <a:custGeom>
            <a:avLst/>
            <a:gdLst/>
            <a:ahLst/>
            <a:cxnLst/>
            <a:rect l="l" t="t" r="r" b="b"/>
            <a:pathLst>
              <a:path w="10387965" h="1516380">
                <a:moveTo>
                  <a:pt x="10387437" y="0"/>
                </a:moveTo>
                <a:lnTo>
                  <a:pt x="0" y="0"/>
                </a:lnTo>
                <a:lnTo>
                  <a:pt x="0" y="1516103"/>
                </a:lnTo>
                <a:lnTo>
                  <a:pt x="10387437" y="1516103"/>
                </a:lnTo>
                <a:lnTo>
                  <a:pt x="10387437" y="0"/>
                </a:lnTo>
                <a:close/>
              </a:path>
            </a:pathLst>
          </a:custGeom>
          <a:solidFill>
            <a:srgbClr val="992F41"/>
          </a:solidFill>
        </p:spPr>
        <p:txBody>
          <a:bodyPr wrap="square" lIns="0" tIns="0" rIns="0" bIns="0" rtlCol="0"/>
          <a:lstStyle/>
          <a:p>
            <a:pPr defTabSz="914034"/>
            <a:endParaRPr sz="1799" kern="0">
              <a:solidFill>
                <a:sysClr val="windowText" lastClr="000000"/>
              </a:solidFill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8328775" y="5461839"/>
            <a:ext cx="884818" cy="639177"/>
            <a:chOff x="8330027" y="5464133"/>
            <a:chExt cx="885190" cy="639445"/>
          </a:xfrm>
        </p:grpSpPr>
        <p:sp>
          <p:nvSpPr>
            <p:cNvPr id="32" name="object 32"/>
            <p:cNvSpPr/>
            <p:nvPr/>
          </p:nvSpPr>
          <p:spPr>
            <a:xfrm>
              <a:off x="8330027" y="5464133"/>
              <a:ext cx="885190" cy="639445"/>
            </a:xfrm>
            <a:custGeom>
              <a:avLst/>
              <a:gdLst/>
              <a:ahLst/>
              <a:cxnLst/>
              <a:rect l="l" t="t" r="r" b="b"/>
              <a:pathLst>
                <a:path w="885190" h="639445">
                  <a:moveTo>
                    <a:pt x="786578" y="0"/>
                  </a:moveTo>
                  <a:lnTo>
                    <a:pt x="442450" y="0"/>
                  </a:lnTo>
                  <a:lnTo>
                    <a:pt x="442450" y="49161"/>
                  </a:lnTo>
                  <a:lnTo>
                    <a:pt x="871258" y="49161"/>
                  </a:lnTo>
                  <a:lnTo>
                    <a:pt x="855945" y="29129"/>
                  </a:lnTo>
                  <a:lnTo>
                    <a:pt x="836144" y="13602"/>
                  </a:lnTo>
                  <a:lnTo>
                    <a:pt x="812730" y="3564"/>
                  </a:lnTo>
                  <a:lnTo>
                    <a:pt x="786578" y="0"/>
                  </a:lnTo>
                  <a:close/>
                </a:path>
                <a:path w="885190" h="639445">
                  <a:moveTo>
                    <a:pt x="884900" y="491611"/>
                  </a:moveTo>
                  <a:lnTo>
                    <a:pt x="0" y="491611"/>
                  </a:lnTo>
                  <a:lnTo>
                    <a:pt x="0" y="540772"/>
                  </a:lnTo>
                  <a:lnTo>
                    <a:pt x="884900" y="540772"/>
                  </a:lnTo>
                  <a:lnTo>
                    <a:pt x="884900" y="491611"/>
                  </a:lnTo>
                  <a:close/>
                </a:path>
                <a:path w="885190" h="639445">
                  <a:moveTo>
                    <a:pt x="884900" y="294966"/>
                  </a:moveTo>
                  <a:lnTo>
                    <a:pt x="442450" y="294966"/>
                  </a:lnTo>
                  <a:lnTo>
                    <a:pt x="442450" y="344128"/>
                  </a:lnTo>
                  <a:lnTo>
                    <a:pt x="884900" y="344128"/>
                  </a:lnTo>
                  <a:lnTo>
                    <a:pt x="884900" y="294966"/>
                  </a:lnTo>
                  <a:close/>
                </a:path>
                <a:path w="885190" h="639445">
                  <a:moveTo>
                    <a:pt x="884900" y="196644"/>
                  </a:moveTo>
                  <a:lnTo>
                    <a:pt x="442450" y="196644"/>
                  </a:lnTo>
                  <a:lnTo>
                    <a:pt x="442450" y="245805"/>
                  </a:lnTo>
                  <a:lnTo>
                    <a:pt x="884900" y="245805"/>
                  </a:lnTo>
                  <a:lnTo>
                    <a:pt x="884900" y="196644"/>
                  </a:lnTo>
                  <a:close/>
                </a:path>
                <a:path w="885190" h="639445">
                  <a:moveTo>
                    <a:pt x="884900" y="393288"/>
                  </a:moveTo>
                  <a:lnTo>
                    <a:pt x="0" y="393288"/>
                  </a:lnTo>
                  <a:lnTo>
                    <a:pt x="0" y="442450"/>
                  </a:lnTo>
                  <a:lnTo>
                    <a:pt x="884900" y="442450"/>
                  </a:lnTo>
                  <a:lnTo>
                    <a:pt x="884900" y="393288"/>
                  </a:lnTo>
                  <a:close/>
                </a:path>
                <a:path w="885190" h="639445">
                  <a:moveTo>
                    <a:pt x="871258" y="589934"/>
                  </a:moveTo>
                  <a:lnTo>
                    <a:pt x="13642" y="589934"/>
                  </a:lnTo>
                  <a:lnTo>
                    <a:pt x="28954" y="609965"/>
                  </a:lnTo>
                  <a:lnTo>
                    <a:pt x="48755" y="625492"/>
                  </a:lnTo>
                  <a:lnTo>
                    <a:pt x="72170" y="635529"/>
                  </a:lnTo>
                  <a:lnTo>
                    <a:pt x="98322" y="639094"/>
                  </a:lnTo>
                  <a:lnTo>
                    <a:pt x="786578" y="639094"/>
                  </a:lnTo>
                  <a:lnTo>
                    <a:pt x="812730" y="635529"/>
                  </a:lnTo>
                  <a:lnTo>
                    <a:pt x="836144" y="625492"/>
                  </a:lnTo>
                  <a:lnTo>
                    <a:pt x="855945" y="609965"/>
                  </a:lnTo>
                  <a:lnTo>
                    <a:pt x="871258" y="589934"/>
                  </a:lnTo>
                  <a:close/>
                </a:path>
                <a:path w="885190" h="639445">
                  <a:moveTo>
                    <a:pt x="884900" y="98322"/>
                  </a:moveTo>
                  <a:lnTo>
                    <a:pt x="442450" y="98322"/>
                  </a:lnTo>
                  <a:lnTo>
                    <a:pt x="442450" y="147483"/>
                  </a:lnTo>
                  <a:lnTo>
                    <a:pt x="884900" y="147483"/>
                  </a:lnTo>
                  <a:lnTo>
                    <a:pt x="884900" y="98322"/>
                  </a:lnTo>
                  <a:close/>
                </a:path>
              </a:pathLst>
            </a:custGeom>
            <a:solidFill>
              <a:srgbClr val="B22334"/>
            </a:solidFill>
          </p:spPr>
          <p:txBody>
            <a:bodyPr wrap="square" lIns="0" tIns="0" rIns="0" bIns="0" rtlCol="0"/>
            <a:lstStyle/>
            <a:p>
              <a:pPr defTabSz="914034"/>
              <a:endParaRPr sz="179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8330027" y="5513295"/>
              <a:ext cx="885190" cy="541020"/>
            </a:xfrm>
            <a:custGeom>
              <a:avLst/>
              <a:gdLst/>
              <a:ahLst/>
              <a:cxnLst/>
              <a:rect l="l" t="t" r="r" b="b"/>
              <a:pathLst>
                <a:path w="885190" h="541020">
                  <a:moveTo>
                    <a:pt x="884900" y="491610"/>
                  </a:moveTo>
                  <a:lnTo>
                    <a:pt x="0" y="491610"/>
                  </a:lnTo>
                  <a:lnTo>
                    <a:pt x="0" y="497338"/>
                  </a:lnTo>
                  <a:lnTo>
                    <a:pt x="10254" y="534945"/>
                  </a:lnTo>
                  <a:lnTo>
                    <a:pt x="13642" y="540772"/>
                  </a:lnTo>
                  <a:lnTo>
                    <a:pt x="871258" y="540772"/>
                  </a:lnTo>
                  <a:lnTo>
                    <a:pt x="884215" y="502869"/>
                  </a:lnTo>
                  <a:lnTo>
                    <a:pt x="884900" y="497338"/>
                  </a:lnTo>
                  <a:lnTo>
                    <a:pt x="884900" y="491610"/>
                  </a:lnTo>
                  <a:close/>
                </a:path>
                <a:path w="885190" h="541020">
                  <a:moveTo>
                    <a:pt x="884900" y="393288"/>
                  </a:moveTo>
                  <a:lnTo>
                    <a:pt x="0" y="393288"/>
                  </a:lnTo>
                  <a:lnTo>
                    <a:pt x="0" y="442450"/>
                  </a:lnTo>
                  <a:lnTo>
                    <a:pt x="884900" y="442450"/>
                  </a:lnTo>
                  <a:lnTo>
                    <a:pt x="884900" y="393288"/>
                  </a:lnTo>
                  <a:close/>
                </a:path>
                <a:path w="885190" h="541020">
                  <a:moveTo>
                    <a:pt x="884900" y="294966"/>
                  </a:moveTo>
                  <a:lnTo>
                    <a:pt x="0" y="294966"/>
                  </a:lnTo>
                  <a:lnTo>
                    <a:pt x="0" y="344126"/>
                  </a:lnTo>
                  <a:lnTo>
                    <a:pt x="884900" y="344126"/>
                  </a:lnTo>
                  <a:lnTo>
                    <a:pt x="884900" y="294966"/>
                  </a:lnTo>
                  <a:close/>
                </a:path>
                <a:path w="885190" h="541020">
                  <a:moveTo>
                    <a:pt x="884900" y="196644"/>
                  </a:moveTo>
                  <a:lnTo>
                    <a:pt x="442450" y="196644"/>
                  </a:lnTo>
                  <a:lnTo>
                    <a:pt x="442450" y="245804"/>
                  </a:lnTo>
                  <a:lnTo>
                    <a:pt x="884900" y="245804"/>
                  </a:lnTo>
                  <a:lnTo>
                    <a:pt x="884900" y="196644"/>
                  </a:lnTo>
                  <a:close/>
                </a:path>
                <a:path w="885190" h="541020">
                  <a:moveTo>
                    <a:pt x="884900" y="98322"/>
                  </a:moveTo>
                  <a:lnTo>
                    <a:pt x="442450" y="98322"/>
                  </a:lnTo>
                  <a:lnTo>
                    <a:pt x="442450" y="147482"/>
                  </a:lnTo>
                  <a:lnTo>
                    <a:pt x="884900" y="147482"/>
                  </a:lnTo>
                  <a:lnTo>
                    <a:pt x="884900" y="98322"/>
                  </a:lnTo>
                  <a:close/>
                </a:path>
                <a:path w="885190" h="541020">
                  <a:moveTo>
                    <a:pt x="1671" y="32470"/>
                  </a:moveTo>
                  <a:lnTo>
                    <a:pt x="685" y="37927"/>
                  </a:lnTo>
                  <a:lnTo>
                    <a:pt x="0" y="43434"/>
                  </a:lnTo>
                  <a:lnTo>
                    <a:pt x="741" y="37903"/>
                  </a:lnTo>
                  <a:lnTo>
                    <a:pt x="1671" y="32470"/>
                  </a:lnTo>
                  <a:close/>
                </a:path>
                <a:path w="885190" h="541020">
                  <a:moveTo>
                    <a:pt x="4099" y="22218"/>
                  </a:moveTo>
                  <a:lnTo>
                    <a:pt x="3755" y="23178"/>
                  </a:lnTo>
                  <a:lnTo>
                    <a:pt x="3147" y="25661"/>
                  </a:lnTo>
                  <a:lnTo>
                    <a:pt x="3793" y="23154"/>
                  </a:lnTo>
                  <a:lnTo>
                    <a:pt x="4099" y="22218"/>
                  </a:lnTo>
                  <a:close/>
                </a:path>
                <a:path w="885190" h="541020">
                  <a:moveTo>
                    <a:pt x="5407" y="18361"/>
                  </a:moveTo>
                  <a:lnTo>
                    <a:pt x="4572" y="20770"/>
                  </a:lnTo>
                  <a:lnTo>
                    <a:pt x="4099" y="22218"/>
                  </a:lnTo>
                  <a:lnTo>
                    <a:pt x="4621" y="20770"/>
                  </a:lnTo>
                  <a:lnTo>
                    <a:pt x="5407" y="18361"/>
                  </a:lnTo>
                  <a:close/>
                </a:path>
                <a:path w="885190" h="541020">
                  <a:moveTo>
                    <a:pt x="871258" y="0"/>
                  </a:moveTo>
                  <a:lnTo>
                    <a:pt x="442450" y="0"/>
                  </a:lnTo>
                  <a:lnTo>
                    <a:pt x="442450" y="49160"/>
                  </a:lnTo>
                  <a:lnTo>
                    <a:pt x="884900" y="49160"/>
                  </a:lnTo>
                  <a:lnTo>
                    <a:pt x="884900" y="43434"/>
                  </a:lnTo>
                  <a:lnTo>
                    <a:pt x="879443" y="18287"/>
                  </a:lnTo>
                  <a:lnTo>
                    <a:pt x="877255" y="11945"/>
                  </a:lnTo>
                  <a:lnTo>
                    <a:pt x="874600" y="5825"/>
                  </a:lnTo>
                  <a:lnTo>
                    <a:pt x="871282" y="97"/>
                  </a:lnTo>
                  <a:close/>
                </a:path>
              </a:pathLst>
            </a:custGeom>
            <a:solidFill>
              <a:srgbClr val="EEEEEE"/>
            </a:solidFill>
          </p:spPr>
          <p:txBody>
            <a:bodyPr wrap="square" lIns="0" tIns="0" rIns="0" bIns="0" rtlCol="0"/>
            <a:lstStyle/>
            <a:p>
              <a:pPr defTabSz="914034"/>
              <a:endParaRPr sz="179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8330027" y="5464133"/>
              <a:ext cx="442595" cy="344170"/>
            </a:xfrm>
            <a:custGeom>
              <a:avLst/>
              <a:gdLst/>
              <a:ahLst/>
              <a:cxnLst/>
              <a:rect l="l" t="t" r="r" b="b"/>
              <a:pathLst>
                <a:path w="442595" h="344170">
                  <a:moveTo>
                    <a:pt x="442450" y="0"/>
                  </a:moveTo>
                  <a:lnTo>
                    <a:pt x="98322" y="0"/>
                  </a:lnTo>
                  <a:lnTo>
                    <a:pt x="60052" y="7727"/>
                  </a:lnTo>
                  <a:lnTo>
                    <a:pt x="28799" y="28799"/>
                  </a:lnTo>
                  <a:lnTo>
                    <a:pt x="7727" y="60052"/>
                  </a:lnTo>
                  <a:lnTo>
                    <a:pt x="0" y="98322"/>
                  </a:lnTo>
                  <a:lnTo>
                    <a:pt x="0" y="344128"/>
                  </a:lnTo>
                  <a:lnTo>
                    <a:pt x="442450" y="344128"/>
                  </a:lnTo>
                  <a:lnTo>
                    <a:pt x="442450" y="0"/>
                  </a:lnTo>
                  <a:close/>
                </a:path>
              </a:pathLst>
            </a:custGeom>
            <a:solidFill>
              <a:srgbClr val="3C3B6E"/>
            </a:solidFill>
          </p:spPr>
          <p:txBody>
            <a:bodyPr wrap="square" lIns="0" tIns="0" rIns="0" bIns="0" rtlCol="0"/>
            <a:lstStyle/>
            <a:p>
              <a:pPr defTabSz="914034"/>
              <a:endParaRPr sz="179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8379213" y="5513295"/>
              <a:ext cx="344170" cy="243840"/>
            </a:xfrm>
            <a:custGeom>
              <a:avLst/>
              <a:gdLst/>
              <a:ahLst/>
              <a:cxnLst/>
              <a:rect l="l" t="t" r="r" b="b"/>
              <a:pathLst>
                <a:path w="344170" h="243839">
                  <a:moveTo>
                    <a:pt x="49136" y="17844"/>
                  </a:moveTo>
                  <a:lnTo>
                    <a:pt x="0" y="17844"/>
                  </a:lnTo>
                  <a:lnTo>
                    <a:pt x="15190" y="28882"/>
                  </a:lnTo>
                  <a:lnTo>
                    <a:pt x="9390" y="46702"/>
                  </a:lnTo>
                  <a:lnTo>
                    <a:pt x="24556" y="35690"/>
                  </a:lnTo>
                  <a:lnTo>
                    <a:pt x="36162" y="35690"/>
                  </a:lnTo>
                  <a:lnTo>
                    <a:pt x="33945" y="28882"/>
                  </a:lnTo>
                  <a:lnTo>
                    <a:pt x="49136" y="17844"/>
                  </a:lnTo>
                  <a:close/>
                </a:path>
                <a:path w="344170" h="243839">
                  <a:moveTo>
                    <a:pt x="36162" y="35690"/>
                  </a:moveTo>
                  <a:lnTo>
                    <a:pt x="24556" y="35690"/>
                  </a:lnTo>
                  <a:lnTo>
                    <a:pt x="39747" y="46702"/>
                  </a:lnTo>
                  <a:lnTo>
                    <a:pt x="36162" y="35690"/>
                  </a:lnTo>
                  <a:close/>
                </a:path>
                <a:path w="344170" h="243839">
                  <a:moveTo>
                    <a:pt x="24556" y="0"/>
                  </a:moveTo>
                  <a:lnTo>
                    <a:pt x="18779" y="17844"/>
                  </a:lnTo>
                  <a:lnTo>
                    <a:pt x="30356" y="17844"/>
                  </a:lnTo>
                  <a:lnTo>
                    <a:pt x="24556" y="0"/>
                  </a:lnTo>
                  <a:close/>
                </a:path>
                <a:path w="344170" h="243839">
                  <a:moveTo>
                    <a:pt x="98297" y="67006"/>
                  </a:moveTo>
                  <a:lnTo>
                    <a:pt x="49161" y="67006"/>
                  </a:lnTo>
                  <a:lnTo>
                    <a:pt x="64352" y="78042"/>
                  </a:lnTo>
                  <a:lnTo>
                    <a:pt x="58550" y="95863"/>
                  </a:lnTo>
                  <a:lnTo>
                    <a:pt x="73717" y="84851"/>
                  </a:lnTo>
                  <a:lnTo>
                    <a:pt x="85323" y="84851"/>
                  </a:lnTo>
                  <a:lnTo>
                    <a:pt x="83107" y="78042"/>
                  </a:lnTo>
                  <a:lnTo>
                    <a:pt x="98297" y="67006"/>
                  </a:lnTo>
                  <a:close/>
                </a:path>
                <a:path w="344170" h="243839">
                  <a:moveTo>
                    <a:pt x="85323" y="84851"/>
                  </a:moveTo>
                  <a:lnTo>
                    <a:pt x="73717" y="84851"/>
                  </a:lnTo>
                  <a:lnTo>
                    <a:pt x="88907" y="95863"/>
                  </a:lnTo>
                  <a:lnTo>
                    <a:pt x="85323" y="84851"/>
                  </a:lnTo>
                  <a:close/>
                </a:path>
                <a:path w="344170" h="243839">
                  <a:moveTo>
                    <a:pt x="73717" y="49160"/>
                  </a:moveTo>
                  <a:lnTo>
                    <a:pt x="67941" y="67006"/>
                  </a:lnTo>
                  <a:lnTo>
                    <a:pt x="79518" y="67006"/>
                  </a:lnTo>
                  <a:lnTo>
                    <a:pt x="73717" y="49160"/>
                  </a:lnTo>
                  <a:close/>
                </a:path>
                <a:path w="344170" h="243839">
                  <a:moveTo>
                    <a:pt x="196620" y="67006"/>
                  </a:moveTo>
                  <a:lnTo>
                    <a:pt x="147483" y="67006"/>
                  </a:lnTo>
                  <a:lnTo>
                    <a:pt x="162674" y="78042"/>
                  </a:lnTo>
                  <a:lnTo>
                    <a:pt x="156872" y="95863"/>
                  </a:lnTo>
                  <a:lnTo>
                    <a:pt x="172039" y="84851"/>
                  </a:lnTo>
                  <a:lnTo>
                    <a:pt x="183645" y="84851"/>
                  </a:lnTo>
                  <a:lnTo>
                    <a:pt x="181429" y="78042"/>
                  </a:lnTo>
                  <a:lnTo>
                    <a:pt x="196620" y="67006"/>
                  </a:lnTo>
                  <a:close/>
                </a:path>
                <a:path w="344170" h="243839">
                  <a:moveTo>
                    <a:pt x="183645" y="84851"/>
                  </a:moveTo>
                  <a:lnTo>
                    <a:pt x="172039" y="84851"/>
                  </a:lnTo>
                  <a:lnTo>
                    <a:pt x="187229" y="95863"/>
                  </a:lnTo>
                  <a:lnTo>
                    <a:pt x="183645" y="84851"/>
                  </a:lnTo>
                  <a:close/>
                </a:path>
                <a:path w="344170" h="243839">
                  <a:moveTo>
                    <a:pt x="172039" y="49160"/>
                  </a:moveTo>
                  <a:lnTo>
                    <a:pt x="166263" y="67006"/>
                  </a:lnTo>
                  <a:lnTo>
                    <a:pt x="177840" y="67006"/>
                  </a:lnTo>
                  <a:lnTo>
                    <a:pt x="172039" y="49160"/>
                  </a:lnTo>
                  <a:close/>
                </a:path>
                <a:path w="344170" h="243839">
                  <a:moveTo>
                    <a:pt x="294942" y="67006"/>
                  </a:moveTo>
                  <a:lnTo>
                    <a:pt x="245805" y="67006"/>
                  </a:lnTo>
                  <a:lnTo>
                    <a:pt x="260996" y="78042"/>
                  </a:lnTo>
                  <a:lnTo>
                    <a:pt x="255195" y="95863"/>
                  </a:lnTo>
                  <a:lnTo>
                    <a:pt x="270361" y="84851"/>
                  </a:lnTo>
                  <a:lnTo>
                    <a:pt x="281967" y="84851"/>
                  </a:lnTo>
                  <a:lnTo>
                    <a:pt x="279751" y="78042"/>
                  </a:lnTo>
                  <a:lnTo>
                    <a:pt x="294942" y="67006"/>
                  </a:lnTo>
                  <a:close/>
                </a:path>
                <a:path w="344170" h="243839">
                  <a:moveTo>
                    <a:pt x="281967" y="84851"/>
                  </a:moveTo>
                  <a:lnTo>
                    <a:pt x="270361" y="84851"/>
                  </a:lnTo>
                  <a:lnTo>
                    <a:pt x="285551" y="95863"/>
                  </a:lnTo>
                  <a:lnTo>
                    <a:pt x="281967" y="84851"/>
                  </a:lnTo>
                  <a:close/>
                </a:path>
                <a:path w="344170" h="243839">
                  <a:moveTo>
                    <a:pt x="270361" y="49160"/>
                  </a:moveTo>
                  <a:lnTo>
                    <a:pt x="264585" y="67006"/>
                  </a:lnTo>
                  <a:lnTo>
                    <a:pt x="276162" y="67006"/>
                  </a:lnTo>
                  <a:lnTo>
                    <a:pt x="270361" y="49160"/>
                  </a:lnTo>
                  <a:close/>
                </a:path>
                <a:path w="344170" h="243839">
                  <a:moveTo>
                    <a:pt x="98297" y="165328"/>
                  </a:moveTo>
                  <a:lnTo>
                    <a:pt x="49161" y="165328"/>
                  </a:lnTo>
                  <a:lnTo>
                    <a:pt x="64352" y="176364"/>
                  </a:lnTo>
                  <a:lnTo>
                    <a:pt x="58550" y="194185"/>
                  </a:lnTo>
                  <a:lnTo>
                    <a:pt x="73717" y="183173"/>
                  </a:lnTo>
                  <a:lnTo>
                    <a:pt x="85323" y="183173"/>
                  </a:lnTo>
                  <a:lnTo>
                    <a:pt x="83107" y="176364"/>
                  </a:lnTo>
                  <a:lnTo>
                    <a:pt x="98297" y="165328"/>
                  </a:lnTo>
                  <a:close/>
                </a:path>
                <a:path w="344170" h="243839">
                  <a:moveTo>
                    <a:pt x="85323" y="183173"/>
                  </a:moveTo>
                  <a:lnTo>
                    <a:pt x="73717" y="183173"/>
                  </a:lnTo>
                  <a:lnTo>
                    <a:pt x="88907" y="194185"/>
                  </a:lnTo>
                  <a:lnTo>
                    <a:pt x="85323" y="183173"/>
                  </a:lnTo>
                  <a:close/>
                </a:path>
                <a:path w="344170" h="243839">
                  <a:moveTo>
                    <a:pt x="73717" y="147482"/>
                  </a:moveTo>
                  <a:lnTo>
                    <a:pt x="67941" y="165328"/>
                  </a:lnTo>
                  <a:lnTo>
                    <a:pt x="79518" y="165328"/>
                  </a:lnTo>
                  <a:lnTo>
                    <a:pt x="73717" y="147482"/>
                  </a:lnTo>
                  <a:close/>
                </a:path>
                <a:path w="344170" h="243839">
                  <a:moveTo>
                    <a:pt x="196620" y="165328"/>
                  </a:moveTo>
                  <a:lnTo>
                    <a:pt x="147483" y="165328"/>
                  </a:lnTo>
                  <a:lnTo>
                    <a:pt x="162674" y="176364"/>
                  </a:lnTo>
                  <a:lnTo>
                    <a:pt x="156872" y="194185"/>
                  </a:lnTo>
                  <a:lnTo>
                    <a:pt x="172039" y="183173"/>
                  </a:lnTo>
                  <a:lnTo>
                    <a:pt x="183645" y="183173"/>
                  </a:lnTo>
                  <a:lnTo>
                    <a:pt x="181429" y="176364"/>
                  </a:lnTo>
                  <a:lnTo>
                    <a:pt x="196620" y="165328"/>
                  </a:lnTo>
                  <a:close/>
                </a:path>
                <a:path w="344170" h="243839">
                  <a:moveTo>
                    <a:pt x="183645" y="183173"/>
                  </a:moveTo>
                  <a:lnTo>
                    <a:pt x="172039" y="183173"/>
                  </a:lnTo>
                  <a:lnTo>
                    <a:pt x="187229" y="194185"/>
                  </a:lnTo>
                  <a:lnTo>
                    <a:pt x="183645" y="183173"/>
                  </a:lnTo>
                  <a:close/>
                </a:path>
                <a:path w="344170" h="243839">
                  <a:moveTo>
                    <a:pt x="172039" y="147482"/>
                  </a:moveTo>
                  <a:lnTo>
                    <a:pt x="166263" y="165328"/>
                  </a:lnTo>
                  <a:lnTo>
                    <a:pt x="177840" y="165328"/>
                  </a:lnTo>
                  <a:lnTo>
                    <a:pt x="172039" y="147482"/>
                  </a:lnTo>
                  <a:close/>
                </a:path>
                <a:path w="344170" h="243839">
                  <a:moveTo>
                    <a:pt x="294942" y="165328"/>
                  </a:moveTo>
                  <a:lnTo>
                    <a:pt x="245805" y="165328"/>
                  </a:lnTo>
                  <a:lnTo>
                    <a:pt x="260996" y="176364"/>
                  </a:lnTo>
                  <a:lnTo>
                    <a:pt x="255195" y="194185"/>
                  </a:lnTo>
                  <a:lnTo>
                    <a:pt x="270361" y="183173"/>
                  </a:lnTo>
                  <a:lnTo>
                    <a:pt x="281967" y="183173"/>
                  </a:lnTo>
                  <a:lnTo>
                    <a:pt x="279751" y="176364"/>
                  </a:lnTo>
                  <a:lnTo>
                    <a:pt x="294942" y="165328"/>
                  </a:lnTo>
                  <a:close/>
                </a:path>
                <a:path w="344170" h="243839">
                  <a:moveTo>
                    <a:pt x="281967" y="183173"/>
                  </a:moveTo>
                  <a:lnTo>
                    <a:pt x="270361" y="183173"/>
                  </a:lnTo>
                  <a:lnTo>
                    <a:pt x="285551" y="194185"/>
                  </a:lnTo>
                  <a:lnTo>
                    <a:pt x="281967" y="183173"/>
                  </a:lnTo>
                  <a:close/>
                </a:path>
                <a:path w="344170" h="243839">
                  <a:moveTo>
                    <a:pt x="270361" y="147482"/>
                  </a:moveTo>
                  <a:lnTo>
                    <a:pt x="264585" y="165328"/>
                  </a:lnTo>
                  <a:lnTo>
                    <a:pt x="276162" y="165328"/>
                  </a:lnTo>
                  <a:lnTo>
                    <a:pt x="270361" y="147482"/>
                  </a:lnTo>
                  <a:close/>
                </a:path>
                <a:path w="344170" h="243839">
                  <a:moveTo>
                    <a:pt x="147458" y="17844"/>
                  </a:moveTo>
                  <a:lnTo>
                    <a:pt x="98322" y="17844"/>
                  </a:lnTo>
                  <a:lnTo>
                    <a:pt x="113512" y="28882"/>
                  </a:lnTo>
                  <a:lnTo>
                    <a:pt x="107712" y="46702"/>
                  </a:lnTo>
                  <a:lnTo>
                    <a:pt x="122878" y="35690"/>
                  </a:lnTo>
                  <a:lnTo>
                    <a:pt x="134484" y="35690"/>
                  </a:lnTo>
                  <a:lnTo>
                    <a:pt x="132267" y="28882"/>
                  </a:lnTo>
                  <a:lnTo>
                    <a:pt x="147458" y="17844"/>
                  </a:lnTo>
                  <a:close/>
                </a:path>
                <a:path w="344170" h="243839">
                  <a:moveTo>
                    <a:pt x="134484" y="35690"/>
                  </a:moveTo>
                  <a:lnTo>
                    <a:pt x="122878" y="35690"/>
                  </a:lnTo>
                  <a:lnTo>
                    <a:pt x="138069" y="46702"/>
                  </a:lnTo>
                  <a:lnTo>
                    <a:pt x="134484" y="35690"/>
                  </a:lnTo>
                  <a:close/>
                </a:path>
                <a:path w="344170" h="243839">
                  <a:moveTo>
                    <a:pt x="122878" y="0"/>
                  </a:moveTo>
                  <a:lnTo>
                    <a:pt x="117101" y="17844"/>
                  </a:lnTo>
                  <a:lnTo>
                    <a:pt x="128678" y="17844"/>
                  </a:lnTo>
                  <a:lnTo>
                    <a:pt x="122878" y="0"/>
                  </a:lnTo>
                  <a:close/>
                </a:path>
                <a:path w="344170" h="243839">
                  <a:moveTo>
                    <a:pt x="245780" y="17844"/>
                  </a:moveTo>
                  <a:lnTo>
                    <a:pt x="196644" y="17844"/>
                  </a:lnTo>
                  <a:lnTo>
                    <a:pt x="211835" y="28882"/>
                  </a:lnTo>
                  <a:lnTo>
                    <a:pt x="206034" y="46702"/>
                  </a:lnTo>
                  <a:lnTo>
                    <a:pt x="221200" y="35690"/>
                  </a:lnTo>
                  <a:lnTo>
                    <a:pt x="232806" y="35690"/>
                  </a:lnTo>
                  <a:lnTo>
                    <a:pt x="230590" y="28882"/>
                  </a:lnTo>
                  <a:lnTo>
                    <a:pt x="245780" y="17844"/>
                  </a:lnTo>
                  <a:close/>
                </a:path>
                <a:path w="344170" h="243839">
                  <a:moveTo>
                    <a:pt x="232806" y="35690"/>
                  </a:moveTo>
                  <a:lnTo>
                    <a:pt x="221200" y="35690"/>
                  </a:lnTo>
                  <a:lnTo>
                    <a:pt x="236391" y="46702"/>
                  </a:lnTo>
                  <a:lnTo>
                    <a:pt x="232806" y="35690"/>
                  </a:lnTo>
                  <a:close/>
                </a:path>
                <a:path w="344170" h="243839">
                  <a:moveTo>
                    <a:pt x="221200" y="0"/>
                  </a:moveTo>
                  <a:lnTo>
                    <a:pt x="215423" y="17844"/>
                  </a:lnTo>
                  <a:lnTo>
                    <a:pt x="227001" y="17844"/>
                  </a:lnTo>
                  <a:lnTo>
                    <a:pt x="221200" y="0"/>
                  </a:lnTo>
                  <a:close/>
                </a:path>
                <a:path w="344170" h="243839">
                  <a:moveTo>
                    <a:pt x="344102" y="17844"/>
                  </a:moveTo>
                  <a:lnTo>
                    <a:pt x="294966" y="17844"/>
                  </a:lnTo>
                  <a:lnTo>
                    <a:pt x="310158" y="28882"/>
                  </a:lnTo>
                  <a:lnTo>
                    <a:pt x="304356" y="46702"/>
                  </a:lnTo>
                  <a:lnTo>
                    <a:pt x="319523" y="35690"/>
                  </a:lnTo>
                  <a:lnTo>
                    <a:pt x="331128" y="35690"/>
                  </a:lnTo>
                  <a:lnTo>
                    <a:pt x="328912" y="28882"/>
                  </a:lnTo>
                  <a:lnTo>
                    <a:pt x="344102" y="17844"/>
                  </a:lnTo>
                  <a:close/>
                </a:path>
                <a:path w="344170" h="243839">
                  <a:moveTo>
                    <a:pt x="331128" y="35690"/>
                  </a:moveTo>
                  <a:lnTo>
                    <a:pt x="319523" y="35690"/>
                  </a:lnTo>
                  <a:lnTo>
                    <a:pt x="334713" y="46702"/>
                  </a:lnTo>
                  <a:lnTo>
                    <a:pt x="331128" y="35690"/>
                  </a:lnTo>
                  <a:close/>
                </a:path>
                <a:path w="344170" h="243839">
                  <a:moveTo>
                    <a:pt x="319523" y="0"/>
                  </a:moveTo>
                  <a:lnTo>
                    <a:pt x="313745" y="17844"/>
                  </a:lnTo>
                  <a:lnTo>
                    <a:pt x="325323" y="17844"/>
                  </a:lnTo>
                  <a:lnTo>
                    <a:pt x="319523" y="0"/>
                  </a:lnTo>
                  <a:close/>
                </a:path>
                <a:path w="344170" h="243839">
                  <a:moveTo>
                    <a:pt x="49136" y="116166"/>
                  </a:moveTo>
                  <a:lnTo>
                    <a:pt x="0" y="116166"/>
                  </a:lnTo>
                  <a:lnTo>
                    <a:pt x="15190" y="127204"/>
                  </a:lnTo>
                  <a:lnTo>
                    <a:pt x="9390" y="145025"/>
                  </a:lnTo>
                  <a:lnTo>
                    <a:pt x="24556" y="134012"/>
                  </a:lnTo>
                  <a:lnTo>
                    <a:pt x="36162" y="134012"/>
                  </a:lnTo>
                  <a:lnTo>
                    <a:pt x="33945" y="127204"/>
                  </a:lnTo>
                  <a:lnTo>
                    <a:pt x="49136" y="116166"/>
                  </a:lnTo>
                  <a:close/>
                </a:path>
                <a:path w="344170" h="243839">
                  <a:moveTo>
                    <a:pt x="36162" y="134012"/>
                  </a:moveTo>
                  <a:lnTo>
                    <a:pt x="24556" y="134012"/>
                  </a:lnTo>
                  <a:lnTo>
                    <a:pt x="39747" y="145025"/>
                  </a:lnTo>
                  <a:lnTo>
                    <a:pt x="36162" y="134012"/>
                  </a:lnTo>
                  <a:close/>
                </a:path>
                <a:path w="344170" h="243839">
                  <a:moveTo>
                    <a:pt x="24556" y="98322"/>
                  </a:moveTo>
                  <a:lnTo>
                    <a:pt x="18779" y="116166"/>
                  </a:lnTo>
                  <a:lnTo>
                    <a:pt x="30356" y="116166"/>
                  </a:lnTo>
                  <a:lnTo>
                    <a:pt x="24556" y="98322"/>
                  </a:lnTo>
                  <a:close/>
                </a:path>
                <a:path w="344170" h="243839">
                  <a:moveTo>
                    <a:pt x="147458" y="116166"/>
                  </a:moveTo>
                  <a:lnTo>
                    <a:pt x="98322" y="116166"/>
                  </a:lnTo>
                  <a:lnTo>
                    <a:pt x="113512" y="127204"/>
                  </a:lnTo>
                  <a:lnTo>
                    <a:pt x="107712" y="145025"/>
                  </a:lnTo>
                  <a:lnTo>
                    <a:pt x="122878" y="134012"/>
                  </a:lnTo>
                  <a:lnTo>
                    <a:pt x="134484" y="134012"/>
                  </a:lnTo>
                  <a:lnTo>
                    <a:pt x="132267" y="127204"/>
                  </a:lnTo>
                  <a:lnTo>
                    <a:pt x="147458" y="116166"/>
                  </a:lnTo>
                  <a:close/>
                </a:path>
                <a:path w="344170" h="243839">
                  <a:moveTo>
                    <a:pt x="134484" y="134012"/>
                  </a:moveTo>
                  <a:lnTo>
                    <a:pt x="122878" y="134012"/>
                  </a:lnTo>
                  <a:lnTo>
                    <a:pt x="138069" y="145025"/>
                  </a:lnTo>
                  <a:lnTo>
                    <a:pt x="134484" y="134012"/>
                  </a:lnTo>
                  <a:close/>
                </a:path>
                <a:path w="344170" h="243839">
                  <a:moveTo>
                    <a:pt x="122878" y="98322"/>
                  </a:moveTo>
                  <a:lnTo>
                    <a:pt x="117101" y="116166"/>
                  </a:lnTo>
                  <a:lnTo>
                    <a:pt x="128678" y="116166"/>
                  </a:lnTo>
                  <a:lnTo>
                    <a:pt x="122878" y="98322"/>
                  </a:lnTo>
                  <a:close/>
                </a:path>
                <a:path w="344170" h="243839">
                  <a:moveTo>
                    <a:pt x="245780" y="116166"/>
                  </a:moveTo>
                  <a:lnTo>
                    <a:pt x="196644" y="116166"/>
                  </a:lnTo>
                  <a:lnTo>
                    <a:pt x="211835" y="127204"/>
                  </a:lnTo>
                  <a:lnTo>
                    <a:pt x="206034" y="145025"/>
                  </a:lnTo>
                  <a:lnTo>
                    <a:pt x="221200" y="134012"/>
                  </a:lnTo>
                  <a:lnTo>
                    <a:pt x="232806" y="134012"/>
                  </a:lnTo>
                  <a:lnTo>
                    <a:pt x="230590" y="127204"/>
                  </a:lnTo>
                  <a:lnTo>
                    <a:pt x="245780" y="116166"/>
                  </a:lnTo>
                  <a:close/>
                </a:path>
                <a:path w="344170" h="243839">
                  <a:moveTo>
                    <a:pt x="232806" y="134012"/>
                  </a:moveTo>
                  <a:lnTo>
                    <a:pt x="221200" y="134012"/>
                  </a:lnTo>
                  <a:lnTo>
                    <a:pt x="236391" y="145025"/>
                  </a:lnTo>
                  <a:lnTo>
                    <a:pt x="232806" y="134012"/>
                  </a:lnTo>
                  <a:close/>
                </a:path>
                <a:path w="344170" h="243839">
                  <a:moveTo>
                    <a:pt x="221200" y="98322"/>
                  </a:moveTo>
                  <a:lnTo>
                    <a:pt x="215423" y="116166"/>
                  </a:lnTo>
                  <a:lnTo>
                    <a:pt x="227001" y="116166"/>
                  </a:lnTo>
                  <a:lnTo>
                    <a:pt x="221200" y="98322"/>
                  </a:lnTo>
                  <a:close/>
                </a:path>
                <a:path w="344170" h="243839">
                  <a:moveTo>
                    <a:pt x="344102" y="116166"/>
                  </a:moveTo>
                  <a:lnTo>
                    <a:pt x="294966" y="116166"/>
                  </a:lnTo>
                  <a:lnTo>
                    <a:pt x="310158" y="127204"/>
                  </a:lnTo>
                  <a:lnTo>
                    <a:pt x="304356" y="145025"/>
                  </a:lnTo>
                  <a:lnTo>
                    <a:pt x="319523" y="134012"/>
                  </a:lnTo>
                  <a:lnTo>
                    <a:pt x="331128" y="134012"/>
                  </a:lnTo>
                  <a:lnTo>
                    <a:pt x="328912" y="127204"/>
                  </a:lnTo>
                  <a:lnTo>
                    <a:pt x="344102" y="116166"/>
                  </a:lnTo>
                  <a:close/>
                </a:path>
                <a:path w="344170" h="243839">
                  <a:moveTo>
                    <a:pt x="331128" y="134012"/>
                  </a:moveTo>
                  <a:lnTo>
                    <a:pt x="319523" y="134012"/>
                  </a:lnTo>
                  <a:lnTo>
                    <a:pt x="334713" y="145025"/>
                  </a:lnTo>
                  <a:lnTo>
                    <a:pt x="331128" y="134012"/>
                  </a:lnTo>
                  <a:close/>
                </a:path>
                <a:path w="344170" h="243839">
                  <a:moveTo>
                    <a:pt x="319523" y="98322"/>
                  </a:moveTo>
                  <a:lnTo>
                    <a:pt x="313745" y="116166"/>
                  </a:lnTo>
                  <a:lnTo>
                    <a:pt x="325323" y="116166"/>
                  </a:lnTo>
                  <a:lnTo>
                    <a:pt x="319523" y="98322"/>
                  </a:lnTo>
                  <a:close/>
                </a:path>
                <a:path w="344170" h="243839">
                  <a:moveTo>
                    <a:pt x="49136" y="214489"/>
                  </a:moveTo>
                  <a:lnTo>
                    <a:pt x="0" y="214489"/>
                  </a:lnTo>
                  <a:lnTo>
                    <a:pt x="15190" y="225526"/>
                  </a:lnTo>
                  <a:lnTo>
                    <a:pt x="9390" y="243347"/>
                  </a:lnTo>
                  <a:lnTo>
                    <a:pt x="24556" y="232335"/>
                  </a:lnTo>
                  <a:lnTo>
                    <a:pt x="36162" y="232335"/>
                  </a:lnTo>
                  <a:lnTo>
                    <a:pt x="33945" y="225526"/>
                  </a:lnTo>
                  <a:lnTo>
                    <a:pt x="49136" y="214489"/>
                  </a:lnTo>
                  <a:close/>
                </a:path>
                <a:path w="344170" h="243839">
                  <a:moveTo>
                    <a:pt x="36162" y="232335"/>
                  </a:moveTo>
                  <a:lnTo>
                    <a:pt x="24556" y="232335"/>
                  </a:lnTo>
                  <a:lnTo>
                    <a:pt x="39747" y="243347"/>
                  </a:lnTo>
                  <a:lnTo>
                    <a:pt x="36162" y="232335"/>
                  </a:lnTo>
                  <a:close/>
                </a:path>
                <a:path w="344170" h="243839">
                  <a:moveTo>
                    <a:pt x="24556" y="196644"/>
                  </a:moveTo>
                  <a:lnTo>
                    <a:pt x="18779" y="214489"/>
                  </a:lnTo>
                  <a:lnTo>
                    <a:pt x="30356" y="214489"/>
                  </a:lnTo>
                  <a:lnTo>
                    <a:pt x="24556" y="196644"/>
                  </a:lnTo>
                  <a:close/>
                </a:path>
                <a:path w="344170" h="243839">
                  <a:moveTo>
                    <a:pt x="147458" y="214489"/>
                  </a:moveTo>
                  <a:lnTo>
                    <a:pt x="98322" y="214489"/>
                  </a:lnTo>
                  <a:lnTo>
                    <a:pt x="113512" y="225526"/>
                  </a:lnTo>
                  <a:lnTo>
                    <a:pt x="107712" y="243347"/>
                  </a:lnTo>
                  <a:lnTo>
                    <a:pt x="122878" y="232335"/>
                  </a:lnTo>
                  <a:lnTo>
                    <a:pt x="134484" y="232335"/>
                  </a:lnTo>
                  <a:lnTo>
                    <a:pt x="132267" y="225526"/>
                  </a:lnTo>
                  <a:lnTo>
                    <a:pt x="147458" y="214489"/>
                  </a:lnTo>
                  <a:close/>
                </a:path>
                <a:path w="344170" h="243839">
                  <a:moveTo>
                    <a:pt x="134484" y="232335"/>
                  </a:moveTo>
                  <a:lnTo>
                    <a:pt x="122878" y="232335"/>
                  </a:lnTo>
                  <a:lnTo>
                    <a:pt x="138069" y="243347"/>
                  </a:lnTo>
                  <a:lnTo>
                    <a:pt x="134484" y="232335"/>
                  </a:lnTo>
                  <a:close/>
                </a:path>
                <a:path w="344170" h="243839">
                  <a:moveTo>
                    <a:pt x="122878" y="196644"/>
                  </a:moveTo>
                  <a:lnTo>
                    <a:pt x="117101" y="214489"/>
                  </a:lnTo>
                  <a:lnTo>
                    <a:pt x="128678" y="214489"/>
                  </a:lnTo>
                  <a:lnTo>
                    <a:pt x="122878" y="196644"/>
                  </a:lnTo>
                  <a:close/>
                </a:path>
                <a:path w="344170" h="243839">
                  <a:moveTo>
                    <a:pt x="245780" y="214489"/>
                  </a:moveTo>
                  <a:lnTo>
                    <a:pt x="196644" y="214489"/>
                  </a:lnTo>
                  <a:lnTo>
                    <a:pt x="211835" y="225526"/>
                  </a:lnTo>
                  <a:lnTo>
                    <a:pt x="206034" y="243347"/>
                  </a:lnTo>
                  <a:lnTo>
                    <a:pt x="221200" y="232335"/>
                  </a:lnTo>
                  <a:lnTo>
                    <a:pt x="232806" y="232335"/>
                  </a:lnTo>
                  <a:lnTo>
                    <a:pt x="230590" y="225526"/>
                  </a:lnTo>
                  <a:lnTo>
                    <a:pt x="245780" y="214489"/>
                  </a:lnTo>
                  <a:close/>
                </a:path>
                <a:path w="344170" h="243839">
                  <a:moveTo>
                    <a:pt x="232806" y="232335"/>
                  </a:moveTo>
                  <a:lnTo>
                    <a:pt x="221200" y="232335"/>
                  </a:lnTo>
                  <a:lnTo>
                    <a:pt x="236391" y="243347"/>
                  </a:lnTo>
                  <a:lnTo>
                    <a:pt x="232806" y="232335"/>
                  </a:lnTo>
                  <a:close/>
                </a:path>
                <a:path w="344170" h="243839">
                  <a:moveTo>
                    <a:pt x="221200" y="196644"/>
                  </a:moveTo>
                  <a:lnTo>
                    <a:pt x="215423" y="214489"/>
                  </a:lnTo>
                  <a:lnTo>
                    <a:pt x="227001" y="214489"/>
                  </a:lnTo>
                  <a:lnTo>
                    <a:pt x="221200" y="196644"/>
                  </a:lnTo>
                  <a:close/>
                </a:path>
                <a:path w="344170" h="243839">
                  <a:moveTo>
                    <a:pt x="344102" y="214489"/>
                  </a:moveTo>
                  <a:lnTo>
                    <a:pt x="294966" y="214489"/>
                  </a:lnTo>
                  <a:lnTo>
                    <a:pt x="310158" y="225526"/>
                  </a:lnTo>
                  <a:lnTo>
                    <a:pt x="304356" y="243347"/>
                  </a:lnTo>
                  <a:lnTo>
                    <a:pt x="319523" y="232335"/>
                  </a:lnTo>
                  <a:lnTo>
                    <a:pt x="331128" y="232335"/>
                  </a:lnTo>
                  <a:lnTo>
                    <a:pt x="328912" y="225526"/>
                  </a:lnTo>
                  <a:lnTo>
                    <a:pt x="344102" y="214489"/>
                  </a:lnTo>
                  <a:close/>
                </a:path>
                <a:path w="344170" h="243839">
                  <a:moveTo>
                    <a:pt x="331128" y="232335"/>
                  </a:moveTo>
                  <a:lnTo>
                    <a:pt x="319523" y="232335"/>
                  </a:lnTo>
                  <a:lnTo>
                    <a:pt x="334713" y="243347"/>
                  </a:lnTo>
                  <a:lnTo>
                    <a:pt x="331128" y="232335"/>
                  </a:lnTo>
                  <a:close/>
                </a:path>
                <a:path w="344170" h="243839">
                  <a:moveTo>
                    <a:pt x="319523" y="196644"/>
                  </a:moveTo>
                  <a:lnTo>
                    <a:pt x="313745" y="214489"/>
                  </a:lnTo>
                  <a:lnTo>
                    <a:pt x="325323" y="214489"/>
                  </a:lnTo>
                  <a:lnTo>
                    <a:pt x="319523" y="19664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defTabSz="914034"/>
              <a:endParaRPr sz="1799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54" name="object 54"/>
          <p:cNvGrpSpPr/>
          <p:nvPr/>
        </p:nvGrpSpPr>
        <p:grpSpPr>
          <a:xfrm>
            <a:off x="2603149" y="5452651"/>
            <a:ext cx="856890" cy="663296"/>
            <a:chOff x="2601997" y="5454941"/>
            <a:chExt cx="857250" cy="663575"/>
          </a:xfrm>
        </p:grpSpPr>
        <p:sp>
          <p:nvSpPr>
            <p:cNvPr id="55" name="object 55"/>
            <p:cNvSpPr/>
            <p:nvPr/>
          </p:nvSpPr>
          <p:spPr>
            <a:xfrm>
              <a:off x="2601997" y="5454941"/>
              <a:ext cx="857250" cy="663575"/>
            </a:xfrm>
            <a:custGeom>
              <a:avLst/>
              <a:gdLst/>
              <a:ahLst/>
              <a:cxnLst/>
              <a:rect l="l" t="t" r="r" b="b"/>
              <a:pathLst>
                <a:path w="857250" h="663575">
                  <a:moveTo>
                    <a:pt x="795505" y="0"/>
                  </a:moveTo>
                  <a:lnTo>
                    <a:pt x="61390" y="0"/>
                  </a:lnTo>
                  <a:lnTo>
                    <a:pt x="37527" y="4835"/>
                  </a:lnTo>
                  <a:lnTo>
                    <a:pt x="18009" y="18009"/>
                  </a:lnTo>
                  <a:lnTo>
                    <a:pt x="4835" y="37527"/>
                  </a:lnTo>
                  <a:lnTo>
                    <a:pt x="0" y="61390"/>
                  </a:lnTo>
                  <a:lnTo>
                    <a:pt x="0" y="602160"/>
                  </a:lnTo>
                  <a:lnTo>
                    <a:pt x="4835" y="626022"/>
                  </a:lnTo>
                  <a:lnTo>
                    <a:pt x="18009" y="645539"/>
                  </a:lnTo>
                  <a:lnTo>
                    <a:pt x="37527" y="658714"/>
                  </a:lnTo>
                  <a:lnTo>
                    <a:pt x="61390" y="663549"/>
                  </a:lnTo>
                  <a:lnTo>
                    <a:pt x="795505" y="663549"/>
                  </a:lnTo>
                  <a:lnTo>
                    <a:pt x="819368" y="658714"/>
                  </a:lnTo>
                  <a:lnTo>
                    <a:pt x="838885" y="645539"/>
                  </a:lnTo>
                  <a:lnTo>
                    <a:pt x="852060" y="626022"/>
                  </a:lnTo>
                  <a:lnTo>
                    <a:pt x="856895" y="602160"/>
                  </a:lnTo>
                  <a:lnTo>
                    <a:pt x="856895" y="61390"/>
                  </a:lnTo>
                  <a:lnTo>
                    <a:pt x="852060" y="37527"/>
                  </a:lnTo>
                  <a:lnTo>
                    <a:pt x="838885" y="18009"/>
                  </a:lnTo>
                  <a:lnTo>
                    <a:pt x="819368" y="4835"/>
                  </a:lnTo>
                  <a:lnTo>
                    <a:pt x="795505" y="0"/>
                  </a:lnTo>
                  <a:close/>
                </a:path>
              </a:pathLst>
            </a:custGeom>
            <a:solidFill>
              <a:srgbClr val="992F41"/>
            </a:solidFill>
          </p:spPr>
          <p:txBody>
            <a:bodyPr wrap="square" lIns="0" tIns="0" rIns="0" bIns="0" rtlCol="0"/>
            <a:lstStyle/>
            <a:p>
              <a:pPr defTabSz="914034"/>
              <a:endParaRPr sz="179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6" name="object 56"/>
            <p:cNvSpPr/>
            <p:nvPr/>
          </p:nvSpPr>
          <p:spPr>
            <a:xfrm>
              <a:off x="2859748" y="5538223"/>
              <a:ext cx="340360" cy="476250"/>
            </a:xfrm>
            <a:custGeom>
              <a:avLst/>
              <a:gdLst/>
              <a:ahLst/>
              <a:cxnLst/>
              <a:rect l="l" t="t" r="r" b="b"/>
              <a:pathLst>
                <a:path w="340360" h="476250">
                  <a:moveTo>
                    <a:pt x="278790" y="165354"/>
                  </a:moveTo>
                  <a:lnTo>
                    <a:pt x="61366" y="165354"/>
                  </a:lnTo>
                  <a:lnTo>
                    <a:pt x="61366" y="191630"/>
                  </a:lnTo>
                  <a:lnTo>
                    <a:pt x="278790" y="191630"/>
                  </a:lnTo>
                  <a:lnTo>
                    <a:pt x="278790" y="165354"/>
                  </a:lnTo>
                  <a:close/>
                </a:path>
                <a:path w="340360" h="476250">
                  <a:moveTo>
                    <a:pt x="340169" y="117068"/>
                  </a:moveTo>
                  <a:lnTo>
                    <a:pt x="336461" y="98882"/>
                  </a:lnTo>
                  <a:lnTo>
                    <a:pt x="335940" y="98132"/>
                  </a:lnTo>
                  <a:lnTo>
                    <a:pt x="326364" y="84023"/>
                  </a:lnTo>
                  <a:lnTo>
                    <a:pt x="312166" y="74510"/>
                  </a:lnTo>
                  <a:lnTo>
                    <a:pt x="312166" y="117068"/>
                  </a:lnTo>
                  <a:lnTo>
                    <a:pt x="312166" y="429234"/>
                  </a:lnTo>
                  <a:lnTo>
                    <a:pt x="310654" y="436600"/>
                  </a:lnTo>
                  <a:lnTo>
                    <a:pt x="306578" y="442620"/>
                  </a:lnTo>
                  <a:lnTo>
                    <a:pt x="300507" y="446684"/>
                  </a:lnTo>
                  <a:lnTo>
                    <a:pt x="293090" y="448183"/>
                  </a:lnTo>
                  <a:lnTo>
                    <a:pt x="47066" y="448183"/>
                  </a:lnTo>
                  <a:lnTo>
                    <a:pt x="39649" y="446684"/>
                  </a:lnTo>
                  <a:lnTo>
                    <a:pt x="33591" y="442620"/>
                  </a:lnTo>
                  <a:lnTo>
                    <a:pt x="29502" y="436600"/>
                  </a:lnTo>
                  <a:lnTo>
                    <a:pt x="28003" y="429234"/>
                  </a:lnTo>
                  <a:lnTo>
                    <a:pt x="28003" y="117068"/>
                  </a:lnTo>
                  <a:lnTo>
                    <a:pt x="29502" y="109702"/>
                  </a:lnTo>
                  <a:lnTo>
                    <a:pt x="33591" y="103682"/>
                  </a:lnTo>
                  <a:lnTo>
                    <a:pt x="39649" y="99618"/>
                  </a:lnTo>
                  <a:lnTo>
                    <a:pt x="47066" y="98132"/>
                  </a:lnTo>
                  <a:lnTo>
                    <a:pt x="104508" y="98132"/>
                  </a:lnTo>
                  <a:lnTo>
                    <a:pt x="104508" y="128257"/>
                  </a:lnTo>
                  <a:lnTo>
                    <a:pt x="239839" y="128257"/>
                  </a:lnTo>
                  <a:lnTo>
                    <a:pt x="239839" y="98132"/>
                  </a:lnTo>
                  <a:lnTo>
                    <a:pt x="293090" y="98132"/>
                  </a:lnTo>
                  <a:lnTo>
                    <a:pt x="300507" y="99618"/>
                  </a:lnTo>
                  <a:lnTo>
                    <a:pt x="306578" y="103682"/>
                  </a:lnTo>
                  <a:lnTo>
                    <a:pt x="310654" y="109702"/>
                  </a:lnTo>
                  <a:lnTo>
                    <a:pt x="312166" y="117068"/>
                  </a:lnTo>
                  <a:lnTo>
                    <a:pt x="312166" y="74510"/>
                  </a:lnTo>
                  <a:lnTo>
                    <a:pt x="311391" y="73990"/>
                  </a:lnTo>
                  <a:lnTo>
                    <a:pt x="293090" y="70307"/>
                  </a:lnTo>
                  <a:lnTo>
                    <a:pt x="239839" y="70307"/>
                  </a:lnTo>
                  <a:lnTo>
                    <a:pt x="239839" y="53682"/>
                  </a:lnTo>
                  <a:lnTo>
                    <a:pt x="210337" y="53682"/>
                  </a:lnTo>
                  <a:lnTo>
                    <a:pt x="210413" y="53314"/>
                  </a:lnTo>
                  <a:lnTo>
                    <a:pt x="213004" y="40563"/>
                  </a:lnTo>
                  <a:lnTo>
                    <a:pt x="188061" y="3187"/>
                  </a:lnTo>
                  <a:lnTo>
                    <a:pt x="185000" y="2578"/>
                  </a:lnTo>
                  <a:lnTo>
                    <a:pt x="185000" y="33540"/>
                  </a:lnTo>
                  <a:lnTo>
                    <a:pt x="185000" y="47599"/>
                  </a:lnTo>
                  <a:lnTo>
                    <a:pt x="179260" y="53314"/>
                  </a:lnTo>
                  <a:lnTo>
                    <a:pt x="165100" y="53314"/>
                  </a:lnTo>
                  <a:lnTo>
                    <a:pt x="159334" y="47599"/>
                  </a:lnTo>
                  <a:lnTo>
                    <a:pt x="159334" y="33540"/>
                  </a:lnTo>
                  <a:lnTo>
                    <a:pt x="165100" y="27813"/>
                  </a:lnTo>
                  <a:lnTo>
                    <a:pt x="179260" y="27813"/>
                  </a:lnTo>
                  <a:lnTo>
                    <a:pt x="185000" y="33540"/>
                  </a:lnTo>
                  <a:lnTo>
                    <a:pt x="185000" y="2578"/>
                  </a:lnTo>
                  <a:lnTo>
                    <a:pt x="143319" y="11899"/>
                  </a:lnTo>
                  <a:lnTo>
                    <a:pt x="131343" y="40563"/>
                  </a:lnTo>
                  <a:lnTo>
                    <a:pt x="134010" y="53682"/>
                  </a:lnTo>
                  <a:lnTo>
                    <a:pt x="104508" y="53682"/>
                  </a:lnTo>
                  <a:lnTo>
                    <a:pt x="104508" y="70307"/>
                  </a:lnTo>
                  <a:lnTo>
                    <a:pt x="47066" y="70307"/>
                  </a:lnTo>
                  <a:lnTo>
                    <a:pt x="28765" y="73990"/>
                  </a:lnTo>
                  <a:lnTo>
                    <a:pt x="13804" y="84023"/>
                  </a:lnTo>
                  <a:lnTo>
                    <a:pt x="3708" y="98882"/>
                  </a:lnTo>
                  <a:lnTo>
                    <a:pt x="0" y="117068"/>
                  </a:lnTo>
                  <a:lnTo>
                    <a:pt x="0" y="429234"/>
                  </a:lnTo>
                  <a:lnTo>
                    <a:pt x="3708" y="447421"/>
                  </a:lnTo>
                  <a:lnTo>
                    <a:pt x="13804" y="462292"/>
                  </a:lnTo>
                  <a:lnTo>
                    <a:pt x="28765" y="472325"/>
                  </a:lnTo>
                  <a:lnTo>
                    <a:pt x="47066" y="475996"/>
                  </a:lnTo>
                  <a:lnTo>
                    <a:pt x="293090" y="475996"/>
                  </a:lnTo>
                  <a:lnTo>
                    <a:pt x="311391" y="472325"/>
                  </a:lnTo>
                  <a:lnTo>
                    <a:pt x="326364" y="462292"/>
                  </a:lnTo>
                  <a:lnTo>
                    <a:pt x="335940" y="448183"/>
                  </a:lnTo>
                  <a:lnTo>
                    <a:pt x="336461" y="447421"/>
                  </a:lnTo>
                  <a:lnTo>
                    <a:pt x="340169" y="429234"/>
                  </a:lnTo>
                  <a:lnTo>
                    <a:pt x="340169" y="11706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defTabSz="914034"/>
              <a:endParaRPr sz="1799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57" name="object 5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916618" y="5764365"/>
              <a:ext cx="205639" cy="167328"/>
            </a:xfrm>
            <a:prstGeom prst="rect">
              <a:avLst/>
            </a:prstGeom>
          </p:spPr>
        </p:pic>
      </p:grpSp>
      <p:grpSp>
        <p:nvGrpSpPr>
          <p:cNvPr id="58" name="object 58"/>
          <p:cNvGrpSpPr/>
          <p:nvPr/>
        </p:nvGrpSpPr>
        <p:grpSpPr>
          <a:xfrm>
            <a:off x="4525624" y="5452651"/>
            <a:ext cx="856890" cy="663296"/>
            <a:chOff x="4525279" y="5454941"/>
            <a:chExt cx="857250" cy="663575"/>
          </a:xfrm>
        </p:grpSpPr>
        <p:sp>
          <p:nvSpPr>
            <p:cNvPr id="59" name="object 59"/>
            <p:cNvSpPr/>
            <p:nvPr/>
          </p:nvSpPr>
          <p:spPr>
            <a:xfrm>
              <a:off x="4525279" y="5454941"/>
              <a:ext cx="857250" cy="663575"/>
            </a:xfrm>
            <a:custGeom>
              <a:avLst/>
              <a:gdLst/>
              <a:ahLst/>
              <a:cxnLst/>
              <a:rect l="l" t="t" r="r" b="b"/>
              <a:pathLst>
                <a:path w="857250" h="663575">
                  <a:moveTo>
                    <a:pt x="795505" y="0"/>
                  </a:moveTo>
                  <a:lnTo>
                    <a:pt x="61390" y="0"/>
                  </a:lnTo>
                  <a:lnTo>
                    <a:pt x="37527" y="4835"/>
                  </a:lnTo>
                  <a:lnTo>
                    <a:pt x="18009" y="18009"/>
                  </a:lnTo>
                  <a:lnTo>
                    <a:pt x="4835" y="37527"/>
                  </a:lnTo>
                  <a:lnTo>
                    <a:pt x="0" y="61390"/>
                  </a:lnTo>
                  <a:lnTo>
                    <a:pt x="0" y="602160"/>
                  </a:lnTo>
                  <a:lnTo>
                    <a:pt x="4835" y="626022"/>
                  </a:lnTo>
                  <a:lnTo>
                    <a:pt x="18009" y="645539"/>
                  </a:lnTo>
                  <a:lnTo>
                    <a:pt x="37527" y="658714"/>
                  </a:lnTo>
                  <a:lnTo>
                    <a:pt x="61390" y="663549"/>
                  </a:lnTo>
                  <a:lnTo>
                    <a:pt x="795505" y="663549"/>
                  </a:lnTo>
                  <a:lnTo>
                    <a:pt x="819368" y="658714"/>
                  </a:lnTo>
                  <a:lnTo>
                    <a:pt x="838885" y="645539"/>
                  </a:lnTo>
                  <a:lnTo>
                    <a:pt x="852060" y="626022"/>
                  </a:lnTo>
                  <a:lnTo>
                    <a:pt x="856895" y="602160"/>
                  </a:lnTo>
                  <a:lnTo>
                    <a:pt x="856895" y="61390"/>
                  </a:lnTo>
                  <a:lnTo>
                    <a:pt x="852060" y="37527"/>
                  </a:lnTo>
                  <a:lnTo>
                    <a:pt x="838885" y="18009"/>
                  </a:lnTo>
                  <a:lnTo>
                    <a:pt x="819368" y="4835"/>
                  </a:lnTo>
                  <a:lnTo>
                    <a:pt x="795505" y="0"/>
                  </a:lnTo>
                  <a:close/>
                </a:path>
              </a:pathLst>
            </a:custGeom>
            <a:solidFill>
              <a:srgbClr val="992F41"/>
            </a:solidFill>
          </p:spPr>
          <p:txBody>
            <a:bodyPr wrap="square" lIns="0" tIns="0" rIns="0" bIns="0" rtlCol="0"/>
            <a:lstStyle/>
            <a:p>
              <a:pPr defTabSz="914034"/>
              <a:endParaRPr sz="1799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60" name="object 6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890325" y="5547423"/>
              <a:ext cx="126224" cy="288811"/>
            </a:xfrm>
            <a:prstGeom prst="rect">
              <a:avLst/>
            </a:prstGeom>
          </p:spPr>
        </p:pic>
        <p:sp>
          <p:nvSpPr>
            <p:cNvPr id="61" name="object 61"/>
            <p:cNvSpPr/>
            <p:nvPr/>
          </p:nvSpPr>
          <p:spPr>
            <a:xfrm>
              <a:off x="4750593" y="5797940"/>
              <a:ext cx="405765" cy="209550"/>
            </a:xfrm>
            <a:custGeom>
              <a:avLst/>
              <a:gdLst/>
              <a:ahLst/>
              <a:cxnLst/>
              <a:rect l="l" t="t" r="r" b="b"/>
              <a:pathLst>
                <a:path w="405764" h="209550">
                  <a:moveTo>
                    <a:pt x="344971" y="0"/>
                  </a:moveTo>
                  <a:lnTo>
                    <a:pt x="341315" y="1687"/>
                  </a:lnTo>
                  <a:lnTo>
                    <a:pt x="340144" y="3520"/>
                  </a:lnTo>
                  <a:lnTo>
                    <a:pt x="340144" y="23421"/>
                  </a:lnTo>
                  <a:lnTo>
                    <a:pt x="336452" y="28487"/>
                  </a:lnTo>
                  <a:lnTo>
                    <a:pt x="331697" y="29241"/>
                  </a:lnTo>
                  <a:lnTo>
                    <a:pt x="292234" y="29241"/>
                  </a:lnTo>
                  <a:lnTo>
                    <a:pt x="289910" y="31540"/>
                  </a:lnTo>
                  <a:lnTo>
                    <a:pt x="289910" y="37252"/>
                  </a:lnTo>
                  <a:lnTo>
                    <a:pt x="292234" y="39551"/>
                  </a:lnTo>
                  <a:lnTo>
                    <a:pt x="332056" y="39551"/>
                  </a:lnTo>
                  <a:lnTo>
                    <a:pt x="339738" y="37157"/>
                  </a:lnTo>
                  <a:lnTo>
                    <a:pt x="345385" y="32313"/>
                  </a:lnTo>
                  <a:lnTo>
                    <a:pt x="349128" y="25583"/>
                  </a:lnTo>
                  <a:lnTo>
                    <a:pt x="350483" y="17566"/>
                  </a:lnTo>
                  <a:lnTo>
                    <a:pt x="350483" y="16596"/>
                  </a:lnTo>
                  <a:lnTo>
                    <a:pt x="392160" y="50670"/>
                  </a:lnTo>
                  <a:lnTo>
                    <a:pt x="380909" y="59699"/>
                  </a:lnTo>
                  <a:lnTo>
                    <a:pt x="350483" y="84744"/>
                  </a:lnTo>
                  <a:lnTo>
                    <a:pt x="350483" y="83774"/>
                  </a:lnTo>
                  <a:lnTo>
                    <a:pt x="257778" y="61771"/>
                  </a:lnTo>
                  <a:lnTo>
                    <a:pt x="240987" y="65162"/>
                  </a:lnTo>
                  <a:lnTo>
                    <a:pt x="227262" y="74400"/>
                  </a:lnTo>
                  <a:lnTo>
                    <a:pt x="218003" y="88088"/>
                  </a:lnTo>
                  <a:lnTo>
                    <a:pt x="214605" y="104825"/>
                  </a:lnTo>
                  <a:lnTo>
                    <a:pt x="214605" y="135882"/>
                  </a:lnTo>
                  <a:lnTo>
                    <a:pt x="217014" y="143545"/>
                  </a:lnTo>
                  <a:lnTo>
                    <a:pt x="221872" y="149183"/>
                  </a:lnTo>
                  <a:lnTo>
                    <a:pt x="228622" y="152921"/>
                  </a:lnTo>
                  <a:lnTo>
                    <a:pt x="236669" y="154275"/>
                  </a:lnTo>
                  <a:lnTo>
                    <a:pt x="237641" y="154275"/>
                  </a:lnTo>
                  <a:lnTo>
                    <a:pt x="203474" y="195840"/>
                  </a:lnTo>
                  <a:lnTo>
                    <a:pt x="194417" y="184609"/>
                  </a:lnTo>
                  <a:lnTo>
                    <a:pt x="169288" y="154275"/>
                  </a:lnTo>
                  <a:lnTo>
                    <a:pt x="170261" y="154275"/>
                  </a:lnTo>
                  <a:lnTo>
                    <a:pt x="192324" y="104825"/>
                  </a:lnTo>
                  <a:lnTo>
                    <a:pt x="188927" y="88088"/>
                  </a:lnTo>
                  <a:lnTo>
                    <a:pt x="179669" y="74400"/>
                  </a:lnTo>
                  <a:lnTo>
                    <a:pt x="165950" y="65162"/>
                  </a:lnTo>
                  <a:lnTo>
                    <a:pt x="149170" y="61771"/>
                  </a:lnTo>
                  <a:lnTo>
                    <a:pt x="73630" y="61771"/>
                  </a:lnTo>
                  <a:lnTo>
                    <a:pt x="65835" y="64244"/>
                  </a:lnTo>
                  <a:lnTo>
                    <a:pt x="60245" y="69090"/>
                  </a:lnTo>
                  <a:lnTo>
                    <a:pt x="56543" y="75796"/>
                  </a:lnTo>
                  <a:lnTo>
                    <a:pt x="55204" y="83774"/>
                  </a:lnTo>
                  <a:lnTo>
                    <a:pt x="55204" y="84744"/>
                  </a:lnTo>
                  <a:lnTo>
                    <a:pt x="13526" y="50670"/>
                  </a:lnTo>
                  <a:lnTo>
                    <a:pt x="24777" y="41638"/>
                  </a:lnTo>
                  <a:lnTo>
                    <a:pt x="55204" y="16596"/>
                  </a:lnTo>
                  <a:lnTo>
                    <a:pt x="55204" y="17566"/>
                  </a:lnTo>
                  <a:lnTo>
                    <a:pt x="113454" y="39551"/>
                  </a:lnTo>
                  <a:lnTo>
                    <a:pt x="115777" y="37252"/>
                  </a:lnTo>
                  <a:lnTo>
                    <a:pt x="115777" y="31540"/>
                  </a:lnTo>
                  <a:lnTo>
                    <a:pt x="113454" y="29241"/>
                  </a:lnTo>
                  <a:lnTo>
                    <a:pt x="73990" y="29241"/>
                  </a:lnTo>
                  <a:lnTo>
                    <a:pt x="69235" y="28487"/>
                  </a:lnTo>
                  <a:lnTo>
                    <a:pt x="65543" y="23421"/>
                  </a:lnTo>
                  <a:lnTo>
                    <a:pt x="65543" y="3520"/>
                  </a:lnTo>
                  <a:lnTo>
                    <a:pt x="64372" y="1687"/>
                  </a:lnTo>
                  <a:lnTo>
                    <a:pt x="60716" y="0"/>
                  </a:lnTo>
                  <a:lnTo>
                    <a:pt x="58573" y="287"/>
                  </a:lnTo>
                  <a:lnTo>
                    <a:pt x="20014" y="32201"/>
                  </a:lnTo>
                  <a:lnTo>
                    <a:pt x="739" y="47580"/>
                  </a:lnTo>
                  <a:lnTo>
                    <a:pt x="0" y="49089"/>
                  </a:lnTo>
                  <a:lnTo>
                    <a:pt x="0" y="52251"/>
                  </a:lnTo>
                  <a:lnTo>
                    <a:pt x="739" y="53742"/>
                  </a:lnTo>
                  <a:lnTo>
                    <a:pt x="20014" y="69136"/>
                  </a:lnTo>
                  <a:lnTo>
                    <a:pt x="58573" y="101053"/>
                  </a:lnTo>
                  <a:lnTo>
                    <a:pt x="60716" y="101340"/>
                  </a:lnTo>
                  <a:lnTo>
                    <a:pt x="64372" y="99653"/>
                  </a:lnTo>
                  <a:lnTo>
                    <a:pt x="65543" y="97820"/>
                  </a:lnTo>
                  <a:lnTo>
                    <a:pt x="65543" y="77900"/>
                  </a:lnTo>
                  <a:lnTo>
                    <a:pt x="69235" y="72835"/>
                  </a:lnTo>
                  <a:lnTo>
                    <a:pt x="73990" y="72099"/>
                  </a:lnTo>
                  <a:lnTo>
                    <a:pt x="149170" y="72099"/>
                  </a:lnTo>
                  <a:lnTo>
                    <a:pt x="161927" y="74674"/>
                  </a:lnTo>
                  <a:lnTo>
                    <a:pt x="172360" y="81693"/>
                  </a:lnTo>
                  <a:lnTo>
                    <a:pt x="179402" y="92096"/>
                  </a:lnTo>
                  <a:lnTo>
                    <a:pt x="181987" y="104825"/>
                  </a:lnTo>
                  <a:lnTo>
                    <a:pt x="181987" y="135522"/>
                  </a:lnTo>
                  <a:lnTo>
                    <a:pt x="181230" y="140265"/>
                  </a:lnTo>
                  <a:lnTo>
                    <a:pt x="176151" y="143948"/>
                  </a:lnTo>
                  <a:lnTo>
                    <a:pt x="156176" y="143948"/>
                  </a:lnTo>
                  <a:lnTo>
                    <a:pt x="154357" y="145115"/>
                  </a:lnTo>
                  <a:lnTo>
                    <a:pt x="152664" y="148761"/>
                  </a:lnTo>
                  <a:lnTo>
                    <a:pt x="152952" y="150898"/>
                  </a:lnTo>
                  <a:lnTo>
                    <a:pt x="184955" y="189355"/>
                  </a:lnTo>
                  <a:lnTo>
                    <a:pt x="200376" y="208575"/>
                  </a:lnTo>
                  <a:lnTo>
                    <a:pt x="201871" y="209311"/>
                  </a:lnTo>
                  <a:lnTo>
                    <a:pt x="203474" y="209311"/>
                  </a:lnTo>
                  <a:lnTo>
                    <a:pt x="205059" y="209311"/>
                  </a:lnTo>
                  <a:lnTo>
                    <a:pt x="206554" y="208575"/>
                  </a:lnTo>
                  <a:lnTo>
                    <a:pt x="221983" y="189355"/>
                  </a:lnTo>
                  <a:lnTo>
                    <a:pt x="253996" y="150898"/>
                  </a:lnTo>
                  <a:lnTo>
                    <a:pt x="254284" y="148761"/>
                  </a:lnTo>
                  <a:lnTo>
                    <a:pt x="252572" y="145115"/>
                  </a:lnTo>
                  <a:lnTo>
                    <a:pt x="250753" y="143948"/>
                  </a:lnTo>
                  <a:lnTo>
                    <a:pt x="230779" y="143948"/>
                  </a:lnTo>
                  <a:lnTo>
                    <a:pt x="225700" y="140265"/>
                  </a:lnTo>
                  <a:lnTo>
                    <a:pt x="224943" y="135522"/>
                  </a:lnTo>
                  <a:lnTo>
                    <a:pt x="224943" y="104825"/>
                  </a:lnTo>
                  <a:lnTo>
                    <a:pt x="227528" y="92096"/>
                  </a:lnTo>
                  <a:lnTo>
                    <a:pt x="234572" y="81693"/>
                  </a:lnTo>
                  <a:lnTo>
                    <a:pt x="245011" y="74674"/>
                  </a:lnTo>
                  <a:lnTo>
                    <a:pt x="257778" y="72099"/>
                  </a:lnTo>
                  <a:lnTo>
                    <a:pt x="331697" y="72099"/>
                  </a:lnTo>
                  <a:lnTo>
                    <a:pt x="336452" y="72835"/>
                  </a:lnTo>
                  <a:lnTo>
                    <a:pt x="340144" y="77900"/>
                  </a:lnTo>
                  <a:lnTo>
                    <a:pt x="340144" y="97820"/>
                  </a:lnTo>
                  <a:lnTo>
                    <a:pt x="341315" y="99653"/>
                  </a:lnTo>
                  <a:lnTo>
                    <a:pt x="344971" y="101340"/>
                  </a:lnTo>
                  <a:lnTo>
                    <a:pt x="347115" y="101053"/>
                  </a:lnTo>
                  <a:lnTo>
                    <a:pt x="385673" y="69136"/>
                  </a:lnTo>
                  <a:lnTo>
                    <a:pt x="404949" y="53742"/>
                  </a:lnTo>
                  <a:lnTo>
                    <a:pt x="405687" y="52251"/>
                  </a:lnTo>
                  <a:lnTo>
                    <a:pt x="405687" y="49089"/>
                  </a:lnTo>
                  <a:lnTo>
                    <a:pt x="404949" y="47580"/>
                  </a:lnTo>
                  <a:lnTo>
                    <a:pt x="385673" y="32201"/>
                  </a:lnTo>
                  <a:lnTo>
                    <a:pt x="347115" y="287"/>
                  </a:lnTo>
                  <a:lnTo>
                    <a:pt x="3449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defTabSz="914034"/>
              <a:endParaRPr sz="1799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62" name="object 62"/>
          <p:cNvGrpSpPr/>
          <p:nvPr/>
        </p:nvGrpSpPr>
        <p:grpSpPr>
          <a:xfrm>
            <a:off x="6406303" y="5452651"/>
            <a:ext cx="856890" cy="663296"/>
            <a:chOff x="6406748" y="5454941"/>
            <a:chExt cx="857250" cy="663575"/>
          </a:xfrm>
        </p:grpSpPr>
        <p:sp>
          <p:nvSpPr>
            <p:cNvPr id="63" name="object 63"/>
            <p:cNvSpPr/>
            <p:nvPr/>
          </p:nvSpPr>
          <p:spPr>
            <a:xfrm>
              <a:off x="6406748" y="5454941"/>
              <a:ext cx="857250" cy="663575"/>
            </a:xfrm>
            <a:custGeom>
              <a:avLst/>
              <a:gdLst/>
              <a:ahLst/>
              <a:cxnLst/>
              <a:rect l="l" t="t" r="r" b="b"/>
              <a:pathLst>
                <a:path w="857250" h="663575">
                  <a:moveTo>
                    <a:pt x="795505" y="0"/>
                  </a:moveTo>
                  <a:lnTo>
                    <a:pt x="61390" y="0"/>
                  </a:lnTo>
                  <a:lnTo>
                    <a:pt x="37527" y="4835"/>
                  </a:lnTo>
                  <a:lnTo>
                    <a:pt x="18009" y="18009"/>
                  </a:lnTo>
                  <a:lnTo>
                    <a:pt x="4835" y="37527"/>
                  </a:lnTo>
                  <a:lnTo>
                    <a:pt x="0" y="61390"/>
                  </a:lnTo>
                  <a:lnTo>
                    <a:pt x="0" y="602160"/>
                  </a:lnTo>
                  <a:lnTo>
                    <a:pt x="4835" y="626022"/>
                  </a:lnTo>
                  <a:lnTo>
                    <a:pt x="18009" y="645539"/>
                  </a:lnTo>
                  <a:lnTo>
                    <a:pt x="37527" y="658714"/>
                  </a:lnTo>
                  <a:lnTo>
                    <a:pt x="61390" y="663549"/>
                  </a:lnTo>
                  <a:lnTo>
                    <a:pt x="795505" y="663549"/>
                  </a:lnTo>
                  <a:lnTo>
                    <a:pt x="819368" y="658714"/>
                  </a:lnTo>
                  <a:lnTo>
                    <a:pt x="838885" y="645539"/>
                  </a:lnTo>
                  <a:lnTo>
                    <a:pt x="852060" y="626022"/>
                  </a:lnTo>
                  <a:lnTo>
                    <a:pt x="856895" y="602160"/>
                  </a:lnTo>
                  <a:lnTo>
                    <a:pt x="856895" y="61390"/>
                  </a:lnTo>
                  <a:lnTo>
                    <a:pt x="852060" y="37527"/>
                  </a:lnTo>
                  <a:lnTo>
                    <a:pt x="838885" y="18009"/>
                  </a:lnTo>
                  <a:lnTo>
                    <a:pt x="819368" y="4835"/>
                  </a:lnTo>
                  <a:lnTo>
                    <a:pt x="795505" y="0"/>
                  </a:lnTo>
                  <a:close/>
                </a:path>
              </a:pathLst>
            </a:custGeom>
            <a:solidFill>
              <a:srgbClr val="992F41"/>
            </a:solidFill>
          </p:spPr>
          <p:txBody>
            <a:bodyPr wrap="square" lIns="0" tIns="0" rIns="0" bIns="0" rtlCol="0"/>
            <a:lstStyle/>
            <a:p>
              <a:pPr defTabSz="914034"/>
              <a:endParaRPr sz="1799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64" name="object 6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570023" y="5525061"/>
              <a:ext cx="530191" cy="479648"/>
            </a:xfrm>
            <a:prstGeom prst="rect">
              <a:avLst/>
            </a:prstGeom>
          </p:spPr>
        </p:pic>
      </p:grpSp>
      <p:sp>
        <p:nvSpPr>
          <p:cNvPr id="65" name="object 65"/>
          <p:cNvSpPr txBox="1"/>
          <p:nvPr/>
        </p:nvSpPr>
        <p:spPr>
          <a:xfrm>
            <a:off x="4709828" y="3312393"/>
            <a:ext cx="1143790" cy="135288"/>
          </a:xfrm>
          <a:prstGeom prst="rect">
            <a:avLst/>
          </a:prstGeom>
        </p:spPr>
        <p:txBody>
          <a:bodyPr vert="horz" wrap="square" lIns="0" tIns="12060" rIns="0" bIns="0" rtlCol="0">
            <a:spAutoFit/>
          </a:bodyPr>
          <a:lstStyle/>
          <a:p>
            <a:pPr marL="12695" defTabSz="914034">
              <a:spcBef>
                <a:spcPts val="95"/>
              </a:spcBef>
            </a:pPr>
            <a:r>
              <a:rPr lang="de-DE" sz="800" kern="0" dirty="0">
                <a:solidFill>
                  <a:srgbClr val="113A5A"/>
                </a:solidFill>
                <a:latin typeface="Montserrat"/>
                <a:cs typeface="Montserrat"/>
              </a:rPr>
              <a:t>U.S Trainer Gespräche</a:t>
            </a:r>
            <a:endParaRPr sz="800" kern="0" dirty="0">
              <a:solidFill>
                <a:sysClr val="windowText" lastClr="000000"/>
              </a:solidFill>
              <a:latin typeface="Montserrat"/>
              <a:cs typeface="Montserrat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4709828" y="3664186"/>
            <a:ext cx="1410378" cy="324697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 marR="5078" defTabSz="914034">
              <a:lnSpc>
                <a:spcPct val="133100"/>
              </a:lnSpc>
              <a:spcBef>
                <a:spcPts val="100"/>
              </a:spcBef>
            </a:pPr>
            <a:r>
              <a:rPr sz="800" kern="0" dirty="0">
                <a:solidFill>
                  <a:srgbClr val="113A5A"/>
                </a:solidFill>
                <a:latin typeface="Montserrat"/>
                <a:cs typeface="Montserrat"/>
              </a:rPr>
              <a:t>Planung</a:t>
            </a:r>
            <a:r>
              <a:rPr sz="800" kern="0" spc="185" dirty="0">
                <a:solidFill>
                  <a:srgbClr val="113A5A"/>
                </a:solidFill>
                <a:latin typeface="Montserrat"/>
                <a:cs typeface="Montserrat"/>
              </a:rPr>
              <a:t> </a:t>
            </a:r>
            <a:r>
              <a:rPr sz="800" kern="0" dirty="0">
                <a:solidFill>
                  <a:srgbClr val="113A5A"/>
                </a:solidFill>
                <a:latin typeface="Montserrat"/>
                <a:cs typeface="Montserrat"/>
              </a:rPr>
              <a:t>und</a:t>
            </a:r>
            <a:r>
              <a:rPr sz="800" kern="0" spc="185" dirty="0">
                <a:solidFill>
                  <a:srgbClr val="113A5A"/>
                </a:solidFill>
                <a:latin typeface="Montserrat"/>
                <a:cs typeface="Montserrat"/>
              </a:rPr>
              <a:t> </a:t>
            </a:r>
            <a:r>
              <a:rPr sz="800" kern="0" dirty="0">
                <a:solidFill>
                  <a:srgbClr val="113A5A"/>
                </a:solidFill>
                <a:latin typeface="Montserrat"/>
                <a:cs typeface="Montserrat"/>
              </a:rPr>
              <a:t>Ablegen</a:t>
            </a:r>
            <a:r>
              <a:rPr sz="800" kern="0" spc="190" dirty="0">
                <a:solidFill>
                  <a:srgbClr val="113A5A"/>
                </a:solidFill>
                <a:latin typeface="Montserrat"/>
                <a:cs typeface="Montserrat"/>
              </a:rPr>
              <a:t> </a:t>
            </a:r>
            <a:r>
              <a:rPr sz="800" kern="0" spc="-25" dirty="0">
                <a:solidFill>
                  <a:srgbClr val="113A5A"/>
                </a:solidFill>
                <a:latin typeface="Montserrat"/>
                <a:cs typeface="Montserrat"/>
              </a:rPr>
              <a:t>der</a:t>
            </a:r>
            <a:r>
              <a:rPr sz="800" kern="0" spc="-10" dirty="0">
                <a:solidFill>
                  <a:srgbClr val="113A5A"/>
                </a:solidFill>
                <a:latin typeface="Montserrat"/>
                <a:cs typeface="Montserrat"/>
              </a:rPr>
              <a:t> Tests</a:t>
            </a:r>
            <a:endParaRPr sz="800" kern="0" dirty="0">
              <a:solidFill>
                <a:sysClr val="windowText" lastClr="000000"/>
              </a:solidFill>
              <a:latin typeface="Montserrat"/>
              <a:cs typeface="Montserrat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4709828" y="4123571"/>
            <a:ext cx="1293587" cy="135236"/>
          </a:xfrm>
          <a:prstGeom prst="rect">
            <a:avLst/>
          </a:prstGeom>
        </p:spPr>
        <p:txBody>
          <a:bodyPr vert="horz" wrap="square" lIns="0" tIns="12060" rIns="0" bIns="0" rtlCol="0">
            <a:spAutoFit/>
          </a:bodyPr>
          <a:lstStyle/>
          <a:p>
            <a:pPr marL="12695" defTabSz="914034">
              <a:spcBef>
                <a:spcPts val="95"/>
              </a:spcBef>
            </a:pPr>
            <a:r>
              <a:rPr sz="800" kern="0" dirty="0">
                <a:solidFill>
                  <a:srgbClr val="113A5A"/>
                </a:solidFill>
                <a:latin typeface="Montserrat"/>
                <a:cs typeface="Montserrat"/>
              </a:rPr>
              <a:t>Übersetzung</a:t>
            </a:r>
            <a:r>
              <a:rPr sz="800" kern="0" spc="260" dirty="0">
                <a:solidFill>
                  <a:srgbClr val="113A5A"/>
                </a:solidFill>
                <a:latin typeface="Montserrat"/>
                <a:cs typeface="Montserrat"/>
              </a:rPr>
              <a:t> </a:t>
            </a:r>
            <a:r>
              <a:rPr sz="800" kern="0" spc="-10" dirty="0">
                <a:solidFill>
                  <a:srgbClr val="113A5A"/>
                </a:solidFill>
                <a:latin typeface="Montserrat"/>
                <a:cs typeface="Montserrat"/>
              </a:rPr>
              <a:t>Zeugnisse</a:t>
            </a:r>
            <a:endParaRPr sz="800" kern="0">
              <a:solidFill>
                <a:sysClr val="windowText" lastClr="000000"/>
              </a:solidFill>
              <a:latin typeface="Montserrat"/>
              <a:cs typeface="Montserrat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4709829" y="4448042"/>
            <a:ext cx="1437671" cy="135236"/>
          </a:xfrm>
          <a:prstGeom prst="rect">
            <a:avLst/>
          </a:prstGeom>
        </p:spPr>
        <p:txBody>
          <a:bodyPr vert="horz" wrap="square" lIns="0" tIns="12060" rIns="0" bIns="0" rtlCol="0">
            <a:spAutoFit/>
          </a:bodyPr>
          <a:lstStyle/>
          <a:p>
            <a:pPr marL="12695" defTabSz="914034">
              <a:spcBef>
                <a:spcPts val="95"/>
              </a:spcBef>
            </a:pPr>
            <a:r>
              <a:rPr sz="800" kern="0" dirty="0">
                <a:solidFill>
                  <a:srgbClr val="113A5A"/>
                </a:solidFill>
                <a:latin typeface="Montserrat"/>
                <a:cs typeface="Montserrat"/>
              </a:rPr>
              <a:t>Evaluierung</a:t>
            </a:r>
            <a:r>
              <a:rPr sz="800" kern="0" spc="185" dirty="0">
                <a:solidFill>
                  <a:srgbClr val="113A5A"/>
                </a:solidFill>
                <a:latin typeface="Montserrat"/>
                <a:cs typeface="Montserrat"/>
              </a:rPr>
              <a:t> </a:t>
            </a:r>
            <a:r>
              <a:rPr sz="800" kern="0" dirty="0">
                <a:solidFill>
                  <a:srgbClr val="113A5A"/>
                </a:solidFill>
                <a:latin typeface="Montserrat"/>
                <a:cs typeface="Montserrat"/>
              </a:rPr>
              <a:t>der</a:t>
            </a:r>
            <a:r>
              <a:rPr sz="800" kern="0" spc="185" dirty="0">
                <a:solidFill>
                  <a:srgbClr val="113A5A"/>
                </a:solidFill>
                <a:latin typeface="Montserrat"/>
                <a:cs typeface="Montserrat"/>
              </a:rPr>
              <a:t> </a:t>
            </a:r>
            <a:r>
              <a:rPr sz="800" kern="0" spc="-10" dirty="0">
                <a:solidFill>
                  <a:srgbClr val="113A5A"/>
                </a:solidFill>
                <a:latin typeface="Montserrat"/>
                <a:cs typeface="Montserrat"/>
              </a:rPr>
              <a:t>Angebote</a:t>
            </a:r>
            <a:endParaRPr sz="800" kern="0">
              <a:solidFill>
                <a:sysClr val="windowText" lastClr="000000"/>
              </a:solidFill>
              <a:latin typeface="Montserrat"/>
              <a:cs typeface="Montserrat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4709829" y="4731370"/>
            <a:ext cx="1291683" cy="324697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 marR="5078" defTabSz="914034">
              <a:lnSpc>
                <a:spcPct val="133100"/>
              </a:lnSpc>
              <a:spcBef>
                <a:spcPts val="100"/>
              </a:spcBef>
            </a:pPr>
            <a:r>
              <a:rPr sz="800" kern="0" dirty="0">
                <a:solidFill>
                  <a:srgbClr val="113A5A"/>
                </a:solidFill>
                <a:latin typeface="Montserrat"/>
                <a:cs typeface="Montserrat"/>
              </a:rPr>
              <a:t>Einholen</a:t>
            </a:r>
            <a:r>
              <a:rPr sz="800" kern="0" spc="145" dirty="0">
                <a:solidFill>
                  <a:srgbClr val="113A5A"/>
                </a:solidFill>
                <a:latin typeface="Montserrat"/>
                <a:cs typeface="Montserrat"/>
              </a:rPr>
              <a:t> </a:t>
            </a:r>
            <a:r>
              <a:rPr sz="800" kern="0" dirty="0">
                <a:solidFill>
                  <a:srgbClr val="113A5A"/>
                </a:solidFill>
                <a:latin typeface="Montserrat"/>
                <a:cs typeface="Montserrat"/>
              </a:rPr>
              <a:t>der</a:t>
            </a:r>
            <a:r>
              <a:rPr sz="800" kern="0" spc="145" dirty="0">
                <a:solidFill>
                  <a:srgbClr val="113A5A"/>
                </a:solidFill>
                <a:latin typeface="Montserrat"/>
                <a:cs typeface="Montserrat"/>
              </a:rPr>
              <a:t> </a:t>
            </a:r>
            <a:r>
              <a:rPr sz="800" kern="0" spc="-10" dirty="0">
                <a:solidFill>
                  <a:srgbClr val="113A5A"/>
                </a:solidFill>
                <a:latin typeface="Montserrat"/>
                <a:cs typeface="Montserrat"/>
              </a:rPr>
              <a:t>konkreten Stipendienangebote</a:t>
            </a:r>
            <a:endParaRPr sz="800" kern="0">
              <a:solidFill>
                <a:sysClr val="windowText" lastClr="000000"/>
              </a:solidFill>
              <a:latin typeface="Montserrat"/>
              <a:cs typeface="Montserrat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4709829" y="5259219"/>
            <a:ext cx="909573" cy="135236"/>
          </a:xfrm>
          <a:prstGeom prst="rect">
            <a:avLst/>
          </a:prstGeom>
        </p:spPr>
        <p:txBody>
          <a:bodyPr vert="horz" wrap="square" lIns="0" tIns="12060" rIns="0" bIns="0" rtlCol="0">
            <a:spAutoFit/>
          </a:bodyPr>
          <a:lstStyle/>
          <a:p>
            <a:pPr marL="12695" defTabSz="914034">
              <a:spcBef>
                <a:spcPts val="95"/>
              </a:spcBef>
            </a:pPr>
            <a:r>
              <a:rPr sz="800" kern="0" spc="-10" dirty="0">
                <a:solidFill>
                  <a:srgbClr val="113A5A"/>
                </a:solidFill>
                <a:latin typeface="Montserrat Medium"/>
                <a:cs typeface="Montserrat Medium"/>
              </a:rPr>
              <a:t>ENTSCHEIDUNG</a:t>
            </a:r>
            <a:endParaRPr sz="800" kern="0">
              <a:solidFill>
                <a:sysClr val="windowText" lastClr="000000"/>
              </a:solidFill>
              <a:latin typeface="Montserrat Medium"/>
              <a:cs typeface="Montserrat Medium"/>
            </a:endParaRPr>
          </a:p>
        </p:txBody>
      </p:sp>
      <p:grpSp>
        <p:nvGrpSpPr>
          <p:cNvPr id="71" name="object 71"/>
          <p:cNvGrpSpPr/>
          <p:nvPr/>
        </p:nvGrpSpPr>
        <p:grpSpPr>
          <a:xfrm>
            <a:off x="954636" y="5553571"/>
            <a:ext cx="422098" cy="459547"/>
            <a:chOff x="952791" y="5555904"/>
            <a:chExt cx="422275" cy="459740"/>
          </a:xfrm>
        </p:grpSpPr>
        <p:sp>
          <p:nvSpPr>
            <p:cNvPr id="72" name="object 72"/>
            <p:cNvSpPr/>
            <p:nvPr/>
          </p:nvSpPr>
          <p:spPr>
            <a:xfrm>
              <a:off x="952779" y="5555914"/>
              <a:ext cx="422275" cy="459740"/>
            </a:xfrm>
            <a:custGeom>
              <a:avLst/>
              <a:gdLst/>
              <a:ahLst/>
              <a:cxnLst/>
              <a:rect l="l" t="t" r="r" b="b"/>
              <a:pathLst>
                <a:path w="422275" h="459739">
                  <a:moveTo>
                    <a:pt x="199136" y="413461"/>
                  </a:moveTo>
                  <a:lnTo>
                    <a:pt x="183807" y="413461"/>
                  </a:lnTo>
                  <a:lnTo>
                    <a:pt x="183807" y="428777"/>
                  </a:lnTo>
                  <a:lnTo>
                    <a:pt x="199136" y="428777"/>
                  </a:lnTo>
                  <a:lnTo>
                    <a:pt x="199136" y="413461"/>
                  </a:lnTo>
                  <a:close/>
                </a:path>
                <a:path w="422275" h="459739">
                  <a:moveTo>
                    <a:pt x="229768" y="413461"/>
                  </a:moveTo>
                  <a:lnTo>
                    <a:pt x="214452" y="413461"/>
                  </a:lnTo>
                  <a:lnTo>
                    <a:pt x="214452" y="428777"/>
                  </a:lnTo>
                  <a:lnTo>
                    <a:pt x="229768" y="428777"/>
                  </a:lnTo>
                  <a:lnTo>
                    <a:pt x="229768" y="413461"/>
                  </a:lnTo>
                  <a:close/>
                </a:path>
                <a:path w="422275" h="459739">
                  <a:moveTo>
                    <a:pt x="421982" y="150710"/>
                  </a:moveTo>
                  <a:lnTo>
                    <a:pt x="404596" y="133337"/>
                  </a:lnTo>
                  <a:lnTo>
                    <a:pt x="402742" y="131483"/>
                  </a:lnTo>
                  <a:lnTo>
                    <a:pt x="402742" y="153136"/>
                  </a:lnTo>
                  <a:lnTo>
                    <a:pt x="359956" y="195897"/>
                  </a:lnTo>
                  <a:lnTo>
                    <a:pt x="350989" y="186931"/>
                  </a:lnTo>
                  <a:lnTo>
                    <a:pt x="349135" y="185077"/>
                  </a:lnTo>
                  <a:lnTo>
                    <a:pt x="349135" y="206730"/>
                  </a:lnTo>
                  <a:lnTo>
                    <a:pt x="306349" y="249516"/>
                  </a:lnTo>
                  <a:lnTo>
                    <a:pt x="306349" y="271157"/>
                  </a:lnTo>
                  <a:lnTo>
                    <a:pt x="306349" y="413461"/>
                  </a:lnTo>
                  <a:lnTo>
                    <a:pt x="260400" y="413461"/>
                  </a:lnTo>
                  <a:lnTo>
                    <a:pt x="260400" y="332409"/>
                  </a:lnTo>
                  <a:lnTo>
                    <a:pt x="260400" y="317093"/>
                  </a:lnTo>
                  <a:lnTo>
                    <a:pt x="306349" y="271157"/>
                  </a:lnTo>
                  <a:lnTo>
                    <a:pt x="306349" y="249516"/>
                  </a:lnTo>
                  <a:lnTo>
                    <a:pt x="222110" y="333730"/>
                  </a:lnTo>
                  <a:lnTo>
                    <a:pt x="215734" y="327355"/>
                  </a:lnTo>
                  <a:lnTo>
                    <a:pt x="208673" y="320294"/>
                  </a:lnTo>
                  <a:lnTo>
                    <a:pt x="208673" y="341985"/>
                  </a:lnTo>
                  <a:lnTo>
                    <a:pt x="183095" y="352920"/>
                  </a:lnTo>
                  <a:lnTo>
                    <a:pt x="194043" y="327355"/>
                  </a:lnTo>
                  <a:lnTo>
                    <a:pt x="208673" y="341985"/>
                  </a:lnTo>
                  <a:lnTo>
                    <a:pt x="208673" y="320294"/>
                  </a:lnTo>
                  <a:lnTo>
                    <a:pt x="202298" y="313918"/>
                  </a:lnTo>
                  <a:lnTo>
                    <a:pt x="282054" y="234188"/>
                  </a:lnTo>
                  <a:lnTo>
                    <a:pt x="329323" y="186931"/>
                  </a:lnTo>
                  <a:lnTo>
                    <a:pt x="349135" y="206730"/>
                  </a:lnTo>
                  <a:lnTo>
                    <a:pt x="349135" y="185077"/>
                  </a:lnTo>
                  <a:lnTo>
                    <a:pt x="340156" y="176098"/>
                  </a:lnTo>
                  <a:lnTo>
                    <a:pt x="343331" y="172935"/>
                  </a:lnTo>
                  <a:lnTo>
                    <a:pt x="382943" y="133337"/>
                  </a:lnTo>
                  <a:lnTo>
                    <a:pt x="402742" y="153136"/>
                  </a:lnTo>
                  <a:lnTo>
                    <a:pt x="402742" y="131483"/>
                  </a:lnTo>
                  <a:lnTo>
                    <a:pt x="385356" y="114096"/>
                  </a:lnTo>
                  <a:lnTo>
                    <a:pt x="380517" y="114096"/>
                  </a:lnTo>
                  <a:lnTo>
                    <a:pt x="321665" y="172935"/>
                  </a:lnTo>
                  <a:lnTo>
                    <a:pt x="321665" y="38277"/>
                  </a:lnTo>
                  <a:lnTo>
                    <a:pt x="318655" y="23393"/>
                  </a:lnTo>
                  <a:lnTo>
                    <a:pt x="313207" y="15303"/>
                  </a:lnTo>
                  <a:lnTo>
                    <a:pt x="310438" y="11214"/>
                  </a:lnTo>
                  <a:lnTo>
                    <a:pt x="306349" y="8458"/>
                  </a:lnTo>
                  <a:lnTo>
                    <a:pt x="306349" y="38277"/>
                  </a:lnTo>
                  <a:lnTo>
                    <a:pt x="306349" y="188239"/>
                  </a:lnTo>
                  <a:lnTo>
                    <a:pt x="260400" y="234188"/>
                  </a:lnTo>
                  <a:lnTo>
                    <a:pt x="260400" y="38277"/>
                  </a:lnTo>
                  <a:lnTo>
                    <a:pt x="262204" y="29337"/>
                  </a:lnTo>
                  <a:lnTo>
                    <a:pt x="267131" y="22034"/>
                  </a:lnTo>
                  <a:lnTo>
                    <a:pt x="274434" y="17119"/>
                  </a:lnTo>
                  <a:lnTo>
                    <a:pt x="283375" y="15303"/>
                  </a:lnTo>
                  <a:lnTo>
                    <a:pt x="292315" y="17119"/>
                  </a:lnTo>
                  <a:lnTo>
                    <a:pt x="299618" y="22034"/>
                  </a:lnTo>
                  <a:lnTo>
                    <a:pt x="304546" y="29337"/>
                  </a:lnTo>
                  <a:lnTo>
                    <a:pt x="306349" y="38277"/>
                  </a:lnTo>
                  <a:lnTo>
                    <a:pt x="306349" y="8458"/>
                  </a:lnTo>
                  <a:lnTo>
                    <a:pt x="298272" y="3009"/>
                  </a:lnTo>
                  <a:lnTo>
                    <a:pt x="283375" y="0"/>
                  </a:lnTo>
                  <a:lnTo>
                    <a:pt x="252768" y="0"/>
                  </a:lnTo>
                  <a:lnTo>
                    <a:pt x="252768" y="15303"/>
                  </a:lnTo>
                  <a:lnTo>
                    <a:pt x="247929" y="21704"/>
                  </a:lnTo>
                  <a:lnTo>
                    <a:pt x="245198" y="29337"/>
                  </a:lnTo>
                  <a:lnTo>
                    <a:pt x="245084" y="249504"/>
                  </a:lnTo>
                  <a:lnTo>
                    <a:pt x="186055" y="308508"/>
                  </a:lnTo>
                  <a:lnTo>
                    <a:pt x="184797" y="310095"/>
                  </a:lnTo>
                  <a:lnTo>
                    <a:pt x="162242" y="362673"/>
                  </a:lnTo>
                  <a:lnTo>
                    <a:pt x="153606" y="369087"/>
                  </a:lnTo>
                  <a:lnTo>
                    <a:pt x="145211" y="374751"/>
                  </a:lnTo>
                  <a:lnTo>
                    <a:pt x="137642" y="379336"/>
                  </a:lnTo>
                  <a:lnTo>
                    <a:pt x="131457" y="382473"/>
                  </a:lnTo>
                  <a:lnTo>
                    <a:pt x="132384" y="380022"/>
                  </a:lnTo>
                  <a:lnTo>
                    <a:pt x="134035" y="376402"/>
                  </a:lnTo>
                  <a:lnTo>
                    <a:pt x="136906" y="371233"/>
                  </a:lnTo>
                  <a:lnTo>
                    <a:pt x="146964" y="351332"/>
                  </a:lnTo>
                  <a:lnTo>
                    <a:pt x="152209" y="336296"/>
                  </a:lnTo>
                  <a:lnTo>
                    <a:pt x="152527" y="330377"/>
                  </a:lnTo>
                  <a:lnTo>
                    <a:pt x="152781" y="325450"/>
                  </a:lnTo>
                  <a:lnTo>
                    <a:pt x="148805" y="318173"/>
                  </a:lnTo>
                  <a:lnTo>
                    <a:pt x="141300" y="314896"/>
                  </a:lnTo>
                  <a:lnTo>
                    <a:pt x="132829" y="315823"/>
                  </a:lnTo>
                  <a:lnTo>
                    <a:pt x="93192" y="344652"/>
                  </a:lnTo>
                  <a:lnTo>
                    <a:pt x="67081" y="377659"/>
                  </a:lnTo>
                  <a:lnTo>
                    <a:pt x="60883" y="378167"/>
                  </a:lnTo>
                  <a:lnTo>
                    <a:pt x="56007" y="377596"/>
                  </a:lnTo>
                  <a:lnTo>
                    <a:pt x="53619" y="373595"/>
                  </a:lnTo>
                  <a:lnTo>
                    <a:pt x="53022" y="372224"/>
                  </a:lnTo>
                  <a:lnTo>
                    <a:pt x="38862" y="378079"/>
                  </a:lnTo>
                  <a:lnTo>
                    <a:pt x="39433" y="379450"/>
                  </a:lnTo>
                  <a:lnTo>
                    <a:pt x="44729" y="391566"/>
                  </a:lnTo>
                  <a:lnTo>
                    <a:pt x="57150" y="393153"/>
                  </a:lnTo>
                  <a:lnTo>
                    <a:pt x="65227" y="392607"/>
                  </a:lnTo>
                  <a:lnTo>
                    <a:pt x="73418" y="388950"/>
                  </a:lnTo>
                  <a:lnTo>
                    <a:pt x="81788" y="382130"/>
                  </a:lnTo>
                  <a:lnTo>
                    <a:pt x="85178" y="378167"/>
                  </a:lnTo>
                  <a:lnTo>
                    <a:pt x="90385" y="372097"/>
                  </a:lnTo>
                  <a:lnTo>
                    <a:pt x="116116" y="343496"/>
                  </a:lnTo>
                  <a:lnTo>
                    <a:pt x="126517" y="335788"/>
                  </a:lnTo>
                  <a:lnTo>
                    <a:pt x="130327" y="333273"/>
                  </a:lnTo>
                  <a:lnTo>
                    <a:pt x="134899" y="331089"/>
                  </a:lnTo>
                  <a:lnTo>
                    <a:pt x="137706" y="330377"/>
                  </a:lnTo>
                  <a:lnTo>
                    <a:pt x="136956" y="334175"/>
                  </a:lnTo>
                  <a:lnTo>
                    <a:pt x="134785" y="340639"/>
                  </a:lnTo>
                  <a:lnTo>
                    <a:pt x="130530" y="350329"/>
                  </a:lnTo>
                  <a:lnTo>
                    <a:pt x="123507" y="363816"/>
                  </a:lnTo>
                  <a:lnTo>
                    <a:pt x="118630" y="373392"/>
                  </a:lnTo>
                  <a:lnTo>
                    <a:pt x="115582" y="382130"/>
                  </a:lnTo>
                  <a:lnTo>
                    <a:pt x="115493" y="382473"/>
                  </a:lnTo>
                  <a:lnTo>
                    <a:pt x="115214" y="390271"/>
                  </a:lnTo>
                  <a:lnTo>
                    <a:pt x="118922" y="396443"/>
                  </a:lnTo>
                  <a:lnTo>
                    <a:pt x="120027" y="397433"/>
                  </a:lnTo>
                  <a:lnTo>
                    <a:pt x="122034" y="399110"/>
                  </a:lnTo>
                  <a:lnTo>
                    <a:pt x="126288" y="399110"/>
                  </a:lnTo>
                  <a:lnTo>
                    <a:pt x="132842" y="398056"/>
                  </a:lnTo>
                  <a:lnTo>
                    <a:pt x="142316" y="394233"/>
                  </a:lnTo>
                  <a:lnTo>
                    <a:pt x="155308" y="386613"/>
                  </a:lnTo>
                  <a:lnTo>
                    <a:pt x="160997" y="382473"/>
                  </a:lnTo>
                  <a:lnTo>
                    <a:pt x="172389" y="374192"/>
                  </a:lnTo>
                  <a:lnTo>
                    <a:pt x="221957" y="352920"/>
                  </a:lnTo>
                  <a:lnTo>
                    <a:pt x="225933" y="351218"/>
                  </a:lnTo>
                  <a:lnTo>
                    <a:pt x="227457" y="350050"/>
                  </a:lnTo>
                  <a:lnTo>
                    <a:pt x="243763" y="333730"/>
                  </a:lnTo>
                  <a:lnTo>
                    <a:pt x="245084" y="332409"/>
                  </a:lnTo>
                  <a:lnTo>
                    <a:pt x="245084" y="444093"/>
                  </a:lnTo>
                  <a:lnTo>
                    <a:pt x="15328" y="444093"/>
                  </a:lnTo>
                  <a:lnTo>
                    <a:pt x="15328" y="38277"/>
                  </a:lnTo>
                  <a:lnTo>
                    <a:pt x="17132" y="29337"/>
                  </a:lnTo>
                  <a:lnTo>
                    <a:pt x="22059" y="22034"/>
                  </a:lnTo>
                  <a:lnTo>
                    <a:pt x="29362" y="17119"/>
                  </a:lnTo>
                  <a:lnTo>
                    <a:pt x="38303" y="15303"/>
                  </a:lnTo>
                  <a:lnTo>
                    <a:pt x="252768" y="15303"/>
                  </a:lnTo>
                  <a:lnTo>
                    <a:pt x="252768" y="0"/>
                  </a:lnTo>
                  <a:lnTo>
                    <a:pt x="38303" y="0"/>
                  </a:lnTo>
                  <a:lnTo>
                    <a:pt x="23406" y="3009"/>
                  </a:lnTo>
                  <a:lnTo>
                    <a:pt x="11226" y="11214"/>
                  </a:lnTo>
                  <a:lnTo>
                    <a:pt x="3022" y="23393"/>
                  </a:lnTo>
                  <a:lnTo>
                    <a:pt x="0" y="38277"/>
                  </a:lnTo>
                  <a:lnTo>
                    <a:pt x="0" y="455968"/>
                  </a:lnTo>
                  <a:lnTo>
                    <a:pt x="3441" y="459409"/>
                  </a:lnTo>
                  <a:lnTo>
                    <a:pt x="256959" y="459409"/>
                  </a:lnTo>
                  <a:lnTo>
                    <a:pt x="260400" y="455968"/>
                  </a:lnTo>
                  <a:lnTo>
                    <a:pt x="260400" y="444093"/>
                  </a:lnTo>
                  <a:lnTo>
                    <a:pt x="260400" y="428777"/>
                  </a:lnTo>
                  <a:lnTo>
                    <a:pt x="318223" y="428777"/>
                  </a:lnTo>
                  <a:lnTo>
                    <a:pt x="321665" y="425335"/>
                  </a:lnTo>
                  <a:lnTo>
                    <a:pt x="321665" y="413461"/>
                  </a:lnTo>
                  <a:lnTo>
                    <a:pt x="321665" y="271157"/>
                  </a:lnTo>
                  <a:lnTo>
                    <a:pt x="321665" y="255841"/>
                  </a:lnTo>
                  <a:lnTo>
                    <a:pt x="381622" y="195897"/>
                  </a:lnTo>
                  <a:lnTo>
                    <a:pt x="421982" y="155549"/>
                  </a:lnTo>
                  <a:lnTo>
                    <a:pt x="421982" y="15071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defTabSz="914034"/>
              <a:endParaRPr sz="1799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73" name="object 7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98743" y="5585574"/>
              <a:ext cx="153172" cy="261288"/>
            </a:xfrm>
            <a:prstGeom prst="rect">
              <a:avLst/>
            </a:prstGeom>
          </p:spPr>
        </p:pic>
      </p:grpSp>
      <p:sp>
        <p:nvSpPr>
          <p:cNvPr id="74" name="object 74"/>
          <p:cNvSpPr txBox="1"/>
          <p:nvPr/>
        </p:nvSpPr>
        <p:spPr>
          <a:xfrm>
            <a:off x="8518937" y="3312393"/>
            <a:ext cx="1368485" cy="135236"/>
          </a:xfrm>
          <a:prstGeom prst="rect">
            <a:avLst/>
          </a:prstGeom>
        </p:spPr>
        <p:txBody>
          <a:bodyPr vert="horz" wrap="square" lIns="0" tIns="12060" rIns="0" bIns="0" rtlCol="0">
            <a:spAutoFit/>
          </a:bodyPr>
          <a:lstStyle/>
          <a:p>
            <a:pPr marL="12695" defTabSz="914034">
              <a:spcBef>
                <a:spcPts val="95"/>
              </a:spcBef>
            </a:pPr>
            <a:r>
              <a:rPr sz="800" kern="0" dirty="0">
                <a:solidFill>
                  <a:srgbClr val="113A5A"/>
                </a:solidFill>
                <a:latin typeface="Montserrat"/>
                <a:cs typeface="Montserrat"/>
              </a:rPr>
              <a:t>Bis</a:t>
            </a:r>
            <a:r>
              <a:rPr sz="800" kern="0" spc="80" dirty="0">
                <a:solidFill>
                  <a:srgbClr val="113A5A"/>
                </a:solidFill>
                <a:latin typeface="Montserrat"/>
                <a:cs typeface="Montserrat"/>
              </a:rPr>
              <a:t> </a:t>
            </a:r>
            <a:r>
              <a:rPr sz="800" kern="0" dirty="0">
                <a:solidFill>
                  <a:srgbClr val="113A5A"/>
                </a:solidFill>
                <a:latin typeface="Montserrat"/>
                <a:cs typeface="Montserrat"/>
              </a:rPr>
              <a:t>6</a:t>
            </a:r>
            <a:r>
              <a:rPr sz="800" kern="0" spc="85" dirty="0">
                <a:solidFill>
                  <a:srgbClr val="113A5A"/>
                </a:solidFill>
                <a:latin typeface="Montserrat"/>
                <a:cs typeface="Montserrat"/>
              </a:rPr>
              <a:t> </a:t>
            </a:r>
            <a:r>
              <a:rPr sz="800" kern="0" dirty="0">
                <a:solidFill>
                  <a:srgbClr val="113A5A"/>
                </a:solidFill>
                <a:latin typeface="Montserrat"/>
                <a:cs typeface="Montserrat"/>
              </a:rPr>
              <a:t>Wochen</a:t>
            </a:r>
            <a:r>
              <a:rPr sz="800" kern="0" spc="85" dirty="0">
                <a:solidFill>
                  <a:srgbClr val="113A5A"/>
                </a:solidFill>
                <a:latin typeface="Montserrat"/>
                <a:cs typeface="Montserrat"/>
              </a:rPr>
              <a:t> </a:t>
            </a:r>
            <a:r>
              <a:rPr sz="800" kern="0" dirty="0">
                <a:solidFill>
                  <a:srgbClr val="113A5A"/>
                </a:solidFill>
                <a:latin typeface="Montserrat"/>
                <a:cs typeface="Montserrat"/>
              </a:rPr>
              <a:t>vor</a:t>
            </a:r>
            <a:r>
              <a:rPr sz="800" kern="0" spc="85" dirty="0">
                <a:solidFill>
                  <a:srgbClr val="113A5A"/>
                </a:solidFill>
                <a:latin typeface="Montserrat"/>
                <a:cs typeface="Montserrat"/>
              </a:rPr>
              <a:t> </a:t>
            </a:r>
            <a:r>
              <a:rPr sz="800" kern="0" spc="-10" dirty="0">
                <a:solidFill>
                  <a:srgbClr val="113A5A"/>
                </a:solidFill>
                <a:latin typeface="Montserrat"/>
                <a:cs typeface="Montserrat"/>
              </a:rPr>
              <a:t>Abflug:</a:t>
            </a:r>
            <a:endParaRPr sz="800" kern="0">
              <a:solidFill>
                <a:sysClr val="windowText" lastClr="000000"/>
              </a:solidFill>
              <a:latin typeface="Montserrat"/>
              <a:cs typeface="Montserrat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8518937" y="3595721"/>
            <a:ext cx="957813" cy="488390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 marR="5078" defTabSz="914034">
              <a:lnSpc>
                <a:spcPct val="133100"/>
              </a:lnSpc>
              <a:spcBef>
                <a:spcPts val="100"/>
              </a:spcBef>
            </a:pPr>
            <a:r>
              <a:rPr sz="800" kern="0" spc="-10" dirty="0">
                <a:solidFill>
                  <a:srgbClr val="113A5A"/>
                </a:solidFill>
                <a:latin typeface="Montserrat"/>
                <a:cs typeface="Montserrat"/>
              </a:rPr>
              <a:t>Botschaftstermin </a:t>
            </a:r>
            <a:r>
              <a:rPr sz="800" kern="0" dirty="0">
                <a:solidFill>
                  <a:srgbClr val="113A5A"/>
                </a:solidFill>
                <a:latin typeface="Montserrat"/>
                <a:cs typeface="Montserrat"/>
              </a:rPr>
              <a:t>beantragen</a:t>
            </a:r>
            <a:r>
              <a:rPr sz="800" kern="0" spc="265" dirty="0">
                <a:solidFill>
                  <a:srgbClr val="113A5A"/>
                </a:solidFill>
                <a:latin typeface="Montserrat"/>
                <a:cs typeface="Montserrat"/>
              </a:rPr>
              <a:t> </a:t>
            </a:r>
            <a:r>
              <a:rPr sz="800" kern="0" spc="-25" dirty="0">
                <a:solidFill>
                  <a:srgbClr val="113A5A"/>
                </a:solidFill>
                <a:latin typeface="Montserrat"/>
                <a:cs typeface="Montserrat"/>
              </a:rPr>
              <a:t>und</a:t>
            </a:r>
            <a:r>
              <a:rPr sz="800" kern="0" spc="-10" dirty="0">
                <a:solidFill>
                  <a:srgbClr val="113A5A"/>
                </a:solidFill>
                <a:latin typeface="Montserrat"/>
                <a:cs typeface="Montserrat"/>
              </a:rPr>
              <a:t> absolvieren</a:t>
            </a:r>
            <a:endParaRPr sz="800" kern="0" dirty="0">
              <a:solidFill>
                <a:sysClr val="windowText" lastClr="000000"/>
              </a:solidFill>
              <a:latin typeface="Montserrat"/>
              <a:cs typeface="Montserrat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8518937" y="4285806"/>
            <a:ext cx="752794" cy="135236"/>
          </a:xfrm>
          <a:prstGeom prst="rect">
            <a:avLst/>
          </a:prstGeom>
        </p:spPr>
        <p:txBody>
          <a:bodyPr vert="horz" wrap="square" lIns="0" tIns="12060" rIns="0" bIns="0" rtlCol="0">
            <a:spAutoFit/>
          </a:bodyPr>
          <a:lstStyle/>
          <a:p>
            <a:pPr marL="12695" defTabSz="914034">
              <a:spcBef>
                <a:spcPts val="95"/>
              </a:spcBef>
            </a:pPr>
            <a:r>
              <a:rPr sz="800" kern="0" spc="-10" dirty="0">
                <a:solidFill>
                  <a:srgbClr val="113A5A"/>
                </a:solidFill>
                <a:latin typeface="Montserrat"/>
                <a:cs typeface="Montserrat"/>
              </a:rPr>
              <a:t>Flugbuchung</a:t>
            </a:r>
            <a:endParaRPr sz="800" kern="0">
              <a:solidFill>
                <a:sysClr val="windowText" lastClr="000000"/>
              </a:solidFill>
              <a:latin typeface="Montserrat"/>
              <a:cs typeface="Montserrat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8518937" y="4610278"/>
            <a:ext cx="729943" cy="135236"/>
          </a:xfrm>
          <a:prstGeom prst="rect">
            <a:avLst/>
          </a:prstGeom>
        </p:spPr>
        <p:txBody>
          <a:bodyPr vert="horz" wrap="square" lIns="0" tIns="12060" rIns="0" bIns="0" rtlCol="0">
            <a:spAutoFit/>
          </a:bodyPr>
          <a:lstStyle/>
          <a:p>
            <a:pPr marL="12695" defTabSz="914034">
              <a:spcBef>
                <a:spcPts val="95"/>
              </a:spcBef>
            </a:pPr>
            <a:r>
              <a:rPr sz="800" kern="0" spc="-10" dirty="0">
                <a:solidFill>
                  <a:srgbClr val="113A5A"/>
                </a:solidFill>
                <a:latin typeface="Montserrat"/>
                <a:cs typeface="Montserrat"/>
              </a:rPr>
              <a:t>Visumserhalt</a:t>
            </a:r>
            <a:endParaRPr sz="800" kern="0">
              <a:solidFill>
                <a:sysClr val="windowText" lastClr="000000"/>
              </a:solidFill>
              <a:latin typeface="Montserrat"/>
              <a:cs typeface="Montserrat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8518937" y="4893605"/>
            <a:ext cx="1244712" cy="324697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 marR="5078" defTabSz="914034">
              <a:lnSpc>
                <a:spcPct val="133100"/>
              </a:lnSpc>
              <a:spcBef>
                <a:spcPts val="100"/>
              </a:spcBef>
            </a:pPr>
            <a:r>
              <a:rPr sz="800" kern="0" dirty="0">
                <a:solidFill>
                  <a:srgbClr val="113A5A"/>
                </a:solidFill>
                <a:latin typeface="Montserrat Medium"/>
                <a:cs typeface="Montserrat Medium"/>
              </a:rPr>
              <a:t>KOFFER</a:t>
            </a:r>
            <a:r>
              <a:rPr sz="800" kern="0" spc="135" dirty="0">
                <a:solidFill>
                  <a:srgbClr val="113A5A"/>
                </a:solidFill>
                <a:latin typeface="Montserrat Medium"/>
                <a:cs typeface="Montserrat Medium"/>
              </a:rPr>
              <a:t> </a:t>
            </a:r>
            <a:r>
              <a:rPr sz="800" kern="0" dirty="0">
                <a:solidFill>
                  <a:srgbClr val="113A5A"/>
                </a:solidFill>
                <a:latin typeface="Montserrat Medium"/>
                <a:cs typeface="Montserrat Medium"/>
              </a:rPr>
              <a:t>PACKEN</a:t>
            </a:r>
            <a:r>
              <a:rPr sz="800" kern="0" spc="135" dirty="0">
                <a:solidFill>
                  <a:srgbClr val="113A5A"/>
                </a:solidFill>
                <a:latin typeface="Montserrat Medium"/>
                <a:cs typeface="Montserrat Medium"/>
              </a:rPr>
              <a:t> </a:t>
            </a:r>
            <a:r>
              <a:rPr sz="800" kern="0" spc="-25" dirty="0">
                <a:solidFill>
                  <a:srgbClr val="113A5A"/>
                </a:solidFill>
                <a:latin typeface="Montserrat Medium"/>
                <a:cs typeface="Montserrat Medium"/>
              </a:rPr>
              <a:t>UND</a:t>
            </a:r>
            <a:r>
              <a:rPr sz="800" kern="0" dirty="0">
                <a:solidFill>
                  <a:srgbClr val="113A5A"/>
                </a:solidFill>
                <a:latin typeface="Montserrat Medium"/>
                <a:cs typeface="Montserrat Medium"/>
              </a:rPr>
              <a:t> ABFLUG</a:t>
            </a:r>
            <a:r>
              <a:rPr sz="800" kern="0" spc="90" dirty="0">
                <a:solidFill>
                  <a:srgbClr val="113A5A"/>
                </a:solidFill>
                <a:latin typeface="Montserrat Medium"/>
                <a:cs typeface="Montserrat Medium"/>
              </a:rPr>
              <a:t> </a:t>
            </a:r>
            <a:r>
              <a:rPr sz="800" kern="0" dirty="0">
                <a:solidFill>
                  <a:srgbClr val="113A5A"/>
                </a:solidFill>
                <a:latin typeface="Montserrat Medium"/>
                <a:cs typeface="Montserrat Medium"/>
              </a:rPr>
              <a:t>IN</a:t>
            </a:r>
            <a:r>
              <a:rPr sz="800" kern="0" spc="90" dirty="0">
                <a:solidFill>
                  <a:srgbClr val="113A5A"/>
                </a:solidFill>
                <a:latin typeface="Montserrat Medium"/>
                <a:cs typeface="Montserrat Medium"/>
              </a:rPr>
              <a:t> </a:t>
            </a:r>
            <a:r>
              <a:rPr sz="800" kern="0" dirty="0">
                <a:solidFill>
                  <a:srgbClr val="113A5A"/>
                </a:solidFill>
                <a:latin typeface="Montserrat Medium"/>
                <a:cs typeface="Montserrat Medium"/>
              </a:rPr>
              <a:t>DIE</a:t>
            </a:r>
            <a:r>
              <a:rPr sz="800" kern="0" spc="95" dirty="0">
                <a:solidFill>
                  <a:srgbClr val="113A5A"/>
                </a:solidFill>
                <a:latin typeface="Montserrat Medium"/>
                <a:cs typeface="Montserrat Medium"/>
              </a:rPr>
              <a:t> </a:t>
            </a:r>
            <a:r>
              <a:rPr sz="800" kern="0" spc="-25" dirty="0">
                <a:solidFill>
                  <a:srgbClr val="113A5A"/>
                </a:solidFill>
                <a:latin typeface="Montserrat Medium"/>
                <a:cs typeface="Montserrat Medium"/>
              </a:rPr>
              <a:t>USA</a:t>
            </a:r>
            <a:endParaRPr sz="800" kern="0">
              <a:solidFill>
                <a:sysClr val="windowText" lastClr="000000"/>
              </a:solidFill>
              <a:latin typeface="Montserrat Medium"/>
              <a:cs typeface="Montserrat Medium"/>
            </a:endParaRPr>
          </a:p>
        </p:txBody>
      </p:sp>
      <p:sp>
        <p:nvSpPr>
          <p:cNvPr id="94" name="object 94"/>
          <p:cNvSpPr txBox="1">
            <a:spLocks noGrp="1"/>
          </p:cNvSpPr>
          <p:nvPr>
            <p:ph type="title"/>
          </p:nvPr>
        </p:nvSpPr>
        <p:spPr>
          <a:xfrm>
            <a:off x="-320856" y="783022"/>
            <a:ext cx="9042821" cy="1618870"/>
          </a:xfrm>
          <a:prstGeom prst="rect">
            <a:avLst/>
          </a:prstGeom>
          <a:noFill/>
        </p:spPr>
        <p:txBody>
          <a:bodyPr vert="horz" wrap="square" lIns="0" tIns="384014" rIns="0" bIns="0" rtlCol="0">
            <a:spAutoFit/>
          </a:bodyPr>
          <a:lstStyle/>
          <a:p>
            <a:pPr marL="1749360" algn="ctr">
              <a:spcBef>
                <a:spcPts val="3024"/>
              </a:spcBef>
            </a:pPr>
            <a:r>
              <a:rPr sz="4000" dirty="0">
                <a:latin typeface="BigNoodleTitling" panose="02000708030402040100" pitchFamily="2" charset="0"/>
              </a:rPr>
              <a:t>DER WEG ZU DEINEM SPORTSTIPENDIUM</a:t>
            </a:r>
          </a:p>
        </p:txBody>
      </p:sp>
      <p:grpSp>
        <p:nvGrpSpPr>
          <p:cNvPr id="95" name="object 95"/>
          <p:cNvGrpSpPr/>
          <p:nvPr/>
        </p:nvGrpSpPr>
        <p:grpSpPr>
          <a:xfrm>
            <a:off x="929131" y="2785861"/>
            <a:ext cx="661392" cy="123773"/>
            <a:chOff x="927276" y="2787031"/>
            <a:chExt cx="661670" cy="123825"/>
          </a:xfrm>
        </p:grpSpPr>
        <p:pic>
          <p:nvPicPr>
            <p:cNvPr id="96" name="object 9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27276" y="2787031"/>
              <a:ext cx="103874" cy="123610"/>
            </a:xfrm>
            <a:prstGeom prst="rect">
              <a:avLst/>
            </a:prstGeom>
          </p:spPr>
        </p:pic>
        <p:sp>
          <p:nvSpPr>
            <p:cNvPr id="97" name="object 97"/>
            <p:cNvSpPr/>
            <p:nvPr/>
          </p:nvSpPr>
          <p:spPr>
            <a:xfrm>
              <a:off x="1057973" y="2788609"/>
              <a:ext cx="104139" cy="120650"/>
            </a:xfrm>
            <a:custGeom>
              <a:avLst/>
              <a:gdLst/>
              <a:ahLst/>
              <a:cxnLst/>
              <a:rect l="l" t="t" r="r" b="b"/>
              <a:pathLst>
                <a:path w="104140" h="120650">
                  <a:moveTo>
                    <a:pt x="103530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36182" y="24130"/>
                  </a:lnTo>
                  <a:lnTo>
                    <a:pt x="36182" y="120650"/>
                  </a:lnTo>
                  <a:lnTo>
                    <a:pt x="67005" y="120650"/>
                  </a:lnTo>
                  <a:lnTo>
                    <a:pt x="67005" y="24130"/>
                  </a:lnTo>
                  <a:lnTo>
                    <a:pt x="103530" y="24130"/>
                  </a:lnTo>
                  <a:lnTo>
                    <a:pt x="103530" y="0"/>
                  </a:lnTo>
                  <a:close/>
                </a:path>
              </a:pathLst>
            </a:custGeom>
            <a:solidFill>
              <a:srgbClr val="B22334"/>
            </a:solidFill>
          </p:spPr>
          <p:txBody>
            <a:bodyPr wrap="square" lIns="0" tIns="0" rIns="0" bIns="0" rtlCol="0"/>
            <a:lstStyle/>
            <a:p>
              <a:pPr defTabSz="914034"/>
              <a:endParaRPr sz="1799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98" name="object 9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82634" y="2788415"/>
              <a:ext cx="135036" cy="121187"/>
            </a:xfrm>
            <a:prstGeom prst="rect">
              <a:avLst/>
            </a:prstGeom>
          </p:spPr>
        </p:pic>
        <p:pic>
          <p:nvPicPr>
            <p:cNvPr id="99" name="object 9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49872" y="2788415"/>
              <a:ext cx="108028" cy="121187"/>
            </a:xfrm>
            <a:prstGeom prst="rect">
              <a:avLst/>
            </a:prstGeom>
          </p:spPr>
        </p:pic>
        <p:sp>
          <p:nvSpPr>
            <p:cNvPr id="100" name="object 100"/>
            <p:cNvSpPr/>
            <p:nvPr/>
          </p:nvSpPr>
          <p:spPr>
            <a:xfrm>
              <a:off x="1485252" y="2788609"/>
              <a:ext cx="104139" cy="120650"/>
            </a:xfrm>
            <a:custGeom>
              <a:avLst/>
              <a:gdLst/>
              <a:ahLst/>
              <a:cxnLst/>
              <a:rect l="l" t="t" r="r" b="b"/>
              <a:pathLst>
                <a:path w="104140" h="120650">
                  <a:moveTo>
                    <a:pt x="103530" y="0"/>
                  </a:moveTo>
                  <a:lnTo>
                    <a:pt x="0" y="0"/>
                  </a:lnTo>
                  <a:lnTo>
                    <a:pt x="0" y="24130"/>
                  </a:lnTo>
                  <a:lnTo>
                    <a:pt x="36182" y="24130"/>
                  </a:lnTo>
                  <a:lnTo>
                    <a:pt x="36182" y="120650"/>
                  </a:lnTo>
                  <a:lnTo>
                    <a:pt x="66992" y="120650"/>
                  </a:lnTo>
                  <a:lnTo>
                    <a:pt x="66992" y="24130"/>
                  </a:lnTo>
                  <a:lnTo>
                    <a:pt x="103530" y="24130"/>
                  </a:lnTo>
                  <a:lnTo>
                    <a:pt x="103530" y="0"/>
                  </a:lnTo>
                  <a:close/>
                </a:path>
              </a:pathLst>
            </a:custGeom>
            <a:solidFill>
              <a:srgbClr val="B22334"/>
            </a:solidFill>
          </p:spPr>
          <p:txBody>
            <a:bodyPr wrap="square" lIns="0" tIns="0" rIns="0" bIns="0" rtlCol="0"/>
            <a:lstStyle/>
            <a:p>
              <a:pPr defTabSz="914034"/>
              <a:endParaRPr sz="1799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01" name="object 101"/>
          <p:cNvSpPr txBox="1"/>
          <p:nvPr/>
        </p:nvSpPr>
        <p:spPr>
          <a:xfrm>
            <a:off x="913495" y="3271250"/>
            <a:ext cx="1231383" cy="674722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 marR="5078" defTabSz="914034">
              <a:lnSpc>
                <a:spcPct val="133100"/>
              </a:lnSpc>
              <a:spcBef>
                <a:spcPts val="100"/>
              </a:spcBef>
            </a:pPr>
            <a:r>
              <a:rPr sz="800" kern="0" dirty="0">
                <a:solidFill>
                  <a:srgbClr val="113A5A"/>
                </a:solidFill>
                <a:latin typeface="Montserrat"/>
                <a:cs typeface="Montserrat"/>
              </a:rPr>
              <a:t>Auswahl</a:t>
            </a:r>
            <a:r>
              <a:rPr sz="800" kern="0" spc="114" dirty="0">
                <a:solidFill>
                  <a:srgbClr val="113A5A"/>
                </a:solidFill>
                <a:latin typeface="Montserrat"/>
                <a:cs typeface="Montserrat"/>
              </a:rPr>
              <a:t> </a:t>
            </a:r>
            <a:r>
              <a:rPr sz="800" kern="0" dirty="0">
                <a:solidFill>
                  <a:srgbClr val="113A5A"/>
                </a:solidFill>
                <a:latin typeface="Montserrat"/>
                <a:cs typeface="Montserrat"/>
              </a:rPr>
              <a:t>eines</a:t>
            </a:r>
            <a:r>
              <a:rPr sz="800" kern="0" spc="120" dirty="0">
                <a:solidFill>
                  <a:srgbClr val="113A5A"/>
                </a:solidFill>
                <a:latin typeface="Montserrat"/>
                <a:cs typeface="Montserrat"/>
              </a:rPr>
              <a:t> </a:t>
            </a:r>
            <a:r>
              <a:rPr sz="800" kern="0" spc="-10" dirty="0">
                <a:solidFill>
                  <a:srgbClr val="113A5A"/>
                </a:solidFill>
                <a:latin typeface="Montserrat"/>
                <a:cs typeface="Montserrat"/>
              </a:rPr>
              <a:t>unserer </a:t>
            </a:r>
            <a:r>
              <a:rPr sz="800" kern="0" dirty="0">
                <a:solidFill>
                  <a:srgbClr val="113A5A"/>
                </a:solidFill>
                <a:latin typeface="Montserrat"/>
                <a:cs typeface="Montserrat"/>
              </a:rPr>
              <a:t>Serviceangebote</a:t>
            </a:r>
            <a:r>
              <a:rPr sz="800" kern="0" spc="254" dirty="0">
                <a:solidFill>
                  <a:srgbClr val="113A5A"/>
                </a:solidFill>
                <a:latin typeface="Montserrat"/>
                <a:cs typeface="Montserrat"/>
              </a:rPr>
              <a:t> </a:t>
            </a:r>
            <a:r>
              <a:rPr sz="800" kern="0" spc="-25" dirty="0">
                <a:solidFill>
                  <a:srgbClr val="113A5A"/>
                </a:solidFill>
                <a:latin typeface="Montserrat"/>
                <a:cs typeface="Montserrat"/>
              </a:rPr>
              <a:t>und</a:t>
            </a:r>
            <a:r>
              <a:rPr sz="800" kern="0" dirty="0">
                <a:solidFill>
                  <a:srgbClr val="113A5A"/>
                </a:solidFill>
                <a:latin typeface="Montserrat"/>
                <a:cs typeface="Montserrat"/>
              </a:rPr>
              <a:t> Unterschrift</a:t>
            </a:r>
            <a:r>
              <a:rPr sz="800" kern="0" spc="190" dirty="0">
                <a:solidFill>
                  <a:srgbClr val="113A5A"/>
                </a:solidFill>
                <a:latin typeface="Montserrat"/>
                <a:cs typeface="Montserrat"/>
              </a:rPr>
              <a:t> </a:t>
            </a:r>
            <a:r>
              <a:rPr sz="800" kern="0" dirty="0">
                <a:solidFill>
                  <a:srgbClr val="113A5A"/>
                </a:solidFill>
                <a:latin typeface="Montserrat"/>
                <a:cs typeface="Montserrat"/>
              </a:rPr>
              <a:t>unter</a:t>
            </a:r>
            <a:r>
              <a:rPr sz="800" kern="0" spc="195" dirty="0">
                <a:solidFill>
                  <a:srgbClr val="113A5A"/>
                </a:solidFill>
                <a:latin typeface="Montserrat"/>
                <a:cs typeface="Montserrat"/>
              </a:rPr>
              <a:t> </a:t>
            </a:r>
            <a:r>
              <a:rPr sz="800" kern="0" spc="-25" dirty="0">
                <a:solidFill>
                  <a:srgbClr val="113A5A"/>
                </a:solidFill>
                <a:latin typeface="Montserrat"/>
                <a:cs typeface="Montserrat"/>
              </a:rPr>
              <a:t>den</a:t>
            </a:r>
            <a:r>
              <a:rPr sz="800" kern="0" dirty="0">
                <a:solidFill>
                  <a:srgbClr val="113A5A"/>
                </a:solidFill>
                <a:latin typeface="Montserrat"/>
                <a:cs typeface="Montserrat"/>
              </a:rPr>
              <a:t> Vermittlungs-</a:t>
            </a:r>
            <a:r>
              <a:rPr sz="800" kern="0" spc="-10" dirty="0">
                <a:solidFill>
                  <a:srgbClr val="113A5A"/>
                </a:solidFill>
                <a:latin typeface="Montserrat"/>
                <a:cs typeface="Montserrat"/>
              </a:rPr>
              <a:t>Vertrag</a:t>
            </a:r>
            <a:endParaRPr sz="800" kern="0" dirty="0">
              <a:solidFill>
                <a:sysClr val="windowText" lastClr="000000"/>
              </a:solidFill>
              <a:latin typeface="Montserrat"/>
              <a:cs typeface="Montserrat"/>
            </a:endParaRPr>
          </a:p>
        </p:txBody>
      </p:sp>
      <p:sp>
        <p:nvSpPr>
          <p:cNvPr id="102" name="object 102"/>
          <p:cNvSpPr txBox="1"/>
          <p:nvPr/>
        </p:nvSpPr>
        <p:spPr>
          <a:xfrm>
            <a:off x="913495" y="4082427"/>
            <a:ext cx="1134903" cy="324697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 marR="5078" defTabSz="914034">
              <a:lnSpc>
                <a:spcPct val="133100"/>
              </a:lnSpc>
              <a:spcBef>
                <a:spcPts val="100"/>
              </a:spcBef>
            </a:pPr>
            <a:r>
              <a:rPr sz="800" kern="0" dirty="0">
                <a:solidFill>
                  <a:srgbClr val="113A5A"/>
                </a:solidFill>
                <a:latin typeface="Montserrat"/>
                <a:cs typeface="Montserrat"/>
              </a:rPr>
              <a:t>Erstes</a:t>
            </a:r>
            <a:r>
              <a:rPr sz="800" kern="0" spc="100" dirty="0">
                <a:solidFill>
                  <a:srgbClr val="113A5A"/>
                </a:solidFill>
                <a:latin typeface="Montserrat"/>
                <a:cs typeface="Montserrat"/>
              </a:rPr>
              <a:t> </a:t>
            </a:r>
            <a:r>
              <a:rPr sz="800" kern="0" spc="-10" dirty="0">
                <a:solidFill>
                  <a:srgbClr val="113A5A"/>
                </a:solidFill>
                <a:latin typeface="Montserrat"/>
                <a:cs typeface="Montserrat"/>
              </a:rPr>
              <a:t>Videomaterial sichten</a:t>
            </a:r>
            <a:endParaRPr sz="800" kern="0">
              <a:solidFill>
                <a:sysClr val="windowText" lastClr="000000"/>
              </a:solidFill>
              <a:latin typeface="Montserrat"/>
              <a:cs typeface="Montserrat"/>
            </a:endParaRPr>
          </a:p>
        </p:txBody>
      </p:sp>
      <p:sp>
        <p:nvSpPr>
          <p:cNvPr id="117" name="object 117"/>
          <p:cNvSpPr txBox="1"/>
          <p:nvPr/>
        </p:nvSpPr>
        <p:spPr>
          <a:xfrm>
            <a:off x="6613090" y="3271250"/>
            <a:ext cx="1331671" cy="350373"/>
          </a:xfrm>
          <a:prstGeom prst="rect">
            <a:avLst/>
          </a:prstGeom>
        </p:spPr>
        <p:txBody>
          <a:bodyPr vert="horz" wrap="square" lIns="0" tIns="53318" rIns="0" bIns="0" rtlCol="0">
            <a:spAutoFit/>
          </a:bodyPr>
          <a:lstStyle/>
          <a:p>
            <a:pPr marL="12695" defTabSz="914034">
              <a:spcBef>
                <a:spcPts val="420"/>
              </a:spcBef>
            </a:pPr>
            <a:r>
              <a:rPr sz="800" kern="0" dirty="0">
                <a:solidFill>
                  <a:srgbClr val="113A5A"/>
                </a:solidFill>
                <a:latin typeface="Montserrat"/>
                <a:cs typeface="Montserrat"/>
              </a:rPr>
              <a:t>Unterschrift</a:t>
            </a:r>
            <a:r>
              <a:rPr sz="800" kern="0" spc="245" dirty="0">
                <a:solidFill>
                  <a:srgbClr val="113A5A"/>
                </a:solidFill>
                <a:latin typeface="Montserrat"/>
                <a:cs typeface="Montserrat"/>
              </a:rPr>
              <a:t> </a:t>
            </a:r>
            <a:r>
              <a:rPr sz="800" kern="0" spc="-10" dirty="0">
                <a:solidFill>
                  <a:srgbClr val="113A5A"/>
                </a:solidFill>
                <a:latin typeface="Montserrat"/>
                <a:cs typeface="Montserrat"/>
              </a:rPr>
              <a:t>unter</a:t>
            </a:r>
            <a:endParaRPr sz="800" kern="0">
              <a:solidFill>
                <a:sysClr val="windowText" lastClr="000000"/>
              </a:solidFill>
              <a:latin typeface="Montserrat"/>
              <a:cs typeface="Montserrat"/>
            </a:endParaRPr>
          </a:p>
          <a:p>
            <a:pPr marL="12695" defTabSz="914034">
              <a:spcBef>
                <a:spcPts val="315"/>
              </a:spcBef>
            </a:pPr>
            <a:r>
              <a:rPr sz="800" kern="0" dirty="0">
                <a:solidFill>
                  <a:srgbClr val="113A5A"/>
                </a:solidFill>
                <a:latin typeface="Montserrat"/>
                <a:cs typeface="Montserrat"/>
              </a:rPr>
              <a:t>den</a:t>
            </a:r>
            <a:r>
              <a:rPr sz="800" kern="0" spc="90" dirty="0">
                <a:solidFill>
                  <a:srgbClr val="113A5A"/>
                </a:solidFill>
                <a:latin typeface="Montserrat"/>
                <a:cs typeface="Montserrat"/>
              </a:rPr>
              <a:t> </a:t>
            </a:r>
            <a:r>
              <a:rPr sz="800" kern="0" spc="-10" dirty="0">
                <a:solidFill>
                  <a:srgbClr val="113A5A"/>
                </a:solidFill>
                <a:latin typeface="Montserrat"/>
                <a:cs typeface="Montserrat"/>
              </a:rPr>
              <a:t>Stipendiumsvertrag</a:t>
            </a:r>
            <a:endParaRPr sz="800" kern="0">
              <a:solidFill>
                <a:sysClr val="windowText" lastClr="000000"/>
              </a:solidFill>
              <a:latin typeface="Montserrat"/>
              <a:cs typeface="Montserrat"/>
            </a:endParaRPr>
          </a:p>
        </p:txBody>
      </p:sp>
      <p:sp>
        <p:nvSpPr>
          <p:cNvPr id="118" name="object 118"/>
          <p:cNvSpPr txBox="1"/>
          <p:nvPr/>
        </p:nvSpPr>
        <p:spPr>
          <a:xfrm>
            <a:off x="6613090" y="3757957"/>
            <a:ext cx="1301204" cy="324697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 marR="5078" defTabSz="914034">
              <a:lnSpc>
                <a:spcPct val="133100"/>
              </a:lnSpc>
              <a:spcBef>
                <a:spcPts val="100"/>
              </a:spcBef>
            </a:pPr>
            <a:r>
              <a:rPr sz="800" kern="0" dirty="0">
                <a:solidFill>
                  <a:srgbClr val="113A5A"/>
                </a:solidFill>
                <a:latin typeface="Montserrat"/>
                <a:cs typeface="Montserrat"/>
              </a:rPr>
              <a:t>Einreichen</a:t>
            </a:r>
            <a:r>
              <a:rPr sz="800" kern="0" spc="270" dirty="0">
                <a:solidFill>
                  <a:srgbClr val="113A5A"/>
                </a:solidFill>
                <a:latin typeface="Montserrat"/>
                <a:cs typeface="Montserrat"/>
              </a:rPr>
              <a:t> </a:t>
            </a:r>
            <a:r>
              <a:rPr sz="800" kern="0" spc="-25" dirty="0">
                <a:solidFill>
                  <a:srgbClr val="113A5A"/>
                </a:solidFill>
                <a:latin typeface="Montserrat"/>
                <a:cs typeface="Montserrat"/>
              </a:rPr>
              <a:t>der</a:t>
            </a:r>
            <a:r>
              <a:rPr sz="800" kern="0" spc="-10" dirty="0">
                <a:solidFill>
                  <a:srgbClr val="113A5A"/>
                </a:solidFill>
                <a:latin typeface="Montserrat"/>
                <a:cs typeface="Montserrat"/>
              </a:rPr>
              <a:t> Bewerbungsunterlagen</a:t>
            </a:r>
            <a:endParaRPr sz="800" kern="0">
              <a:solidFill>
                <a:sysClr val="windowText" lastClr="000000"/>
              </a:solidFill>
              <a:latin typeface="Montserrat"/>
              <a:cs typeface="Montserrat"/>
            </a:endParaRPr>
          </a:p>
        </p:txBody>
      </p:sp>
      <p:sp>
        <p:nvSpPr>
          <p:cNvPr id="119" name="object 119"/>
          <p:cNvSpPr txBox="1"/>
          <p:nvPr/>
        </p:nvSpPr>
        <p:spPr>
          <a:xfrm>
            <a:off x="6613090" y="4274991"/>
            <a:ext cx="1453540" cy="135236"/>
          </a:xfrm>
          <a:prstGeom prst="rect">
            <a:avLst/>
          </a:prstGeom>
        </p:spPr>
        <p:txBody>
          <a:bodyPr vert="horz" wrap="square" lIns="0" tIns="12060" rIns="0" bIns="0" rtlCol="0">
            <a:spAutoFit/>
          </a:bodyPr>
          <a:lstStyle/>
          <a:p>
            <a:pPr marL="12695" defTabSz="914034">
              <a:spcBef>
                <a:spcPts val="95"/>
              </a:spcBef>
            </a:pPr>
            <a:r>
              <a:rPr sz="800" kern="0" dirty="0">
                <a:solidFill>
                  <a:srgbClr val="113A5A"/>
                </a:solidFill>
                <a:latin typeface="Montserrat"/>
                <a:cs typeface="Montserrat"/>
              </a:rPr>
              <a:t>Bestätigung</a:t>
            </a:r>
            <a:r>
              <a:rPr sz="800" kern="0" spc="195" dirty="0">
                <a:solidFill>
                  <a:srgbClr val="113A5A"/>
                </a:solidFill>
                <a:latin typeface="Montserrat"/>
                <a:cs typeface="Montserrat"/>
              </a:rPr>
              <a:t> </a:t>
            </a:r>
            <a:r>
              <a:rPr sz="800" kern="0" dirty="0">
                <a:solidFill>
                  <a:srgbClr val="113A5A"/>
                </a:solidFill>
                <a:latin typeface="Montserrat"/>
                <a:cs typeface="Montserrat"/>
              </a:rPr>
              <a:t>der</a:t>
            </a:r>
            <a:r>
              <a:rPr sz="800" kern="0" spc="200" dirty="0">
                <a:solidFill>
                  <a:srgbClr val="113A5A"/>
                </a:solidFill>
                <a:latin typeface="Montserrat"/>
                <a:cs typeface="Montserrat"/>
              </a:rPr>
              <a:t> </a:t>
            </a:r>
            <a:r>
              <a:rPr sz="800" kern="0" spc="-10" dirty="0">
                <a:solidFill>
                  <a:srgbClr val="113A5A"/>
                </a:solidFill>
                <a:latin typeface="Montserrat"/>
                <a:cs typeface="Montserrat"/>
              </a:rPr>
              <a:t>Annahme</a:t>
            </a:r>
            <a:endParaRPr sz="800" kern="0" dirty="0">
              <a:solidFill>
                <a:sysClr val="windowText" lastClr="000000"/>
              </a:solidFill>
              <a:latin typeface="Montserrat"/>
              <a:cs typeface="Montserrat"/>
            </a:endParaRPr>
          </a:p>
        </p:txBody>
      </p:sp>
      <p:sp>
        <p:nvSpPr>
          <p:cNvPr id="120" name="CHANGE TEXT HERE">
            <a:extLst>
              <a:ext uri="{FF2B5EF4-FFF2-40B4-BE49-F238E27FC236}">
                <a16:creationId xmlns:a16="http://schemas.microsoft.com/office/drawing/2014/main" id="{0FF9E35C-3DD4-F2D9-1E26-DD6A707869AC}"/>
              </a:ext>
            </a:extLst>
          </p:cNvPr>
          <p:cNvSpPr txBox="1"/>
          <p:nvPr/>
        </p:nvSpPr>
        <p:spPr>
          <a:xfrm>
            <a:off x="2735347" y="2661474"/>
            <a:ext cx="1511624" cy="6090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solidFill>
                  <a:srgbClr val="113A5A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GRUNDLAGEN LEGEN</a:t>
            </a:r>
          </a:p>
        </p:txBody>
      </p:sp>
      <p:sp>
        <p:nvSpPr>
          <p:cNvPr id="121" name="CHANGE TEXT HERE">
            <a:extLst>
              <a:ext uri="{FF2B5EF4-FFF2-40B4-BE49-F238E27FC236}">
                <a16:creationId xmlns:a16="http://schemas.microsoft.com/office/drawing/2014/main" id="{E0C548E4-81E9-7D9A-2334-8A22C5696C0C}"/>
              </a:ext>
            </a:extLst>
          </p:cNvPr>
          <p:cNvSpPr txBox="1"/>
          <p:nvPr/>
        </p:nvSpPr>
        <p:spPr>
          <a:xfrm>
            <a:off x="4625432" y="2664427"/>
            <a:ext cx="1511624" cy="6090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solidFill>
                  <a:srgbClr val="113A5A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U.S. COACHES PROMOTION</a:t>
            </a:r>
          </a:p>
        </p:txBody>
      </p:sp>
      <p:sp>
        <p:nvSpPr>
          <p:cNvPr id="122" name="CHANGE TEXT HERE">
            <a:extLst>
              <a:ext uri="{FF2B5EF4-FFF2-40B4-BE49-F238E27FC236}">
                <a16:creationId xmlns:a16="http://schemas.microsoft.com/office/drawing/2014/main" id="{8A552A0E-7513-132A-28A6-D81BA19E1411}"/>
              </a:ext>
            </a:extLst>
          </p:cNvPr>
          <p:cNvSpPr txBox="1"/>
          <p:nvPr/>
        </p:nvSpPr>
        <p:spPr>
          <a:xfrm>
            <a:off x="6529082" y="2659723"/>
            <a:ext cx="1511624" cy="6090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solidFill>
                  <a:srgbClr val="113A5A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UNI - BEWERBUNG</a:t>
            </a:r>
          </a:p>
        </p:txBody>
      </p:sp>
      <p:sp>
        <p:nvSpPr>
          <p:cNvPr id="123" name="CHANGE TEXT HERE">
            <a:extLst>
              <a:ext uri="{FF2B5EF4-FFF2-40B4-BE49-F238E27FC236}">
                <a16:creationId xmlns:a16="http://schemas.microsoft.com/office/drawing/2014/main" id="{82771525-CEA2-DA01-F510-C1E5C88435F6}"/>
              </a:ext>
            </a:extLst>
          </p:cNvPr>
          <p:cNvSpPr txBox="1"/>
          <p:nvPr/>
        </p:nvSpPr>
        <p:spPr>
          <a:xfrm>
            <a:off x="8442886" y="2664427"/>
            <a:ext cx="1511624" cy="6090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solidFill>
                  <a:srgbClr val="113A5A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VISA UND ABFLUG</a:t>
            </a:r>
          </a:p>
        </p:txBody>
      </p:sp>
      <p:grpSp>
        <p:nvGrpSpPr>
          <p:cNvPr id="124" name="object 2">
            <a:extLst>
              <a:ext uri="{FF2B5EF4-FFF2-40B4-BE49-F238E27FC236}">
                <a16:creationId xmlns:a16="http://schemas.microsoft.com/office/drawing/2014/main" id="{F42600CC-B11D-88D8-59CF-B246F2CECCCD}"/>
              </a:ext>
            </a:extLst>
          </p:cNvPr>
          <p:cNvGrpSpPr/>
          <p:nvPr/>
        </p:nvGrpSpPr>
        <p:grpSpPr>
          <a:xfrm>
            <a:off x="8401895" y="385027"/>
            <a:ext cx="1769110" cy="554990"/>
            <a:chOff x="756902" y="1322285"/>
            <a:chExt cx="1769110" cy="554990"/>
          </a:xfrm>
        </p:grpSpPr>
        <p:pic>
          <p:nvPicPr>
            <p:cNvPr id="125" name="object 3">
              <a:extLst>
                <a:ext uri="{FF2B5EF4-FFF2-40B4-BE49-F238E27FC236}">
                  <a16:creationId xmlns:a16="http://schemas.microsoft.com/office/drawing/2014/main" id="{ADE5BE71-67CE-E3B6-21A6-1613831CF2EA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56902" y="1322285"/>
              <a:ext cx="1550929" cy="554495"/>
            </a:xfrm>
            <a:prstGeom prst="rect">
              <a:avLst/>
            </a:prstGeom>
          </p:spPr>
        </p:pic>
        <p:sp>
          <p:nvSpPr>
            <p:cNvPr id="126" name="object 4">
              <a:extLst>
                <a:ext uri="{FF2B5EF4-FFF2-40B4-BE49-F238E27FC236}">
                  <a16:creationId xmlns:a16="http://schemas.microsoft.com/office/drawing/2014/main" id="{BC9196CA-31A6-622D-D56C-3F8DC3773B6D}"/>
                </a:ext>
              </a:extLst>
            </p:cNvPr>
            <p:cNvSpPr/>
            <p:nvPr/>
          </p:nvSpPr>
          <p:spPr>
            <a:xfrm>
              <a:off x="2336939" y="1595777"/>
              <a:ext cx="189230" cy="170180"/>
            </a:xfrm>
            <a:custGeom>
              <a:avLst/>
              <a:gdLst/>
              <a:ahLst/>
              <a:cxnLst/>
              <a:rect l="l" t="t" r="r" b="b"/>
              <a:pathLst>
                <a:path w="189230" h="170180">
                  <a:moveTo>
                    <a:pt x="13766" y="34798"/>
                  </a:moveTo>
                  <a:lnTo>
                    <a:pt x="0" y="34798"/>
                  </a:lnTo>
                  <a:lnTo>
                    <a:pt x="0" y="139357"/>
                  </a:lnTo>
                  <a:lnTo>
                    <a:pt x="13766" y="139357"/>
                  </a:lnTo>
                  <a:lnTo>
                    <a:pt x="13766" y="34798"/>
                  </a:lnTo>
                  <a:close/>
                </a:path>
                <a:path w="189230" h="170180">
                  <a:moveTo>
                    <a:pt x="13970" y="0"/>
                  </a:moveTo>
                  <a:lnTo>
                    <a:pt x="0" y="0"/>
                  </a:lnTo>
                  <a:lnTo>
                    <a:pt x="0" y="18199"/>
                  </a:lnTo>
                  <a:lnTo>
                    <a:pt x="13970" y="18199"/>
                  </a:lnTo>
                  <a:lnTo>
                    <a:pt x="13970" y="0"/>
                  </a:lnTo>
                  <a:close/>
                </a:path>
                <a:path w="189230" h="170180">
                  <a:moveTo>
                    <a:pt x="104368" y="68757"/>
                  </a:moveTo>
                  <a:lnTo>
                    <a:pt x="98729" y="44894"/>
                  </a:lnTo>
                  <a:lnTo>
                    <a:pt x="96786" y="41973"/>
                  </a:lnTo>
                  <a:lnTo>
                    <a:pt x="91719" y="36106"/>
                  </a:lnTo>
                  <a:lnTo>
                    <a:pt x="90614" y="35623"/>
                  </a:lnTo>
                  <a:lnTo>
                    <a:pt x="90614" y="70383"/>
                  </a:lnTo>
                  <a:lnTo>
                    <a:pt x="90614" y="112649"/>
                  </a:lnTo>
                  <a:lnTo>
                    <a:pt x="89242" y="119024"/>
                  </a:lnTo>
                  <a:lnTo>
                    <a:pt x="83705" y="126720"/>
                  </a:lnTo>
                  <a:lnTo>
                    <a:pt x="79629" y="128638"/>
                  </a:lnTo>
                  <a:lnTo>
                    <a:pt x="68567" y="128638"/>
                  </a:lnTo>
                  <a:lnTo>
                    <a:pt x="64262" y="126542"/>
                  </a:lnTo>
                  <a:lnTo>
                    <a:pt x="58318" y="118186"/>
                  </a:lnTo>
                  <a:lnTo>
                    <a:pt x="56832" y="112039"/>
                  </a:lnTo>
                  <a:lnTo>
                    <a:pt x="56832" y="62357"/>
                  </a:lnTo>
                  <a:lnTo>
                    <a:pt x="58318" y="56121"/>
                  </a:lnTo>
                  <a:lnTo>
                    <a:pt x="64262" y="47625"/>
                  </a:lnTo>
                  <a:lnTo>
                    <a:pt x="68567" y="45504"/>
                  </a:lnTo>
                  <a:lnTo>
                    <a:pt x="74231" y="45504"/>
                  </a:lnTo>
                  <a:lnTo>
                    <a:pt x="81394" y="47066"/>
                  </a:lnTo>
                  <a:lnTo>
                    <a:pt x="86512" y="51727"/>
                  </a:lnTo>
                  <a:lnTo>
                    <a:pt x="89585" y="59499"/>
                  </a:lnTo>
                  <a:lnTo>
                    <a:pt x="90614" y="70383"/>
                  </a:lnTo>
                  <a:lnTo>
                    <a:pt x="90614" y="35623"/>
                  </a:lnTo>
                  <a:lnTo>
                    <a:pt x="85013" y="33172"/>
                  </a:lnTo>
                  <a:lnTo>
                    <a:pt x="68033" y="33172"/>
                  </a:lnTo>
                  <a:lnTo>
                    <a:pt x="61429" y="37071"/>
                  </a:lnTo>
                  <a:lnTo>
                    <a:pt x="56832" y="44894"/>
                  </a:lnTo>
                  <a:lnTo>
                    <a:pt x="56832" y="34798"/>
                  </a:lnTo>
                  <a:lnTo>
                    <a:pt x="43078" y="34798"/>
                  </a:lnTo>
                  <a:lnTo>
                    <a:pt x="43078" y="170091"/>
                  </a:lnTo>
                  <a:lnTo>
                    <a:pt x="56832" y="170091"/>
                  </a:lnTo>
                  <a:lnTo>
                    <a:pt x="56832" y="130060"/>
                  </a:lnTo>
                  <a:lnTo>
                    <a:pt x="61429" y="137337"/>
                  </a:lnTo>
                  <a:lnTo>
                    <a:pt x="68097" y="140970"/>
                  </a:lnTo>
                  <a:lnTo>
                    <a:pt x="85077" y="140970"/>
                  </a:lnTo>
                  <a:lnTo>
                    <a:pt x="91719" y="138049"/>
                  </a:lnTo>
                  <a:lnTo>
                    <a:pt x="96786" y="132168"/>
                  </a:lnTo>
                  <a:lnTo>
                    <a:pt x="98196" y="130060"/>
                  </a:lnTo>
                  <a:lnTo>
                    <a:pt x="99148" y="128638"/>
                  </a:lnTo>
                  <a:lnTo>
                    <a:pt x="100101" y="127203"/>
                  </a:lnTo>
                  <a:lnTo>
                    <a:pt x="102476" y="121081"/>
                  </a:lnTo>
                  <a:lnTo>
                    <a:pt x="103886" y="113804"/>
                  </a:lnTo>
                  <a:lnTo>
                    <a:pt x="104368" y="105371"/>
                  </a:lnTo>
                  <a:lnTo>
                    <a:pt x="104368" y="68757"/>
                  </a:lnTo>
                  <a:close/>
                </a:path>
                <a:path w="189230" h="170180">
                  <a:moveTo>
                    <a:pt x="188696" y="103479"/>
                  </a:moveTo>
                  <a:lnTo>
                    <a:pt x="186918" y="97624"/>
                  </a:lnTo>
                  <a:lnTo>
                    <a:pt x="179768" y="89255"/>
                  </a:lnTo>
                  <a:lnTo>
                    <a:pt x="174409" y="85699"/>
                  </a:lnTo>
                  <a:lnTo>
                    <a:pt x="149390" y="75234"/>
                  </a:lnTo>
                  <a:lnTo>
                    <a:pt x="146088" y="72872"/>
                  </a:lnTo>
                  <a:lnTo>
                    <a:pt x="142316" y="67487"/>
                  </a:lnTo>
                  <a:lnTo>
                    <a:pt x="141363" y="64325"/>
                  </a:lnTo>
                  <a:lnTo>
                    <a:pt x="141363" y="55816"/>
                  </a:lnTo>
                  <a:lnTo>
                    <a:pt x="142824" y="52019"/>
                  </a:lnTo>
                  <a:lnTo>
                    <a:pt x="148628" y="46482"/>
                  </a:lnTo>
                  <a:lnTo>
                    <a:pt x="152565" y="45110"/>
                  </a:lnTo>
                  <a:lnTo>
                    <a:pt x="163080" y="45110"/>
                  </a:lnTo>
                  <a:lnTo>
                    <a:pt x="167335" y="46723"/>
                  </a:lnTo>
                  <a:lnTo>
                    <a:pt x="173266" y="53187"/>
                  </a:lnTo>
                  <a:lnTo>
                    <a:pt x="174739" y="57785"/>
                  </a:lnTo>
                  <a:lnTo>
                    <a:pt x="174739" y="64922"/>
                  </a:lnTo>
                  <a:lnTo>
                    <a:pt x="187490" y="64922"/>
                  </a:lnTo>
                  <a:lnTo>
                    <a:pt x="187490" y="53390"/>
                  </a:lnTo>
                  <a:lnTo>
                    <a:pt x="184823" y="46316"/>
                  </a:lnTo>
                  <a:lnTo>
                    <a:pt x="174167" y="35801"/>
                  </a:lnTo>
                  <a:lnTo>
                    <a:pt x="166928" y="33172"/>
                  </a:lnTo>
                  <a:lnTo>
                    <a:pt x="148590" y="33172"/>
                  </a:lnTo>
                  <a:lnTo>
                    <a:pt x="141274" y="35763"/>
                  </a:lnTo>
                  <a:lnTo>
                    <a:pt x="130352" y="46164"/>
                  </a:lnTo>
                  <a:lnTo>
                    <a:pt x="127622" y="53073"/>
                  </a:lnTo>
                  <a:lnTo>
                    <a:pt x="127622" y="61683"/>
                  </a:lnTo>
                  <a:lnTo>
                    <a:pt x="165912" y="96608"/>
                  </a:lnTo>
                  <a:lnTo>
                    <a:pt x="169545" y="98958"/>
                  </a:lnTo>
                  <a:lnTo>
                    <a:pt x="173875" y="104089"/>
                  </a:lnTo>
                  <a:lnTo>
                    <a:pt x="174942" y="107607"/>
                  </a:lnTo>
                  <a:lnTo>
                    <a:pt x="174942" y="117703"/>
                  </a:lnTo>
                  <a:lnTo>
                    <a:pt x="173367" y="121932"/>
                  </a:lnTo>
                  <a:lnTo>
                    <a:pt x="167030" y="127457"/>
                  </a:lnTo>
                  <a:lnTo>
                    <a:pt x="162814" y="128828"/>
                  </a:lnTo>
                  <a:lnTo>
                    <a:pt x="151892" y="128828"/>
                  </a:lnTo>
                  <a:lnTo>
                    <a:pt x="147434" y="127317"/>
                  </a:lnTo>
                  <a:lnTo>
                    <a:pt x="140970" y="121259"/>
                  </a:lnTo>
                  <a:lnTo>
                    <a:pt x="139357" y="116903"/>
                  </a:lnTo>
                  <a:lnTo>
                    <a:pt x="139357" y="110032"/>
                  </a:lnTo>
                  <a:lnTo>
                    <a:pt x="126606" y="110032"/>
                  </a:lnTo>
                  <a:lnTo>
                    <a:pt x="126606" y="111239"/>
                  </a:lnTo>
                  <a:lnTo>
                    <a:pt x="126606" y="120408"/>
                  </a:lnTo>
                  <a:lnTo>
                    <a:pt x="129336" y="127660"/>
                  </a:lnTo>
                  <a:lnTo>
                    <a:pt x="140258" y="138303"/>
                  </a:lnTo>
                  <a:lnTo>
                    <a:pt x="147701" y="140970"/>
                  </a:lnTo>
                  <a:lnTo>
                    <a:pt x="166992" y="140970"/>
                  </a:lnTo>
                  <a:lnTo>
                    <a:pt x="174713" y="138341"/>
                  </a:lnTo>
                  <a:lnTo>
                    <a:pt x="185902" y="127812"/>
                  </a:lnTo>
                  <a:lnTo>
                    <a:pt x="188696" y="120472"/>
                  </a:lnTo>
                  <a:lnTo>
                    <a:pt x="188696" y="103479"/>
                  </a:lnTo>
                  <a:close/>
                </a:path>
              </a:pathLst>
            </a:custGeom>
            <a:solidFill>
              <a:srgbClr val="5858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7" name="object 5">
              <a:extLst>
                <a:ext uri="{FF2B5EF4-FFF2-40B4-BE49-F238E27FC236}">
                  <a16:creationId xmlns:a16="http://schemas.microsoft.com/office/drawing/2014/main" id="{5000D82C-BD77-292E-F8DF-D35502456714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60055" y="1400609"/>
              <a:ext cx="656123" cy="46068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4">
            <a:extLst>
              <a:ext uri="{FF2B5EF4-FFF2-40B4-BE49-F238E27FC236}">
                <a16:creationId xmlns:a16="http://schemas.microsoft.com/office/drawing/2014/main" id="{0B1A631C-AB44-26A9-F537-85F49DEE34C1}"/>
              </a:ext>
            </a:extLst>
          </p:cNvPr>
          <p:cNvSpPr txBox="1"/>
          <p:nvPr/>
        </p:nvSpPr>
        <p:spPr>
          <a:xfrm>
            <a:off x="720761" y="462578"/>
            <a:ext cx="6303493" cy="734817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ts val="2455"/>
              </a:lnSpc>
              <a:spcBef>
                <a:spcPts val="130"/>
              </a:spcBef>
            </a:pPr>
            <a:r>
              <a:rPr sz="2350" b="0" dirty="0">
                <a:solidFill>
                  <a:srgbClr val="585858"/>
                </a:solidFill>
                <a:latin typeface="Raleway Medium"/>
                <a:cs typeface="Raleway Medium"/>
              </a:rPr>
              <a:t>Erfahre</a:t>
            </a:r>
            <a:r>
              <a:rPr sz="2350" b="0" spc="-50" dirty="0">
                <a:solidFill>
                  <a:srgbClr val="585858"/>
                </a:solidFill>
                <a:latin typeface="Raleway Medium"/>
                <a:cs typeface="Raleway Medium"/>
              </a:rPr>
              <a:t> </a:t>
            </a:r>
            <a:r>
              <a:rPr sz="2350" b="0" dirty="0">
                <a:solidFill>
                  <a:srgbClr val="585858"/>
                </a:solidFill>
                <a:latin typeface="Raleway Medium"/>
                <a:cs typeface="Raleway Medium"/>
              </a:rPr>
              <a:t>was</a:t>
            </a:r>
            <a:r>
              <a:rPr sz="2350" b="0" spc="30" dirty="0">
                <a:solidFill>
                  <a:srgbClr val="585858"/>
                </a:solidFill>
                <a:latin typeface="Raleway Medium"/>
                <a:cs typeface="Raleway Medium"/>
              </a:rPr>
              <a:t> </a:t>
            </a:r>
            <a:r>
              <a:rPr sz="2350" b="0" spc="-10" dirty="0">
                <a:solidFill>
                  <a:srgbClr val="585858"/>
                </a:solidFill>
                <a:latin typeface="Raleway Medium"/>
                <a:cs typeface="Raleway Medium"/>
              </a:rPr>
              <a:t>andere</a:t>
            </a:r>
            <a:endParaRPr sz="2350" dirty="0">
              <a:latin typeface="Raleway Medium"/>
              <a:cs typeface="Raleway Medium"/>
            </a:endParaRPr>
          </a:p>
          <a:p>
            <a:pPr marL="12700">
              <a:lnSpc>
                <a:spcPts val="3115"/>
              </a:lnSpc>
            </a:pPr>
            <a:r>
              <a:rPr sz="2900" dirty="0">
                <a:solidFill>
                  <a:srgbClr val="742330"/>
                </a:solidFill>
                <a:latin typeface="BigNoodleTitling"/>
                <a:cs typeface="BigNoodleTitling"/>
              </a:rPr>
              <a:t>Athleten über unseren Service </a:t>
            </a:r>
            <a:r>
              <a:rPr sz="2900" spc="-10" dirty="0">
                <a:solidFill>
                  <a:srgbClr val="742330"/>
                </a:solidFill>
                <a:latin typeface="BigNoodleTitling"/>
                <a:cs typeface="BigNoodleTitling"/>
              </a:rPr>
              <a:t>berichten</a:t>
            </a:r>
            <a:endParaRPr sz="2900" dirty="0">
              <a:latin typeface="BigNoodleTitling"/>
              <a:cs typeface="BigNoodleTitling"/>
            </a:endParaRPr>
          </a:p>
        </p:txBody>
      </p:sp>
      <p:sp>
        <p:nvSpPr>
          <p:cNvPr id="5" name="object 15">
            <a:extLst>
              <a:ext uri="{FF2B5EF4-FFF2-40B4-BE49-F238E27FC236}">
                <a16:creationId xmlns:a16="http://schemas.microsoft.com/office/drawing/2014/main" id="{06B7BCC5-D2D1-E836-DA3B-DFB9834ED9EB}"/>
              </a:ext>
            </a:extLst>
          </p:cNvPr>
          <p:cNvSpPr/>
          <p:nvPr/>
        </p:nvSpPr>
        <p:spPr>
          <a:xfrm>
            <a:off x="685313" y="413828"/>
            <a:ext cx="241935" cy="0"/>
          </a:xfrm>
          <a:custGeom>
            <a:avLst/>
            <a:gdLst/>
            <a:ahLst/>
            <a:cxnLst/>
            <a:rect l="l" t="t" r="r" b="b"/>
            <a:pathLst>
              <a:path w="241934">
                <a:moveTo>
                  <a:pt x="0" y="0"/>
                </a:moveTo>
                <a:lnTo>
                  <a:pt x="241444" y="0"/>
                </a:lnTo>
              </a:path>
            </a:pathLst>
          </a:custGeom>
          <a:ln w="33589">
            <a:solidFill>
              <a:srgbClr val="74233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16">
            <a:extLst>
              <a:ext uri="{FF2B5EF4-FFF2-40B4-BE49-F238E27FC236}">
                <a16:creationId xmlns:a16="http://schemas.microsoft.com/office/drawing/2014/main" id="{DF016DCD-2A46-805B-516C-06983C64E19C}"/>
              </a:ext>
            </a:extLst>
          </p:cNvPr>
          <p:cNvSpPr/>
          <p:nvPr/>
        </p:nvSpPr>
        <p:spPr>
          <a:xfrm>
            <a:off x="981363" y="413828"/>
            <a:ext cx="107950" cy="0"/>
          </a:xfrm>
          <a:custGeom>
            <a:avLst/>
            <a:gdLst/>
            <a:ahLst/>
            <a:cxnLst/>
            <a:rect l="l" t="t" r="r" b="b"/>
            <a:pathLst>
              <a:path w="107950">
                <a:moveTo>
                  <a:pt x="0" y="0"/>
                </a:moveTo>
                <a:lnTo>
                  <a:pt x="107812" y="0"/>
                </a:lnTo>
              </a:path>
            </a:pathLst>
          </a:custGeom>
          <a:ln w="33589">
            <a:solidFill>
              <a:srgbClr val="5858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56A426CA-2FC7-59AF-51D3-846AC42A5057}"/>
              </a:ext>
            </a:extLst>
          </p:cNvPr>
          <p:cNvGrpSpPr/>
          <p:nvPr/>
        </p:nvGrpSpPr>
        <p:grpSpPr>
          <a:xfrm>
            <a:off x="6312369" y="1146342"/>
            <a:ext cx="3009900" cy="3348354"/>
            <a:chOff x="6176463" y="1502143"/>
            <a:chExt cx="3009900" cy="3348354"/>
          </a:xfrm>
        </p:grpSpPr>
        <p:grpSp>
          <p:nvGrpSpPr>
            <p:cNvPr id="16" name="object 27">
              <a:extLst>
                <a:ext uri="{FF2B5EF4-FFF2-40B4-BE49-F238E27FC236}">
                  <a16:creationId xmlns:a16="http://schemas.microsoft.com/office/drawing/2014/main" id="{8DD5ADD1-25ED-F90B-2D35-E3766CFFCA5C}"/>
                </a:ext>
              </a:extLst>
            </p:cNvPr>
            <p:cNvGrpSpPr/>
            <p:nvPr/>
          </p:nvGrpSpPr>
          <p:grpSpPr>
            <a:xfrm>
              <a:off x="6176463" y="1502143"/>
              <a:ext cx="3009900" cy="3348354"/>
              <a:chOff x="3942765" y="5478826"/>
              <a:chExt cx="3009900" cy="3348354"/>
            </a:xfrm>
          </p:grpSpPr>
          <p:pic>
            <p:nvPicPr>
              <p:cNvPr id="17" name="object 28">
                <a:extLst>
                  <a:ext uri="{FF2B5EF4-FFF2-40B4-BE49-F238E27FC236}">
                    <a16:creationId xmlns:a16="http://schemas.microsoft.com/office/drawing/2014/main" id="{BB1A7A0F-235A-55D7-BFB0-DA554EF0A204}"/>
                  </a:ext>
                </a:extLst>
              </p:cNvPr>
              <p:cNvPicPr/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3942765" y="5478826"/>
                <a:ext cx="3009658" cy="3348248"/>
              </a:xfrm>
              <a:prstGeom prst="rect">
                <a:avLst/>
              </a:prstGeom>
            </p:spPr>
          </p:pic>
          <p:sp>
            <p:nvSpPr>
              <p:cNvPr id="18" name="object 29">
                <a:extLst>
                  <a:ext uri="{FF2B5EF4-FFF2-40B4-BE49-F238E27FC236}">
                    <a16:creationId xmlns:a16="http://schemas.microsoft.com/office/drawing/2014/main" id="{51A3BE6A-62F4-BF1E-8AE1-0FD589E82D64}"/>
                  </a:ext>
                </a:extLst>
              </p:cNvPr>
              <p:cNvSpPr/>
              <p:nvPr/>
            </p:nvSpPr>
            <p:spPr>
              <a:xfrm>
                <a:off x="4089900" y="5629268"/>
                <a:ext cx="2713355" cy="3048000"/>
              </a:xfrm>
              <a:custGeom>
                <a:avLst/>
                <a:gdLst/>
                <a:ahLst/>
                <a:cxnLst/>
                <a:rect l="l" t="t" r="r" b="b"/>
                <a:pathLst>
                  <a:path w="2713354" h="3048000">
                    <a:moveTo>
                      <a:pt x="2646779" y="0"/>
                    </a:moveTo>
                    <a:lnTo>
                      <a:pt x="66418" y="0"/>
                    </a:lnTo>
                    <a:lnTo>
                      <a:pt x="40566" y="5219"/>
                    </a:lnTo>
                    <a:lnTo>
                      <a:pt x="19454" y="19454"/>
                    </a:lnTo>
                    <a:lnTo>
                      <a:pt x="5219" y="40566"/>
                    </a:lnTo>
                    <a:lnTo>
                      <a:pt x="0" y="66418"/>
                    </a:lnTo>
                    <a:lnTo>
                      <a:pt x="0" y="2981570"/>
                    </a:lnTo>
                    <a:lnTo>
                      <a:pt x="5219" y="3007422"/>
                    </a:lnTo>
                    <a:lnTo>
                      <a:pt x="19454" y="3028534"/>
                    </a:lnTo>
                    <a:lnTo>
                      <a:pt x="40566" y="3042768"/>
                    </a:lnTo>
                    <a:lnTo>
                      <a:pt x="66418" y="3047988"/>
                    </a:lnTo>
                    <a:lnTo>
                      <a:pt x="2646779" y="3047988"/>
                    </a:lnTo>
                    <a:lnTo>
                      <a:pt x="2672631" y="3042768"/>
                    </a:lnTo>
                    <a:lnTo>
                      <a:pt x="2693743" y="3028534"/>
                    </a:lnTo>
                    <a:lnTo>
                      <a:pt x="2707977" y="3007422"/>
                    </a:lnTo>
                    <a:lnTo>
                      <a:pt x="2713197" y="2981570"/>
                    </a:lnTo>
                    <a:lnTo>
                      <a:pt x="2713197" y="66418"/>
                    </a:lnTo>
                    <a:lnTo>
                      <a:pt x="2707977" y="40566"/>
                    </a:lnTo>
                    <a:lnTo>
                      <a:pt x="2693743" y="19454"/>
                    </a:lnTo>
                    <a:lnTo>
                      <a:pt x="2672631" y="5219"/>
                    </a:lnTo>
                    <a:lnTo>
                      <a:pt x="2646779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9" name="object 30">
                <a:extLst>
                  <a:ext uri="{FF2B5EF4-FFF2-40B4-BE49-F238E27FC236}">
                    <a16:creationId xmlns:a16="http://schemas.microsoft.com/office/drawing/2014/main" id="{E1255BA6-1247-9007-8799-50ADDE7CFAB6}"/>
                  </a:ext>
                </a:extLst>
              </p:cNvPr>
              <p:cNvSpPr/>
              <p:nvPr/>
            </p:nvSpPr>
            <p:spPr>
              <a:xfrm>
                <a:off x="4138270" y="5677632"/>
                <a:ext cx="2616835" cy="2231390"/>
              </a:xfrm>
              <a:custGeom>
                <a:avLst/>
                <a:gdLst/>
                <a:ahLst/>
                <a:cxnLst/>
                <a:rect l="l" t="t" r="r" b="b"/>
                <a:pathLst>
                  <a:path w="2616834" h="2231390">
                    <a:moveTo>
                      <a:pt x="2568134" y="0"/>
                    </a:moveTo>
                    <a:lnTo>
                      <a:pt x="48313" y="0"/>
                    </a:lnTo>
                    <a:lnTo>
                      <a:pt x="29508" y="3798"/>
                    </a:lnTo>
                    <a:lnTo>
                      <a:pt x="14151" y="14157"/>
                    </a:lnTo>
                    <a:lnTo>
                      <a:pt x="3796" y="29521"/>
                    </a:lnTo>
                    <a:lnTo>
                      <a:pt x="0" y="48334"/>
                    </a:lnTo>
                    <a:lnTo>
                      <a:pt x="0" y="2182543"/>
                    </a:lnTo>
                    <a:lnTo>
                      <a:pt x="3796" y="2201348"/>
                    </a:lnTo>
                    <a:lnTo>
                      <a:pt x="14151" y="2216705"/>
                    </a:lnTo>
                    <a:lnTo>
                      <a:pt x="29508" y="2227059"/>
                    </a:lnTo>
                    <a:lnTo>
                      <a:pt x="48313" y="2230856"/>
                    </a:lnTo>
                    <a:lnTo>
                      <a:pt x="2568134" y="2230856"/>
                    </a:lnTo>
                    <a:lnTo>
                      <a:pt x="2586946" y="2227059"/>
                    </a:lnTo>
                    <a:lnTo>
                      <a:pt x="2602306" y="2216705"/>
                    </a:lnTo>
                    <a:lnTo>
                      <a:pt x="2612662" y="2201348"/>
                    </a:lnTo>
                    <a:lnTo>
                      <a:pt x="2616459" y="2182543"/>
                    </a:lnTo>
                    <a:lnTo>
                      <a:pt x="2616459" y="48334"/>
                    </a:lnTo>
                    <a:lnTo>
                      <a:pt x="2612662" y="29521"/>
                    </a:lnTo>
                    <a:lnTo>
                      <a:pt x="2602306" y="14157"/>
                    </a:lnTo>
                    <a:lnTo>
                      <a:pt x="2586946" y="3798"/>
                    </a:lnTo>
                    <a:lnTo>
                      <a:pt x="2568134" y="0"/>
                    </a:lnTo>
                    <a:close/>
                  </a:path>
                </a:pathLst>
              </a:custGeom>
              <a:solidFill>
                <a:srgbClr val="992F41"/>
              </a:solidFill>
            </p:spPr>
            <p:txBody>
              <a:bodyPr wrap="square" lIns="0" tIns="0" rIns="0" bIns="0" rtlCol="0"/>
              <a:lstStyle/>
              <a:p>
                <a:endParaRPr dirty="0"/>
              </a:p>
            </p:txBody>
          </p:sp>
          <p:sp>
            <p:nvSpPr>
              <p:cNvPr id="20" name="object 31">
                <a:extLst>
                  <a:ext uri="{FF2B5EF4-FFF2-40B4-BE49-F238E27FC236}">
                    <a16:creationId xmlns:a16="http://schemas.microsoft.com/office/drawing/2014/main" id="{606B1B1F-A986-FEC6-600F-E614F0B2FB07}"/>
                  </a:ext>
                </a:extLst>
              </p:cNvPr>
              <p:cNvSpPr/>
              <p:nvPr/>
            </p:nvSpPr>
            <p:spPr>
              <a:xfrm>
                <a:off x="4250561" y="7428500"/>
                <a:ext cx="1259205" cy="596900"/>
              </a:xfrm>
              <a:custGeom>
                <a:avLst/>
                <a:gdLst/>
                <a:ahLst/>
                <a:cxnLst/>
                <a:rect l="l" t="t" r="r" b="b"/>
                <a:pathLst>
                  <a:path w="1259204" h="596900">
                    <a:moveTo>
                      <a:pt x="629365" y="0"/>
                    </a:moveTo>
                    <a:lnTo>
                      <a:pt x="581676" y="1776"/>
                    </a:lnTo>
                    <a:lnTo>
                      <a:pt x="534956" y="7021"/>
                    </a:lnTo>
                    <a:lnTo>
                      <a:pt x="489331" y="15607"/>
                    </a:lnTo>
                    <a:lnTo>
                      <a:pt x="444927" y="27407"/>
                    </a:lnTo>
                    <a:lnTo>
                      <a:pt x="401872" y="42295"/>
                    </a:lnTo>
                    <a:lnTo>
                      <a:pt x="360293" y="60144"/>
                    </a:lnTo>
                    <a:lnTo>
                      <a:pt x="320316" y="80825"/>
                    </a:lnTo>
                    <a:lnTo>
                      <a:pt x="282068" y="104214"/>
                    </a:lnTo>
                    <a:lnTo>
                      <a:pt x="245678" y="130181"/>
                    </a:lnTo>
                    <a:lnTo>
                      <a:pt x="211270" y="158602"/>
                    </a:lnTo>
                    <a:lnTo>
                      <a:pt x="178973" y="189348"/>
                    </a:lnTo>
                    <a:lnTo>
                      <a:pt x="148913" y="222292"/>
                    </a:lnTo>
                    <a:lnTo>
                      <a:pt x="121218" y="257309"/>
                    </a:lnTo>
                    <a:lnTo>
                      <a:pt x="96013" y="294269"/>
                    </a:lnTo>
                    <a:lnTo>
                      <a:pt x="73427" y="333048"/>
                    </a:lnTo>
                    <a:lnTo>
                      <a:pt x="53586" y="373517"/>
                    </a:lnTo>
                    <a:lnTo>
                      <a:pt x="36617" y="415551"/>
                    </a:lnTo>
                    <a:lnTo>
                      <a:pt x="22647" y="459020"/>
                    </a:lnTo>
                    <a:lnTo>
                      <a:pt x="11803" y="503800"/>
                    </a:lnTo>
                    <a:lnTo>
                      <a:pt x="4211" y="549763"/>
                    </a:lnTo>
                    <a:lnTo>
                      <a:pt x="0" y="596781"/>
                    </a:lnTo>
                    <a:lnTo>
                      <a:pt x="1258841" y="596781"/>
                    </a:lnTo>
                    <a:lnTo>
                      <a:pt x="1254629" y="549763"/>
                    </a:lnTo>
                    <a:lnTo>
                      <a:pt x="1247035" y="503800"/>
                    </a:lnTo>
                    <a:lnTo>
                      <a:pt x="1236188" y="459020"/>
                    </a:lnTo>
                    <a:lnTo>
                      <a:pt x="1222213" y="415551"/>
                    </a:lnTo>
                    <a:lnTo>
                      <a:pt x="1205239" y="373517"/>
                    </a:lnTo>
                    <a:lnTo>
                      <a:pt x="1185391" y="333048"/>
                    </a:lnTo>
                    <a:lnTo>
                      <a:pt x="1162798" y="294269"/>
                    </a:lnTo>
                    <a:lnTo>
                      <a:pt x="1137587" y="257309"/>
                    </a:lnTo>
                    <a:lnTo>
                      <a:pt x="1109883" y="222292"/>
                    </a:lnTo>
                    <a:lnTo>
                      <a:pt x="1079816" y="189348"/>
                    </a:lnTo>
                    <a:lnTo>
                      <a:pt x="1047511" y="158602"/>
                    </a:lnTo>
                    <a:lnTo>
                      <a:pt x="1013095" y="130181"/>
                    </a:lnTo>
                    <a:lnTo>
                      <a:pt x="976697" y="104214"/>
                    </a:lnTo>
                    <a:lnTo>
                      <a:pt x="938442" y="80825"/>
                    </a:lnTo>
                    <a:lnTo>
                      <a:pt x="898459" y="60144"/>
                    </a:lnTo>
                    <a:lnTo>
                      <a:pt x="856873" y="42295"/>
                    </a:lnTo>
                    <a:lnTo>
                      <a:pt x="813813" y="27407"/>
                    </a:lnTo>
                    <a:lnTo>
                      <a:pt x="769405" y="15607"/>
                    </a:lnTo>
                    <a:lnTo>
                      <a:pt x="723776" y="7021"/>
                    </a:lnTo>
                    <a:lnTo>
                      <a:pt x="677053" y="1776"/>
                    </a:lnTo>
                    <a:lnTo>
                      <a:pt x="629365" y="0"/>
                    </a:lnTo>
                    <a:close/>
                  </a:path>
                </a:pathLst>
              </a:custGeom>
              <a:solidFill>
                <a:srgbClr val="58585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1" name="object 32">
                <a:extLst>
                  <a:ext uri="{FF2B5EF4-FFF2-40B4-BE49-F238E27FC236}">
                    <a16:creationId xmlns:a16="http://schemas.microsoft.com/office/drawing/2014/main" id="{D4FBB78A-2DB8-9080-C9B1-ABC525054188}"/>
                  </a:ext>
                </a:extLst>
              </p:cNvPr>
              <p:cNvSpPr/>
              <p:nvPr/>
            </p:nvSpPr>
            <p:spPr>
              <a:xfrm>
                <a:off x="4350015" y="7528891"/>
                <a:ext cx="1060450" cy="1060450"/>
              </a:xfrm>
              <a:custGeom>
                <a:avLst/>
                <a:gdLst/>
                <a:ahLst/>
                <a:cxnLst/>
                <a:rect l="l" t="t" r="r" b="b"/>
                <a:pathLst>
                  <a:path w="1060450" h="1060450">
                    <a:moveTo>
                      <a:pt x="529926" y="0"/>
                    </a:moveTo>
                    <a:lnTo>
                      <a:pt x="481692" y="2165"/>
                    </a:lnTo>
                    <a:lnTo>
                      <a:pt x="434671" y="8537"/>
                    </a:lnTo>
                    <a:lnTo>
                      <a:pt x="389051" y="18928"/>
                    </a:lnTo>
                    <a:lnTo>
                      <a:pt x="345018" y="33152"/>
                    </a:lnTo>
                    <a:lnTo>
                      <a:pt x="302760" y="51021"/>
                    </a:lnTo>
                    <a:lnTo>
                      <a:pt x="262463" y="72348"/>
                    </a:lnTo>
                    <a:lnTo>
                      <a:pt x="224314" y="96946"/>
                    </a:lnTo>
                    <a:lnTo>
                      <a:pt x="188502" y="124628"/>
                    </a:lnTo>
                    <a:lnTo>
                      <a:pt x="155212" y="155208"/>
                    </a:lnTo>
                    <a:lnTo>
                      <a:pt x="124632" y="188497"/>
                    </a:lnTo>
                    <a:lnTo>
                      <a:pt x="96949" y="224309"/>
                    </a:lnTo>
                    <a:lnTo>
                      <a:pt x="72350" y="262458"/>
                    </a:lnTo>
                    <a:lnTo>
                      <a:pt x="51023" y="302755"/>
                    </a:lnTo>
                    <a:lnTo>
                      <a:pt x="33153" y="345013"/>
                    </a:lnTo>
                    <a:lnTo>
                      <a:pt x="18929" y="389047"/>
                    </a:lnTo>
                    <a:lnTo>
                      <a:pt x="8537" y="434668"/>
                    </a:lnTo>
                    <a:lnTo>
                      <a:pt x="2165" y="481690"/>
                    </a:lnTo>
                    <a:lnTo>
                      <a:pt x="0" y="529926"/>
                    </a:lnTo>
                    <a:lnTo>
                      <a:pt x="2165" y="578160"/>
                    </a:lnTo>
                    <a:lnTo>
                      <a:pt x="8537" y="625181"/>
                    </a:lnTo>
                    <a:lnTo>
                      <a:pt x="18929" y="670801"/>
                    </a:lnTo>
                    <a:lnTo>
                      <a:pt x="33153" y="714834"/>
                    </a:lnTo>
                    <a:lnTo>
                      <a:pt x="51023" y="757093"/>
                    </a:lnTo>
                    <a:lnTo>
                      <a:pt x="72350" y="797390"/>
                    </a:lnTo>
                    <a:lnTo>
                      <a:pt x="96949" y="835538"/>
                    </a:lnTo>
                    <a:lnTo>
                      <a:pt x="124632" y="871350"/>
                    </a:lnTo>
                    <a:lnTo>
                      <a:pt x="155212" y="904640"/>
                    </a:lnTo>
                    <a:lnTo>
                      <a:pt x="188502" y="935220"/>
                    </a:lnTo>
                    <a:lnTo>
                      <a:pt x="224314" y="962903"/>
                    </a:lnTo>
                    <a:lnTo>
                      <a:pt x="262463" y="987502"/>
                    </a:lnTo>
                    <a:lnTo>
                      <a:pt x="302760" y="1008829"/>
                    </a:lnTo>
                    <a:lnTo>
                      <a:pt x="345018" y="1026699"/>
                    </a:lnTo>
                    <a:lnTo>
                      <a:pt x="389051" y="1040923"/>
                    </a:lnTo>
                    <a:lnTo>
                      <a:pt x="434671" y="1051315"/>
                    </a:lnTo>
                    <a:lnTo>
                      <a:pt x="481692" y="1057687"/>
                    </a:lnTo>
                    <a:lnTo>
                      <a:pt x="529926" y="1059853"/>
                    </a:lnTo>
                    <a:lnTo>
                      <a:pt x="578162" y="1057687"/>
                    </a:lnTo>
                    <a:lnTo>
                      <a:pt x="625184" y="1051315"/>
                    </a:lnTo>
                    <a:lnTo>
                      <a:pt x="670806" y="1040923"/>
                    </a:lnTo>
                    <a:lnTo>
                      <a:pt x="714841" y="1026699"/>
                    </a:lnTo>
                    <a:lnTo>
                      <a:pt x="757100" y="1008829"/>
                    </a:lnTo>
                    <a:lnTo>
                      <a:pt x="797398" y="987502"/>
                    </a:lnTo>
                    <a:lnTo>
                      <a:pt x="835547" y="962903"/>
                    </a:lnTo>
                    <a:lnTo>
                      <a:pt x="871360" y="935220"/>
                    </a:lnTo>
                    <a:lnTo>
                      <a:pt x="904651" y="904640"/>
                    </a:lnTo>
                    <a:lnTo>
                      <a:pt x="935231" y="871350"/>
                    </a:lnTo>
                    <a:lnTo>
                      <a:pt x="962914" y="835538"/>
                    </a:lnTo>
                    <a:lnTo>
                      <a:pt x="987513" y="797390"/>
                    </a:lnTo>
                    <a:lnTo>
                      <a:pt x="1008841" y="757093"/>
                    </a:lnTo>
                    <a:lnTo>
                      <a:pt x="1026710" y="714834"/>
                    </a:lnTo>
                    <a:lnTo>
                      <a:pt x="1040934" y="670801"/>
                    </a:lnTo>
                    <a:lnTo>
                      <a:pt x="1051326" y="625181"/>
                    </a:lnTo>
                    <a:lnTo>
                      <a:pt x="1057698" y="578160"/>
                    </a:lnTo>
                    <a:lnTo>
                      <a:pt x="1059864" y="529926"/>
                    </a:lnTo>
                    <a:lnTo>
                      <a:pt x="1057698" y="481690"/>
                    </a:lnTo>
                    <a:lnTo>
                      <a:pt x="1051326" y="434668"/>
                    </a:lnTo>
                    <a:lnTo>
                      <a:pt x="1040934" y="389047"/>
                    </a:lnTo>
                    <a:lnTo>
                      <a:pt x="1026710" y="345013"/>
                    </a:lnTo>
                    <a:lnTo>
                      <a:pt x="1008841" y="302755"/>
                    </a:lnTo>
                    <a:lnTo>
                      <a:pt x="987513" y="262458"/>
                    </a:lnTo>
                    <a:lnTo>
                      <a:pt x="962914" y="224309"/>
                    </a:lnTo>
                    <a:lnTo>
                      <a:pt x="935231" y="188497"/>
                    </a:lnTo>
                    <a:lnTo>
                      <a:pt x="904651" y="155208"/>
                    </a:lnTo>
                    <a:lnTo>
                      <a:pt x="871360" y="124628"/>
                    </a:lnTo>
                    <a:lnTo>
                      <a:pt x="835547" y="96946"/>
                    </a:lnTo>
                    <a:lnTo>
                      <a:pt x="797398" y="72348"/>
                    </a:lnTo>
                    <a:lnTo>
                      <a:pt x="757100" y="51021"/>
                    </a:lnTo>
                    <a:lnTo>
                      <a:pt x="714841" y="33152"/>
                    </a:lnTo>
                    <a:lnTo>
                      <a:pt x="670806" y="18928"/>
                    </a:lnTo>
                    <a:lnTo>
                      <a:pt x="625184" y="8537"/>
                    </a:lnTo>
                    <a:lnTo>
                      <a:pt x="578162" y="2165"/>
                    </a:lnTo>
                    <a:lnTo>
                      <a:pt x="529926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22" name="object 33">
                <a:extLst>
                  <a:ext uri="{FF2B5EF4-FFF2-40B4-BE49-F238E27FC236}">
                    <a16:creationId xmlns:a16="http://schemas.microsoft.com/office/drawing/2014/main" id="{16411E65-A0A7-8531-30B2-CD96D77D001C}"/>
                  </a:ext>
                </a:extLst>
              </p:cNvPr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4382626" y="7561484"/>
                <a:ext cx="994647" cy="994655"/>
              </a:xfrm>
              <a:prstGeom prst="rect">
                <a:avLst/>
              </a:prstGeom>
            </p:spPr>
          </p:pic>
        </p:grpSp>
        <p:sp>
          <p:nvSpPr>
            <p:cNvPr id="23" name="object 34">
              <a:extLst>
                <a:ext uri="{FF2B5EF4-FFF2-40B4-BE49-F238E27FC236}">
                  <a16:creationId xmlns:a16="http://schemas.microsoft.com/office/drawing/2014/main" id="{90B25E28-AF56-0E04-64A6-D719DAD282F6}"/>
                </a:ext>
              </a:extLst>
            </p:cNvPr>
            <p:cNvSpPr txBox="1"/>
            <p:nvPr/>
          </p:nvSpPr>
          <p:spPr>
            <a:xfrm>
              <a:off x="6506717" y="2001274"/>
              <a:ext cx="2303780" cy="1369060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12700" marR="5080">
                <a:lnSpc>
                  <a:spcPct val="110200"/>
                </a:lnSpc>
                <a:spcBef>
                  <a:spcPts val="90"/>
                </a:spcBef>
              </a:pP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Die</a:t>
              </a:r>
              <a:r>
                <a:rPr sz="800" b="0" i="1" spc="14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Zusammenarbeit</a:t>
              </a:r>
              <a:r>
                <a:rPr sz="800" b="0" i="1" spc="14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mit</a:t>
              </a:r>
              <a:r>
                <a:rPr sz="800" b="0" i="1" spc="14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Sport-</a:t>
              </a:r>
              <a:r>
                <a:rPr sz="800" b="0" i="1" spc="-10" dirty="0">
                  <a:solidFill>
                    <a:srgbClr val="FFFFFF"/>
                  </a:solidFill>
                  <a:latin typeface="Raleway Medium"/>
                  <a:cs typeface="Raleway Medium"/>
                </a:rPr>
                <a:t>Scholarships</a:t>
              </a:r>
              <a:r>
                <a:rPr sz="800" b="0" i="1" spc="50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war</a:t>
              </a:r>
              <a:r>
                <a:rPr sz="800" b="0" i="1" spc="1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wirklich</a:t>
              </a:r>
              <a:r>
                <a:rPr sz="800" b="0" i="1" spc="6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gut,</a:t>
              </a:r>
              <a:r>
                <a:rPr sz="800" b="0" i="1" spc="6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Ihr</a:t>
              </a:r>
              <a:r>
                <a:rPr sz="800" b="0" i="1" spc="4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habt</a:t>
              </a:r>
              <a:r>
                <a:rPr sz="800" b="0" i="1" spc="6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mir</a:t>
              </a:r>
              <a:r>
                <a:rPr sz="800" b="0" i="1" spc="5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bei</a:t>
              </a:r>
              <a:r>
                <a:rPr sz="800" b="0" i="1" spc="6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allen</a:t>
              </a:r>
              <a:r>
                <a:rPr sz="800" b="0" i="1" spc="6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spc="-10" dirty="0">
                  <a:solidFill>
                    <a:srgbClr val="FFFFFF"/>
                  </a:solidFill>
                  <a:latin typeface="Raleway Medium"/>
                  <a:cs typeface="Raleway Medium"/>
                </a:rPr>
                <a:t>Fragen</a:t>
              </a:r>
              <a:r>
                <a:rPr sz="800" b="0" i="1" spc="50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geholfen</a:t>
              </a:r>
              <a:r>
                <a:rPr sz="800" b="0" i="1" spc="7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und</a:t>
              </a:r>
              <a:r>
                <a:rPr sz="800" b="0" i="1" spc="4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wart</a:t>
              </a:r>
              <a:r>
                <a:rPr sz="800" b="0" i="1" spc="7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immer</a:t>
              </a:r>
              <a:r>
                <a:rPr sz="800" b="0" i="1" spc="5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sehr</a:t>
              </a:r>
              <a:r>
                <a:rPr sz="800" b="0" i="1" spc="5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gut</a:t>
              </a:r>
              <a:r>
                <a:rPr sz="800" b="0" i="1" spc="7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zu</a:t>
              </a:r>
              <a:r>
                <a:rPr sz="800" b="0" i="1" spc="7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spc="-10" dirty="0">
                  <a:solidFill>
                    <a:srgbClr val="FFFFFF"/>
                  </a:solidFill>
                  <a:latin typeface="Raleway Medium"/>
                  <a:cs typeface="Raleway Medium"/>
                </a:rPr>
                <a:t>erreichen,</a:t>
              </a:r>
              <a:r>
                <a:rPr sz="800" b="0" i="1" spc="50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was</a:t>
              </a:r>
              <a:r>
                <a:rPr sz="800" b="0" i="1" spc="7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ich</a:t>
              </a:r>
              <a:r>
                <a:rPr sz="800" b="0" i="1" spc="4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wirklich</a:t>
              </a:r>
              <a:r>
                <a:rPr sz="800" b="0" i="1" spc="7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sehr</a:t>
              </a:r>
              <a:r>
                <a:rPr sz="800" b="0" i="1" spc="6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schätze.</a:t>
              </a:r>
              <a:r>
                <a:rPr sz="800" b="0" i="1" spc="7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Ich</a:t>
              </a:r>
              <a:r>
                <a:rPr sz="800" b="0" i="1" spc="7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denke</a:t>
              </a:r>
              <a:r>
                <a:rPr sz="800" b="0" i="1" spc="7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spc="-10" dirty="0">
                  <a:solidFill>
                    <a:srgbClr val="FFFFFF"/>
                  </a:solidFill>
                  <a:latin typeface="Raleway Medium"/>
                  <a:cs typeface="Raleway Medium"/>
                </a:rPr>
                <a:t>auch,</a:t>
              </a:r>
              <a:r>
                <a:rPr sz="800" b="0" i="1" spc="50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dass</a:t>
              </a:r>
              <a:r>
                <a:rPr sz="800" b="0" i="1" spc="8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ich</a:t>
              </a:r>
              <a:r>
                <a:rPr sz="800" b="0" i="1" spc="5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wirklich</a:t>
              </a:r>
              <a:r>
                <a:rPr sz="800" b="0" i="1" spc="5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von</a:t>
              </a:r>
              <a:r>
                <a:rPr sz="800" b="0" i="1" spc="8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eurem</a:t>
              </a:r>
              <a:r>
                <a:rPr sz="800" b="0" i="1" spc="8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grossen</a:t>
              </a:r>
              <a:r>
                <a:rPr sz="800" b="0" i="1" spc="8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spc="-10" dirty="0">
                  <a:solidFill>
                    <a:srgbClr val="FFFFFF"/>
                  </a:solidFill>
                  <a:latin typeface="Raleway Medium"/>
                  <a:cs typeface="Raleway Medium"/>
                </a:rPr>
                <a:t>Netzwerk,</a:t>
              </a:r>
              <a:r>
                <a:rPr sz="800" b="0" i="1" spc="50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das</a:t>
              </a:r>
              <a:r>
                <a:rPr sz="800" b="0" i="1" spc="7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ihr</a:t>
              </a:r>
              <a:r>
                <a:rPr sz="800" b="0" i="1" spc="5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hier</a:t>
              </a:r>
              <a:r>
                <a:rPr sz="800" b="0" i="1" spc="5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in</a:t>
              </a:r>
              <a:r>
                <a:rPr sz="800" b="0" i="1" spc="4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Amerika</a:t>
              </a:r>
              <a:r>
                <a:rPr sz="800" b="0" i="1" spc="7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habt,</a:t>
              </a:r>
              <a:r>
                <a:rPr sz="800" b="0" i="1" spc="7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proﬁtieren</a:t>
              </a:r>
              <a:r>
                <a:rPr sz="800" b="0" i="1" spc="7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spc="-10" dirty="0">
                  <a:solidFill>
                    <a:srgbClr val="FFFFFF"/>
                  </a:solidFill>
                  <a:latin typeface="Raleway Medium"/>
                  <a:cs typeface="Raleway Medium"/>
                </a:rPr>
                <a:t>konnte.</a:t>
              </a:r>
              <a:r>
                <a:rPr sz="800" b="0" i="1" spc="50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Auch</a:t>
              </a:r>
              <a:r>
                <a:rPr sz="800" b="0" i="1" spc="7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in</a:t>
              </a:r>
              <a:r>
                <a:rPr sz="800" b="0" i="1" spc="7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der</a:t>
              </a:r>
              <a:r>
                <a:rPr sz="800" b="0" i="1" spc="5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ungewissen</a:t>
              </a:r>
              <a:r>
                <a:rPr sz="800" b="0" i="1" spc="7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Zeit</a:t>
              </a:r>
              <a:r>
                <a:rPr sz="800" b="0" i="1" spc="7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im</a:t>
              </a:r>
              <a:r>
                <a:rPr sz="800" b="0" i="1" spc="8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Sommer</a:t>
              </a:r>
              <a:r>
                <a:rPr sz="800" b="0" i="1" spc="5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spc="-20" dirty="0">
                  <a:solidFill>
                    <a:srgbClr val="FFFFFF"/>
                  </a:solidFill>
                  <a:latin typeface="Raleway Medium"/>
                  <a:cs typeface="Raleway Medium"/>
                </a:rPr>
                <a:t>2020</a:t>
              </a:r>
              <a:r>
                <a:rPr sz="800" b="0" i="1" spc="50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habt</a:t>
              </a:r>
              <a:r>
                <a:rPr sz="800" b="0" i="1" spc="6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ihr</a:t>
              </a:r>
              <a:r>
                <a:rPr sz="800" b="0" i="1" spc="5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so</a:t>
              </a:r>
              <a:r>
                <a:rPr sz="800" b="0" i="1" spc="6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gut</a:t>
              </a:r>
              <a:r>
                <a:rPr sz="800" b="0" i="1" spc="6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ihr</a:t>
              </a:r>
              <a:r>
                <a:rPr sz="800" b="0" i="1" spc="5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konntet</a:t>
              </a:r>
              <a:r>
                <a:rPr sz="800" b="0" i="1" spc="6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informiert</a:t>
              </a:r>
              <a:r>
                <a:rPr sz="800" b="0" i="1" spc="6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spc="-25" dirty="0">
                  <a:solidFill>
                    <a:srgbClr val="FFFFFF"/>
                  </a:solidFill>
                  <a:latin typeface="Raleway Medium"/>
                  <a:cs typeface="Raleway Medium"/>
                </a:rPr>
                <a:t>und</a:t>
              </a:r>
              <a:r>
                <a:rPr sz="800" b="0" i="1" spc="50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geholfen,</a:t>
              </a:r>
              <a:r>
                <a:rPr sz="800" b="0" i="1" spc="8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dass</a:t>
              </a:r>
              <a:r>
                <a:rPr sz="800" b="0" i="1" spc="9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der</a:t>
              </a:r>
              <a:r>
                <a:rPr sz="800" b="0" i="1" spc="6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USA</a:t>
              </a:r>
              <a:r>
                <a:rPr sz="800" b="0" i="1" spc="2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Aufenthalt</a:t>
              </a:r>
              <a:r>
                <a:rPr sz="800" b="0" i="1" spc="8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doch</a:t>
              </a:r>
              <a:r>
                <a:rPr sz="800" b="0" i="1" spc="9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spc="-10" dirty="0">
                  <a:solidFill>
                    <a:srgbClr val="FFFFFF"/>
                  </a:solidFill>
                  <a:latin typeface="Raleway Medium"/>
                  <a:cs typeface="Raleway Medium"/>
                </a:rPr>
                <a:t>klappt,</a:t>
              </a:r>
              <a:r>
                <a:rPr sz="800" b="0" i="1" spc="50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vielen</a:t>
              </a:r>
              <a:r>
                <a:rPr sz="800" b="0" i="1" spc="9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Dank</a:t>
              </a:r>
              <a:r>
                <a:rPr sz="800" b="0" i="1" spc="9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nochmals</a:t>
              </a:r>
              <a:r>
                <a:rPr sz="800" b="0" i="1" spc="9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an</a:t>
              </a:r>
              <a:r>
                <a:rPr sz="800" b="0" i="1" spc="9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dieser</a:t>
              </a:r>
              <a:r>
                <a:rPr sz="800" b="0" i="1" spc="7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spc="-10" dirty="0">
                  <a:solidFill>
                    <a:srgbClr val="FFFFFF"/>
                  </a:solidFill>
                  <a:latin typeface="Raleway Medium"/>
                  <a:cs typeface="Raleway Medium"/>
                </a:rPr>
                <a:t>Stelle!</a:t>
              </a:r>
              <a:endParaRPr sz="800">
                <a:latin typeface="Raleway Medium"/>
                <a:cs typeface="Raleway Medium"/>
              </a:endParaRPr>
            </a:p>
          </p:txBody>
        </p:sp>
        <p:sp>
          <p:nvSpPr>
            <p:cNvPr id="24" name="object 35">
              <a:extLst>
                <a:ext uri="{FF2B5EF4-FFF2-40B4-BE49-F238E27FC236}">
                  <a16:creationId xmlns:a16="http://schemas.microsoft.com/office/drawing/2014/main" id="{5497986A-2F8F-39EC-8ED3-0049172057DE}"/>
                </a:ext>
              </a:extLst>
            </p:cNvPr>
            <p:cNvSpPr txBox="1"/>
            <p:nvPr/>
          </p:nvSpPr>
          <p:spPr>
            <a:xfrm>
              <a:off x="7667502" y="4106425"/>
              <a:ext cx="924560" cy="30797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850" dirty="0">
                  <a:solidFill>
                    <a:srgbClr val="585858"/>
                  </a:solidFill>
                  <a:latin typeface="BigNoodleTitling"/>
                  <a:cs typeface="BigNoodleTitling"/>
                </a:rPr>
                <a:t>Nicole </a:t>
              </a:r>
              <a:r>
                <a:rPr sz="1850" spc="-10" dirty="0">
                  <a:solidFill>
                    <a:srgbClr val="585858"/>
                  </a:solidFill>
                  <a:latin typeface="BigNoodleTitling"/>
                  <a:cs typeface="BigNoodleTitling"/>
                </a:rPr>
                <a:t>Tiller</a:t>
              </a:r>
              <a:endParaRPr sz="1850">
                <a:latin typeface="BigNoodleTitling"/>
                <a:cs typeface="BigNoodleTitling"/>
              </a:endParaRPr>
            </a:p>
          </p:txBody>
        </p:sp>
        <p:grpSp>
          <p:nvGrpSpPr>
            <p:cNvPr id="25" name="object 36">
              <a:extLst>
                <a:ext uri="{FF2B5EF4-FFF2-40B4-BE49-F238E27FC236}">
                  <a16:creationId xmlns:a16="http://schemas.microsoft.com/office/drawing/2014/main" id="{4A2F6290-9E3C-5506-0ADF-43BF10F9D5B1}"/>
                </a:ext>
              </a:extLst>
            </p:cNvPr>
            <p:cNvGrpSpPr/>
            <p:nvPr/>
          </p:nvGrpSpPr>
          <p:grpSpPr>
            <a:xfrm>
              <a:off x="6519682" y="1812863"/>
              <a:ext cx="190500" cy="144780"/>
              <a:chOff x="4285984" y="5789546"/>
              <a:chExt cx="190500" cy="144780"/>
            </a:xfrm>
          </p:grpSpPr>
          <p:pic>
            <p:nvPicPr>
              <p:cNvPr id="26" name="object 37">
                <a:extLst>
                  <a:ext uri="{FF2B5EF4-FFF2-40B4-BE49-F238E27FC236}">
                    <a16:creationId xmlns:a16="http://schemas.microsoft.com/office/drawing/2014/main" id="{AFFBFB35-0755-1334-F713-F7262DDE2F88}"/>
                  </a:ext>
                </a:extLst>
              </p:cNvPr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4285984" y="5789546"/>
                <a:ext cx="83231" cy="144223"/>
              </a:xfrm>
              <a:prstGeom prst="rect">
                <a:avLst/>
              </a:prstGeom>
            </p:spPr>
          </p:pic>
          <p:pic>
            <p:nvPicPr>
              <p:cNvPr id="27" name="object 38">
                <a:extLst>
                  <a:ext uri="{FF2B5EF4-FFF2-40B4-BE49-F238E27FC236}">
                    <a16:creationId xmlns:a16="http://schemas.microsoft.com/office/drawing/2014/main" id="{3B075EBE-C973-24C6-AE8F-7FBC676CD7E3}"/>
                  </a:ext>
                </a:extLst>
              </p:cNvPr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4393202" y="5789546"/>
                <a:ext cx="83229" cy="144223"/>
              </a:xfrm>
              <a:prstGeom prst="rect">
                <a:avLst/>
              </a:prstGeom>
            </p:spPr>
          </p:pic>
        </p:grp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12B48335-11DB-EEDB-2A90-D69102059FBA}"/>
              </a:ext>
            </a:extLst>
          </p:cNvPr>
          <p:cNvGrpSpPr/>
          <p:nvPr/>
        </p:nvGrpSpPr>
        <p:grpSpPr>
          <a:xfrm>
            <a:off x="1371372" y="1122276"/>
            <a:ext cx="3009900" cy="3348354"/>
            <a:chOff x="547690" y="1502249"/>
            <a:chExt cx="3009900" cy="3348354"/>
          </a:xfrm>
        </p:grpSpPr>
        <p:grpSp>
          <p:nvGrpSpPr>
            <p:cNvPr id="7" name="object 18">
              <a:extLst>
                <a:ext uri="{FF2B5EF4-FFF2-40B4-BE49-F238E27FC236}">
                  <a16:creationId xmlns:a16="http://schemas.microsoft.com/office/drawing/2014/main" id="{413AE8C6-1A92-8DC9-9C6E-028A128D76B0}"/>
                </a:ext>
              </a:extLst>
            </p:cNvPr>
            <p:cNvGrpSpPr/>
            <p:nvPr/>
          </p:nvGrpSpPr>
          <p:grpSpPr>
            <a:xfrm>
              <a:off x="547690" y="1502249"/>
              <a:ext cx="3009900" cy="3348354"/>
              <a:chOff x="631890" y="5478826"/>
              <a:chExt cx="3009900" cy="3348354"/>
            </a:xfrm>
          </p:grpSpPr>
          <p:pic>
            <p:nvPicPr>
              <p:cNvPr id="8" name="object 19">
                <a:extLst>
                  <a:ext uri="{FF2B5EF4-FFF2-40B4-BE49-F238E27FC236}">
                    <a16:creationId xmlns:a16="http://schemas.microsoft.com/office/drawing/2014/main" id="{DD959203-1F02-8DC1-9ECF-C41BC3DBEFF2}"/>
                  </a:ext>
                </a:extLst>
              </p:cNvPr>
              <p:cNvPicPr/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631890" y="5478826"/>
                <a:ext cx="3009661" cy="3348248"/>
              </a:xfrm>
              <a:prstGeom prst="rect">
                <a:avLst/>
              </a:prstGeom>
            </p:spPr>
          </p:pic>
          <p:sp>
            <p:nvSpPr>
              <p:cNvPr id="9" name="object 20">
                <a:extLst>
                  <a:ext uri="{FF2B5EF4-FFF2-40B4-BE49-F238E27FC236}">
                    <a16:creationId xmlns:a16="http://schemas.microsoft.com/office/drawing/2014/main" id="{B4AD87FE-243F-E163-9BD3-507A732FC536}"/>
                  </a:ext>
                </a:extLst>
              </p:cNvPr>
              <p:cNvSpPr/>
              <p:nvPr/>
            </p:nvSpPr>
            <p:spPr>
              <a:xfrm>
                <a:off x="779032" y="5629268"/>
                <a:ext cx="2713355" cy="3048000"/>
              </a:xfrm>
              <a:custGeom>
                <a:avLst/>
                <a:gdLst/>
                <a:ahLst/>
                <a:cxnLst/>
                <a:rect l="l" t="t" r="r" b="b"/>
                <a:pathLst>
                  <a:path w="2713354" h="3048000">
                    <a:moveTo>
                      <a:pt x="2646779" y="0"/>
                    </a:moveTo>
                    <a:lnTo>
                      <a:pt x="66418" y="0"/>
                    </a:lnTo>
                    <a:lnTo>
                      <a:pt x="40566" y="5219"/>
                    </a:lnTo>
                    <a:lnTo>
                      <a:pt x="19454" y="19454"/>
                    </a:lnTo>
                    <a:lnTo>
                      <a:pt x="5219" y="40566"/>
                    </a:lnTo>
                    <a:lnTo>
                      <a:pt x="0" y="66418"/>
                    </a:lnTo>
                    <a:lnTo>
                      <a:pt x="0" y="2981570"/>
                    </a:lnTo>
                    <a:lnTo>
                      <a:pt x="5219" y="3007422"/>
                    </a:lnTo>
                    <a:lnTo>
                      <a:pt x="19454" y="3028534"/>
                    </a:lnTo>
                    <a:lnTo>
                      <a:pt x="40566" y="3042768"/>
                    </a:lnTo>
                    <a:lnTo>
                      <a:pt x="66418" y="3047988"/>
                    </a:lnTo>
                    <a:lnTo>
                      <a:pt x="2646779" y="3047988"/>
                    </a:lnTo>
                    <a:lnTo>
                      <a:pt x="2672631" y="3042768"/>
                    </a:lnTo>
                    <a:lnTo>
                      <a:pt x="2693743" y="3028534"/>
                    </a:lnTo>
                    <a:lnTo>
                      <a:pt x="2707978" y="3007422"/>
                    </a:lnTo>
                    <a:lnTo>
                      <a:pt x="2713197" y="2981570"/>
                    </a:lnTo>
                    <a:lnTo>
                      <a:pt x="2713197" y="66418"/>
                    </a:lnTo>
                    <a:lnTo>
                      <a:pt x="2707978" y="40566"/>
                    </a:lnTo>
                    <a:lnTo>
                      <a:pt x="2693743" y="19454"/>
                    </a:lnTo>
                    <a:lnTo>
                      <a:pt x="2672631" y="5219"/>
                    </a:lnTo>
                    <a:lnTo>
                      <a:pt x="2646779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0" name="object 21">
                <a:extLst>
                  <a:ext uri="{FF2B5EF4-FFF2-40B4-BE49-F238E27FC236}">
                    <a16:creationId xmlns:a16="http://schemas.microsoft.com/office/drawing/2014/main" id="{22E96059-CCB6-0AC8-2B34-288C66E9F5CC}"/>
                  </a:ext>
                </a:extLst>
              </p:cNvPr>
              <p:cNvSpPr/>
              <p:nvPr/>
            </p:nvSpPr>
            <p:spPr>
              <a:xfrm>
                <a:off x="827399" y="5677632"/>
                <a:ext cx="2616835" cy="2231390"/>
              </a:xfrm>
              <a:custGeom>
                <a:avLst/>
                <a:gdLst/>
                <a:ahLst/>
                <a:cxnLst/>
                <a:rect l="l" t="t" r="r" b="b"/>
                <a:pathLst>
                  <a:path w="2616835" h="2231390">
                    <a:moveTo>
                      <a:pt x="2568133" y="0"/>
                    </a:moveTo>
                    <a:lnTo>
                      <a:pt x="48313" y="0"/>
                    </a:lnTo>
                    <a:lnTo>
                      <a:pt x="29508" y="3798"/>
                    </a:lnTo>
                    <a:lnTo>
                      <a:pt x="14151" y="14157"/>
                    </a:lnTo>
                    <a:lnTo>
                      <a:pt x="3796" y="29521"/>
                    </a:lnTo>
                    <a:lnTo>
                      <a:pt x="0" y="48334"/>
                    </a:lnTo>
                    <a:lnTo>
                      <a:pt x="0" y="2182543"/>
                    </a:lnTo>
                    <a:lnTo>
                      <a:pt x="3796" y="2201348"/>
                    </a:lnTo>
                    <a:lnTo>
                      <a:pt x="14151" y="2216705"/>
                    </a:lnTo>
                    <a:lnTo>
                      <a:pt x="29508" y="2227059"/>
                    </a:lnTo>
                    <a:lnTo>
                      <a:pt x="48313" y="2230856"/>
                    </a:lnTo>
                    <a:lnTo>
                      <a:pt x="2568133" y="2230856"/>
                    </a:lnTo>
                    <a:lnTo>
                      <a:pt x="2586945" y="2227059"/>
                    </a:lnTo>
                    <a:lnTo>
                      <a:pt x="2602306" y="2216705"/>
                    </a:lnTo>
                    <a:lnTo>
                      <a:pt x="2612661" y="2201348"/>
                    </a:lnTo>
                    <a:lnTo>
                      <a:pt x="2616458" y="2182543"/>
                    </a:lnTo>
                    <a:lnTo>
                      <a:pt x="2616458" y="48334"/>
                    </a:lnTo>
                    <a:lnTo>
                      <a:pt x="2612661" y="29521"/>
                    </a:lnTo>
                    <a:lnTo>
                      <a:pt x="2602306" y="14157"/>
                    </a:lnTo>
                    <a:lnTo>
                      <a:pt x="2586945" y="3798"/>
                    </a:lnTo>
                    <a:lnTo>
                      <a:pt x="2568133" y="0"/>
                    </a:lnTo>
                    <a:close/>
                  </a:path>
                </a:pathLst>
              </a:custGeom>
              <a:solidFill>
                <a:srgbClr val="992F41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1" name="object 22">
                <a:extLst>
                  <a:ext uri="{FF2B5EF4-FFF2-40B4-BE49-F238E27FC236}">
                    <a16:creationId xmlns:a16="http://schemas.microsoft.com/office/drawing/2014/main" id="{50DEF770-133A-3347-98DE-DED47C409FEC}"/>
                  </a:ext>
                </a:extLst>
              </p:cNvPr>
              <p:cNvSpPr/>
              <p:nvPr/>
            </p:nvSpPr>
            <p:spPr>
              <a:xfrm>
                <a:off x="939690" y="7428500"/>
                <a:ext cx="1259205" cy="596900"/>
              </a:xfrm>
              <a:custGeom>
                <a:avLst/>
                <a:gdLst/>
                <a:ahLst/>
                <a:cxnLst/>
                <a:rect l="l" t="t" r="r" b="b"/>
                <a:pathLst>
                  <a:path w="1259205" h="596900">
                    <a:moveTo>
                      <a:pt x="629363" y="0"/>
                    </a:moveTo>
                    <a:lnTo>
                      <a:pt x="581676" y="1776"/>
                    </a:lnTo>
                    <a:lnTo>
                      <a:pt x="534955" y="7021"/>
                    </a:lnTo>
                    <a:lnTo>
                      <a:pt x="489330" y="15607"/>
                    </a:lnTo>
                    <a:lnTo>
                      <a:pt x="444926" y="27407"/>
                    </a:lnTo>
                    <a:lnTo>
                      <a:pt x="401871" y="42295"/>
                    </a:lnTo>
                    <a:lnTo>
                      <a:pt x="360292" y="60144"/>
                    </a:lnTo>
                    <a:lnTo>
                      <a:pt x="320315" y="80825"/>
                    </a:lnTo>
                    <a:lnTo>
                      <a:pt x="282068" y="104214"/>
                    </a:lnTo>
                    <a:lnTo>
                      <a:pt x="245677" y="130181"/>
                    </a:lnTo>
                    <a:lnTo>
                      <a:pt x="211270" y="158602"/>
                    </a:lnTo>
                    <a:lnTo>
                      <a:pt x="178973" y="189348"/>
                    </a:lnTo>
                    <a:lnTo>
                      <a:pt x="148913" y="222292"/>
                    </a:lnTo>
                    <a:lnTo>
                      <a:pt x="121217" y="257309"/>
                    </a:lnTo>
                    <a:lnTo>
                      <a:pt x="96013" y="294269"/>
                    </a:lnTo>
                    <a:lnTo>
                      <a:pt x="73427" y="333048"/>
                    </a:lnTo>
                    <a:lnTo>
                      <a:pt x="53586" y="373517"/>
                    </a:lnTo>
                    <a:lnTo>
                      <a:pt x="36617" y="415551"/>
                    </a:lnTo>
                    <a:lnTo>
                      <a:pt x="22646" y="459020"/>
                    </a:lnTo>
                    <a:lnTo>
                      <a:pt x="11802" y="503800"/>
                    </a:lnTo>
                    <a:lnTo>
                      <a:pt x="4211" y="549763"/>
                    </a:lnTo>
                    <a:lnTo>
                      <a:pt x="0" y="596781"/>
                    </a:lnTo>
                    <a:lnTo>
                      <a:pt x="1258840" y="596781"/>
                    </a:lnTo>
                    <a:lnTo>
                      <a:pt x="1254628" y="549763"/>
                    </a:lnTo>
                    <a:lnTo>
                      <a:pt x="1247035" y="503800"/>
                    </a:lnTo>
                    <a:lnTo>
                      <a:pt x="1236187" y="459020"/>
                    </a:lnTo>
                    <a:lnTo>
                      <a:pt x="1222213" y="415551"/>
                    </a:lnTo>
                    <a:lnTo>
                      <a:pt x="1205238" y="373517"/>
                    </a:lnTo>
                    <a:lnTo>
                      <a:pt x="1185391" y="333048"/>
                    </a:lnTo>
                    <a:lnTo>
                      <a:pt x="1162798" y="294269"/>
                    </a:lnTo>
                    <a:lnTo>
                      <a:pt x="1137586" y="257309"/>
                    </a:lnTo>
                    <a:lnTo>
                      <a:pt x="1109883" y="222292"/>
                    </a:lnTo>
                    <a:lnTo>
                      <a:pt x="1079815" y="189348"/>
                    </a:lnTo>
                    <a:lnTo>
                      <a:pt x="1047510" y="158602"/>
                    </a:lnTo>
                    <a:lnTo>
                      <a:pt x="1013095" y="130181"/>
                    </a:lnTo>
                    <a:lnTo>
                      <a:pt x="976696" y="104214"/>
                    </a:lnTo>
                    <a:lnTo>
                      <a:pt x="938442" y="80825"/>
                    </a:lnTo>
                    <a:lnTo>
                      <a:pt x="898458" y="60144"/>
                    </a:lnTo>
                    <a:lnTo>
                      <a:pt x="856872" y="42295"/>
                    </a:lnTo>
                    <a:lnTo>
                      <a:pt x="813812" y="27407"/>
                    </a:lnTo>
                    <a:lnTo>
                      <a:pt x="769404" y="15607"/>
                    </a:lnTo>
                    <a:lnTo>
                      <a:pt x="723775" y="7021"/>
                    </a:lnTo>
                    <a:lnTo>
                      <a:pt x="677052" y="1776"/>
                    </a:lnTo>
                    <a:lnTo>
                      <a:pt x="629363" y="0"/>
                    </a:lnTo>
                    <a:close/>
                  </a:path>
                </a:pathLst>
              </a:custGeom>
              <a:solidFill>
                <a:srgbClr val="58585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2" name="object 23">
                <a:extLst>
                  <a:ext uri="{FF2B5EF4-FFF2-40B4-BE49-F238E27FC236}">
                    <a16:creationId xmlns:a16="http://schemas.microsoft.com/office/drawing/2014/main" id="{0C0C8A15-FF46-57D5-D52C-F10D9E51779C}"/>
                  </a:ext>
                </a:extLst>
              </p:cNvPr>
              <p:cNvSpPr/>
              <p:nvPr/>
            </p:nvSpPr>
            <p:spPr>
              <a:xfrm>
                <a:off x="1039142" y="7528891"/>
                <a:ext cx="1060450" cy="1060450"/>
              </a:xfrm>
              <a:custGeom>
                <a:avLst/>
                <a:gdLst/>
                <a:ahLst/>
                <a:cxnLst/>
                <a:rect l="l" t="t" r="r" b="b"/>
                <a:pathLst>
                  <a:path w="1060450" h="1060450">
                    <a:moveTo>
                      <a:pt x="529938" y="0"/>
                    </a:moveTo>
                    <a:lnTo>
                      <a:pt x="481704" y="2165"/>
                    </a:lnTo>
                    <a:lnTo>
                      <a:pt x="434683" y="8537"/>
                    </a:lnTo>
                    <a:lnTo>
                      <a:pt x="389062" y="18928"/>
                    </a:lnTo>
                    <a:lnTo>
                      <a:pt x="345028" y="33152"/>
                    </a:lnTo>
                    <a:lnTo>
                      <a:pt x="302769" y="51021"/>
                    </a:lnTo>
                    <a:lnTo>
                      <a:pt x="262471" y="72348"/>
                    </a:lnTo>
                    <a:lnTo>
                      <a:pt x="224322" y="96946"/>
                    </a:lnTo>
                    <a:lnTo>
                      <a:pt x="188508" y="124628"/>
                    </a:lnTo>
                    <a:lnTo>
                      <a:pt x="155217" y="155208"/>
                    </a:lnTo>
                    <a:lnTo>
                      <a:pt x="124637" y="188497"/>
                    </a:lnTo>
                    <a:lnTo>
                      <a:pt x="96953" y="224309"/>
                    </a:lnTo>
                    <a:lnTo>
                      <a:pt x="72353" y="262458"/>
                    </a:lnTo>
                    <a:lnTo>
                      <a:pt x="51025" y="302755"/>
                    </a:lnTo>
                    <a:lnTo>
                      <a:pt x="33155" y="345013"/>
                    </a:lnTo>
                    <a:lnTo>
                      <a:pt x="18930" y="389047"/>
                    </a:lnTo>
                    <a:lnTo>
                      <a:pt x="8538" y="434668"/>
                    </a:lnTo>
                    <a:lnTo>
                      <a:pt x="2165" y="481690"/>
                    </a:lnTo>
                    <a:lnTo>
                      <a:pt x="0" y="529926"/>
                    </a:lnTo>
                    <a:lnTo>
                      <a:pt x="2165" y="578160"/>
                    </a:lnTo>
                    <a:lnTo>
                      <a:pt x="8538" y="625181"/>
                    </a:lnTo>
                    <a:lnTo>
                      <a:pt x="18930" y="670801"/>
                    </a:lnTo>
                    <a:lnTo>
                      <a:pt x="33155" y="714834"/>
                    </a:lnTo>
                    <a:lnTo>
                      <a:pt x="51025" y="757093"/>
                    </a:lnTo>
                    <a:lnTo>
                      <a:pt x="72353" y="797390"/>
                    </a:lnTo>
                    <a:lnTo>
                      <a:pt x="96953" y="835538"/>
                    </a:lnTo>
                    <a:lnTo>
                      <a:pt x="124637" y="871350"/>
                    </a:lnTo>
                    <a:lnTo>
                      <a:pt x="155217" y="904640"/>
                    </a:lnTo>
                    <a:lnTo>
                      <a:pt x="188508" y="935220"/>
                    </a:lnTo>
                    <a:lnTo>
                      <a:pt x="224322" y="962903"/>
                    </a:lnTo>
                    <a:lnTo>
                      <a:pt x="262471" y="987502"/>
                    </a:lnTo>
                    <a:lnTo>
                      <a:pt x="302769" y="1008829"/>
                    </a:lnTo>
                    <a:lnTo>
                      <a:pt x="345028" y="1026699"/>
                    </a:lnTo>
                    <a:lnTo>
                      <a:pt x="389062" y="1040923"/>
                    </a:lnTo>
                    <a:lnTo>
                      <a:pt x="434683" y="1051315"/>
                    </a:lnTo>
                    <a:lnTo>
                      <a:pt x="481704" y="1057687"/>
                    </a:lnTo>
                    <a:lnTo>
                      <a:pt x="529938" y="1059853"/>
                    </a:lnTo>
                    <a:lnTo>
                      <a:pt x="578172" y="1057687"/>
                    </a:lnTo>
                    <a:lnTo>
                      <a:pt x="625193" y="1051315"/>
                    </a:lnTo>
                    <a:lnTo>
                      <a:pt x="670813" y="1040923"/>
                    </a:lnTo>
                    <a:lnTo>
                      <a:pt x="714846" y="1026699"/>
                    </a:lnTo>
                    <a:lnTo>
                      <a:pt x="757104" y="1008829"/>
                    </a:lnTo>
                    <a:lnTo>
                      <a:pt x="797401" y="987502"/>
                    </a:lnTo>
                    <a:lnTo>
                      <a:pt x="835550" y="962903"/>
                    </a:lnTo>
                    <a:lnTo>
                      <a:pt x="871362" y="935220"/>
                    </a:lnTo>
                    <a:lnTo>
                      <a:pt x="904652" y="904640"/>
                    </a:lnTo>
                    <a:lnTo>
                      <a:pt x="935232" y="871350"/>
                    </a:lnTo>
                    <a:lnTo>
                      <a:pt x="962915" y="835538"/>
                    </a:lnTo>
                    <a:lnTo>
                      <a:pt x="987514" y="797390"/>
                    </a:lnTo>
                    <a:lnTo>
                      <a:pt x="1008841" y="757093"/>
                    </a:lnTo>
                    <a:lnTo>
                      <a:pt x="1026711" y="714834"/>
                    </a:lnTo>
                    <a:lnTo>
                      <a:pt x="1040935" y="670801"/>
                    </a:lnTo>
                    <a:lnTo>
                      <a:pt x="1051327" y="625181"/>
                    </a:lnTo>
                    <a:lnTo>
                      <a:pt x="1057699" y="578160"/>
                    </a:lnTo>
                    <a:lnTo>
                      <a:pt x="1059865" y="529926"/>
                    </a:lnTo>
                    <a:lnTo>
                      <a:pt x="1057699" y="481690"/>
                    </a:lnTo>
                    <a:lnTo>
                      <a:pt x="1051327" y="434668"/>
                    </a:lnTo>
                    <a:lnTo>
                      <a:pt x="1040935" y="389047"/>
                    </a:lnTo>
                    <a:lnTo>
                      <a:pt x="1026711" y="345013"/>
                    </a:lnTo>
                    <a:lnTo>
                      <a:pt x="1008841" y="302755"/>
                    </a:lnTo>
                    <a:lnTo>
                      <a:pt x="987514" y="262458"/>
                    </a:lnTo>
                    <a:lnTo>
                      <a:pt x="962915" y="224309"/>
                    </a:lnTo>
                    <a:lnTo>
                      <a:pt x="935232" y="188497"/>
                    </a:lnTo>
                    <a:lnTo>
                      <a:pt x="904652" y="155208"/>
                    </a:lnTo>
                    <a:lnTo>
                      <a:pt x="871362" y="124628"/>
                    </a:lnTo>
                    <a:lnTo>
                      <a:pt x="835550" y="96946"/>
                    </a:lnTo>
                    <a:lnTo>
                      <a:pt x="797401" y="72348"/>
                    </a:lnTo>
                    <a:lnTo>
                      <a:pt x="757104" y="51021"/>
                    </a:lnTo>
                    <a:lnTo>
                      <a:pt x="714846" y="33152"/>
                    </a:lnTo>
                    <a:lnTo>
                      <a:pt x="670813" y="18928"/>
                    </a:lnTo>
                    <a:lnTo>
                      <a:pt x="625193" y="8537"/>
                    </a:lnTo>
                    <a:lnTo>
                      <a:pt x="578172" y="2165"/>
                    </a:lnTo>
                    <a:lnTo>
                      <a:pt x="52993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13" name="object 24">
                <a:extLst>
                  <a:ext uri="{FF2B5EF4-FFF2-40B4-BE49-F238E27FC236}">
                    <a16:creationId xmlns:a16="http://schemas.microsoft.com/office/drawing/2014/main" id="{550F511F-C9CA-B185-8444-742C9B747F41}"/>
                  </a:ext>
                </a:extLst>
              </p:cNvPr>
              <p:cNvPicPr/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1071750" y="7561484"/>
                <a:ext cx="994657" cy="994655"/>
              </a:xfrm>
              <a:prstGeom prst="rect">
                <a:avLst/>
              </a:prstGeom>
            </p:spPr>
          </p:pic>
        </p:grpSp>
        <p:sp>
          <p:nvSpPr>
            <p:cNvPr id="14" name="object 25">
              <a:extLst>
                <a:ext uri="{FF2B5EF4-FFF2-40B4-BE49-F238E27FC236}">
                  <a16:creationId xmlns:a16="http://schemas.microsoft.com/office/drawing/2014/main" id="{B2C5FFAB-F9D2-E264-125D-F0BCAE58443E}"/>
                </a:ext>
              </a:extLst>
            </p:cNvPr>
            <p:cNvSpPr txBox="1"/>
            <p:nvPr/>
          </p:nvSpPr>
          <p:spPr>
            <a:xfrm>
              <a:off x="877941" y="1995376"/>
              <a:ext cx="2323465" cy="1335405"/>
            </a:xfrm>
            <a:prstGeom prst="rect">
              <a:avLst/>
            </a:prstGeom>
          </p:spPr>
          <p:txBody>
            <a:bodyPr vert="horz" wrap="square" lIns="0" tIns="27939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219"/>
                </a:spcBef>
              </a:pP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Ich</a:t>
              </a:r>
              <a:r>
                <a:rPr sz="850" b="0" i="1" spc="7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blicke</a:t>
              </a:r>
              <a:r>
                <a:rPr sz="850" b="0" i="1" spc="7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auf</a:t>
              </a:r>
              <a:r>
                <a:rPr sz="850" b="0" i="1" spc="6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ein</a:t>
              </a:r>
              <a:r>
                <a:rPr sz="850" b="0" i="1" spc="4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wunderschönes</a:t>
              </a:r>
              <a:r>
                <a:rPr sz="850" b="0" i="1" spc="7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halbes</a:t>
              </a:r>
              <a:r>
                <a:rPr sz="850" b="0" i="1" spc="4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spc="-20" dirty="0">
                  <a:solidFill>
                    <a:srgbClr val="FFFFFF"/>
                  </a:solidFill>
                  <a:latin typeface="Raleway Medium"/>
                  <a:cs typeface="Raleway Medium"/>
                </a:rPr>
                <a:t>Jahr</a:t>
              </a:r>
              <a:endParaRPr sz="850" dirty="0">
                <a:latin typeface="Raleway Medium"/>
                <a:cs typeface="Raleway Medium"/>
              </a:endParaRPr>
            </a:p>
            <a:p>
              <a:pPr marL="12700">
                <a:lnSpc>
                  <a:spcPct val="100000"/>
                </a:lnSpc>
                <a:spcBef>
                  <a:spcPts val="125"/>
                </a:spcBef>
              </a:pP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zurück</a:t>
              </a:r>
              <a:r>
                <a:rPr sz="850" b="0" i="1" spc="7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und</a:t>
              </a:r>
              <a:r>
                <a:rPr sz="850" b="0" i="1" spc="7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bedanke</a:t>
              </a:r>
              <a:r>
                <a:rPr sz="850" b="0" i="1" spc="7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mich</a:t>
              </a:r>
              <a:r>
                <a:rPr sz="850" b="0" i="1" spc="7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spc="-20" dirty="0">
                  <a:solidFill>
                    <a:srgbClr val="FFFFFF"/>
                  </a:solidFill>
                  <a:latin typeface="Raleway Medium"/>
                  <a:cs typeface="Raleway Medium"/>
                </a:rPr>
                <a:t>beim</a:t>
              </a:r>
              <a:endParaRPr sz="850" dirty="0">
                <a:latin typeface="Raleway Medium"/>
                <a:cs typeface="Raleway Medium"/>
              </a:endParaRPr>
            </a:p>
            <a:p>
              <a:pPr marL="12700" marR="5080">
                <a:lnSpc>
                  <a:spcPct val="112400"/>
                </a:lnSpc>
              </a:pP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Sport-Scholarships</a:t>
              </a:r>
              <a:r>
                <a:rPr sz="850" b="0" i="1" spc="4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Team</a:t>
              </a:r>
              <a:r>
                <a:rPr sz="850" b="0" i="1" spc="8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für</a:t>
              </a:r>
              <a:r>
                <a:rPr sz="850" b="0" i="1" spc="5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ihre</a:t>
              </a:r>
              <a:r>
                <a:rPr sz="850" b="0" i="1" spc="4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Arbeit,</a:t>
              </a:r>
              <a:r>
                <a:rPr sz="850" b="0" i="1" spc="7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spc="-20" dirty="0">
                  <a:solidFill>
                    <a:srgbClr val="FFFFFF"/>
                  </a:solidFill>
                  <a:latin typeface="Raleway Medium"/>
                  <a:cs typeface="Raleway Medium"/>
                </a:rPr>
                <a:t>denn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 man</a:t>
              </a:r>
              <a:r>
                <a:rPr sz="850" b="0" i="1" spc="6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braucht</a:t>
              </a:r>
              <a:r>
                <a:rPr sz="850" b="0" i="1" spc="6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all</a:t>
              </a:r>
              <a:r>
                <a:rPr sz="850" b="0" i="1" spc="2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diese</a:t>
              </a:r>
              <a:r>
                <a:rPr sz="850" b="0" i="1" spc="6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spc="-10" dirty="0">
                  <a:solidFill>
                    <a:srgbClr val="FFFFFF"/>
                  </a:solidFill>
                  <a:latin typeface="Raleway Medium"/>
                  <a:cs typeface="Raleway Medium"/>
                </a:rPr>
                <a:t>unterstützende</a:t>
              </a:r>
              <a:r>
                <a:rPr sz="850" b="0" i="1" spc="50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Leistung,</a:t>
              </a:r>
              <a:r>
                <a:rPr sz="850" b="0" i="1" spc="5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um</a:t>
              </a:r>
              <a:r>
                <a:rPr sz="850" b="0" i="1" spc="5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sich</a:t>
              </a:r>
              <a:r>
                <a:rPr sz="850" b="0" i="1" spc="6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diesen</a:t>
              </a:r>
              <a:r>
                <a:rPr sz="850" b="0" i="1" spc="2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Traum</a:t>
              </a:r>
              <a:r>
                <a:rPr sz="850" b="0" i="1" spc="5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spc="-25" dirty="0">
                  <a:solidFill>
                    <a:srgbClr val="FFFFFF"/>
                  </a:solidFill>
                  <a:latin typeface="Raleway Medium"/>
                  <a:cs typeface="Raleway Medium"/>
                </a:rPr>
                <a:t>zu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 verwirklichen.</a:t>
              </a:r>
              <a:r>
                <a:rPr sz="850" b="0" i="1" spc="7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Sie</a:t>
              </a:r>
              <a:r>
                <a:rPr sz="850" b="0" i="1" spc="4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wissen</a:t>
              </a:r>
              <a:r>
                <a:rPr sz="850" b="0" i="1" spc="8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genau</a:t>
              </a:r>
              <a:r>
                <a:rPr sz="850" b="0" i="1" spc="7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auf</a:t>
              </a:r>
              <a:r>
                <a:rPr sz="850" b="0" i="1" spc="1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was</a:t>
              </a:r>
              <a:r>
                <a:rPr sz="850" b="0" i="1" spc="7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spc="-25" dirty="0">
                  <a:solidFill>
                    <a:srgbClr val="FFFFFF"/>
                  </a:solidFill>
                  <a:latin typeface="Raleway Medium"/>
                  <a:cs typeface="Raleway Medium"/>
                </a:rPr>
                <a:t>es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 darauf</a:t>
              </a:r>
              <a:r>
                <a:rPr sz="850" b="0" i="1" spc="5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ankommt</a:t>
              </a:r>
              <a:r>
                <a:rPr sz="850" b="0" i="1" spc="7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und</a:t>
              </a:r>
              <a:r>
                <a:rPr sz="850" b="0" i="1" spc="7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konnten</a:t>
              </a:r>
              <a:r>
                <a:rPr sz="850" b="0" i="1" spc="7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schon</a:t>
              </a:r>
              <a:r>
                <a:rPr sz="850" b="0" i="1" spc="7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spc="-20" dirty="0">
                  <a:solidFill>
                    <a:srgbClr val="FFFFFF"/>
                  </a:solidFill>
                  <a:latin typeface="Raleway Medium"/>
                  <a:cs typeface="Raleway Medium"/>
                </a:rPr>
                <a:t>sehr</a:t>
              </a:r>
              <a:r>
                <a:rPr sz="850" b="0" i="1" spc="50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gute</a:t>
              </a:r>
              <a:r>
                <a:rPr sz="850" b="0" i="1" spc="6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Einblicke</a:t>
              </a:r>
              <a:r>
                <a:rPr sz="850" b="0" i="1" spc="7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geben,</a:t>
              </a:r>
              <a:r>
                <a:rPr sz="850" b="0" i="1" spc="3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welche</a:t>
              </a:r>
              <a:r>
                <a:rPr sz="850" b="0" i="1" spc="7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dann</a:t>
              </a:r>
              <a:r>
                <a:rPr sz="850" b="0" i="1" spc="6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bei</a:t>
              </a:r>
              <a:r>
                <a:rPr sz="850" b="0" i="1" spc="7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spc="-25" dirty="0">
                  <a:solidFill>
                    <a:srgbClr val="FFFFFF"/>
                  </a:solidFill>
                  <a:latin typeface="Raleway Medium"/>
                  <a:cs typeface="Raleway Medium"/>
                </a:rPr>
                <a:t>der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 Ankunft</a:t>
              </a:r>
              <a:r>
                <a:rPr sz="850" b="0" i="1" spc="8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auch</a:t>
              </a:r>
              <a:r>
                <a:rPr sz="850" b="0" i="1" spc="5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wirklich</a:t>
              </a:r>
              <a:r>
                <a:rPr sz="850" b="0" i="1" spc="8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spc="-10" dirty="0">
                  <a:solidFill>
                    <a:srgbClr val="FFFFFF"/>
                  </a:solidFill>
                  <a:latin typeface="Raleway Medium"/>
                  <a:cs typeface="Raleway Medium"/>
                </a:rPr>
                <a:t>eintrafen.</a:t>
              </a:r>
              <a:endParaRPr sz="850" dirty="0">
                <a:latin typeface="Raleway Medium"/>
                <a:cs typeface="Raleway Medium"/>
              </a:endParaRPr>
            </a:p>
          </p:txBody>
        </p:sp>
        <p:sp>
          <p:nvSpPr>
            <p:cNvPr id="15" name="object 26">
              <a:extLst>
                <a:ext uri="{FF2B5EF4-FFF2-40B4-BE49-F238E27FC236}">
                  <a16:creationId xmlns:a16="http://schemas.microsoft.com/office/drawing/2014/main" id="{1C4DA716-7A85-8FCF-FD30-5D7EBD12F30D}"/>
                </a:ext>
              </a:extLst>
            </p:cNvPr>
            <p:cNvSpPr txBox="1"/>
            <p:nvPr/>
          </p:nvSpPr>
          <p:spPr>
            <a:xfrm>
              <a:off x="2038732" y="4106531"/>
              <a:ext cx="1344877" cy="582211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850" dirty="0">
                  <a:solidFill>
                    <a:srgbClr val="585858"/>
                  </a:solidFill>
                  <a:latin typeface="BigNoodleTitling"/>
                  <a:cs typeface="BigNoodleTitling"/>
                </a:rPr>
                <a:t>Tim</a:t>
              </a:r>
              <a:r>
                <a:rPr sz="1850" spc="-10" dirty="0">
                  <a:solidFill>
                    <a:srgbClr val="585858"/>
                  </a:solidFill>
                  <a:latin typeface="BigNoodleTitling"/>
                  <a:cs typeface="BigNoodleTitling"/>
                </a:rPr>
                <a:t> </a:t>
              </a:r>
              <a:r>
                <a:rPr sz="1850" spc="-10" dirty="0" err="1">
                  <a:solidFill>
                    <a:srgbClr val="585858"/>
                  </a:solidFill>
                  <a:latin typeface="BigNoodleTitling"/>
                  <a:cs typeface="BigNoodleTitling"/>
                </a:rPr>
                <a:t>Leuenberger</a:t>
              </a:r>
              <a:endParaRPr sz="1850" dirty="0">
                <a:latin typeface="BigNoodleTitling"/>
                <a:cs typeface="BigNoodleTitling"/>
              </a:endParaRPr>
            </a:p>
          </p:txBody>
        </p:sp>
        <p:grpSp>
          <p:nvGrpSpPr>
            <p:cNvPr id="28" name="object 39">
              <a:extLst>
                <a:ext uri="{FF2B5EF4-FFF2-40B4-BE49-F238E27FC236}">
                  <a16:creationId xmlns:a16="http://schemas.microsoft.com/office/drawing/2014/main" id="{2A3CAD3E-FB95-9B93-E24A-235C3808CBD8}"/>
                </a:ext>
              </a:extLst>
            </p:cNvPr>
            <p:cNvGrpSpPr/>
            <p:nvPr/>
          </p:nvGrpSpPr>
          <p:grpSpPr>
            <a:xfrm>
              <a:off x="890914" y="1812969"/>
              <a:ext cx="190500" cy="144780"/>
              <a:chOff x="975114" y="5789546"/>
              <a:chExt cx="190500" cy="144780"/>
            </a:xfrm>
          </p:grpSpPr>
          <p:pic>
            <p:nvPicPr>
              <p:cNvPr id="29" name="object 40">
                <a:extLst>
                  <a:ext uri="{FF2B5EF4-FFF2-40B4-BE49-F238E27FC236}">
                    <a16:creationId xmlns:a16="http://schemas.microsoft.com/office/drawing/2014/main" id="{88AE8461-3F5E-A74E-D031-AAFFDB3B8D1C}"/>
                  </a:ext>
                </a:extLst>
              </p:cNvPr>
              <p:cNvPicPr/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975114" y="5789546"/>
                <a:ext cx="83229" cy="144223"/>
              </a:xfrm>
              <a:prstGeom prst="rect">
                <a:avLst/>
              </a:prstGeom>
            </p:spPr>
          </p:pic>
          <p:pic>
            <p:nvPicPr>
              <p:cNvPr id="30" name="object 41">
                <a:extLst>
                  <a:ext uri="{FF2B5EF4-FFF2-40B4-BE49-F238E27FC236}">
                    <a16:creationId xmlns:a16="http://schemas.microsoft.com/office/drawing/2014/main" id="{F028D25E-5FB6-35C1-23A4-43CDB659D27E}"/>
                  </a:ext>
                </a:extLst>
              </p:cNvPr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1082333" y="5789546"/>
                <a:ext cx="83226" cy="144223"/>
              </a:xfrm>
              <a:prstGeom prst="rect">
                <a:avLst/>
              </a:prstGeom>
            </p:spPr>
          </p:pic>
        </p:grp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79866CC6-6F95-590D-983E-8DE1D9E8118E}"/>
              </a:ext>
            </a:extLst>
          </p:cNvPr>
          <p:cNvGrpSpPr/>
          <p:nvPr/>
        </p:nvGrpSpPr>
        <p:grpSpPr>
          <a:xfrm>
            <a:off x="1473372" y="4312491"/>
            <a:ext cx="2736342" cy="3039418"/>
            <a:chOff x="1670941" y="4414644"/>
            <a:chExt cx="3009900" cy="3343275"/>
          </a:xfrm>
        </p:grpSpPr>
        <p:grpSp>
          <p:nvGrpSpPr>
            <p:cNvPr id="40" name="object 11">
              <a:extLst>
                <a:ext uri="{FF2B5EF4-FFF2-40B4-BE49-F238E27FC236}">
                  <a16:creationId xmlns:a16="http://schemas.microsoft.com/office/drawing/2014/main" id="{9CF86BD3-7D95-89FA-008E-AE918574A469}"/>
                </a:ext>
              </a:extLst>
            </p:cNvPr>
            <p:cNvGrpSpPr/>
            <p:nvPr/>
          </p:nvGrpSpPr>
          <p:grpSpPr>
            <a:xfrm>
              <a:off x="1670941" y="4414644"/>
              <a:ext cx="3009900" cy="3343275"/>
              <a:chOff x="625783" y="2132917"/>
              <a:chExt cx="3009900" cy="3343275"/>
            </a:xfrm>
          </p:grpSpPr>
          <p:pic>
            <p:nvPicPr>
              <p:cNvPr id="41" name="object 12">
                <a:extLst>
                  <a:ext uri="{FF2B5EF4-FFF2-40B4-BE49-F238E27FC236}">
                    <a16:creationId xmlns:a16="http://schemas.microsoft.com/office/drawing/2014/main" id="{1A1F6B1F-2692-D239-E131-58EFF0A49330}"/>
                  </a:ext>
                </a:extLst>
              </p:cNvPr>
              <p:cNvPicPr/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625783" y="2132917"/>
                <a:ext cx="3009663" cy="3342873"/>
              </a:xfrm>
              <a:prstGeom prst="rect">
                <a:avLst/>
              </a:prstGeom>
            </p:spPr>
          </p:pic>
          <p:sp>
            <p:nvSpPr>
              <p:cNvPr id="42" name="object 13">
                <a:extLst>
                  <a:ext uri="{FF2B5EF4-FFF2-40B4-BE49-F238E27FC236}">
                    <a16:creationId xmlns:a16="http://schemas.microsoft.com/office/drawing/2014/main" id="{94F5C6C7-936C-9B5C-2B73-3CC3D4A3DA85}"/>
                  </a:ext>
                </a:extLst>
              </p:cNvPr>
              <p:cNvSpPr/>
              <p:nvPr/>
            </p:nvSpPr>
            <p:spPr>
              <a:xfrm>
                <a:off x="772723" y="2282089"/>
                <a:ext cx="2713355" cy="3048000"/>
              </a:xfrm>
              <a:custGeom>
                <a:avLst/>
                <a:gdLst/>
                <a:ahLst/>
                <a:cxnLst/>
                <a:rect l="l" t="t" r="r" b="b"/>
                <a:pathLst>
                  <a:path w="2713354" h="3048000">
                    <a:moveTo>
                      <a:pt x="2646779" y="0"/>
                    </a:moveTo>
                    <a:lnTo>
                      <a:pt x="66418" y="0"/>
                    </a:lnTo>
                    <a:lnTo>
                      <a:pt x="40566" y="5221"/>
                    </a:lnTo>
                    <a:lnTo>
                      <a:pt x="19454" y="19459"/>
                    </a:lnTo>
                    <a:lnTo>
                      <a:pt x="5219" y="40575"/>
                    </a:lnTo>
                    <a:lnTo>
                      <a:pt x="0" y="66429"/>
                    </a:lnTo>
                    <a:lnTo>
                      <a:pt x="0" y="2981570"/>
                    </a:lnTo>
                    <a:lnTo>
                      <a:pt x="5219" y="3007429"/>
                    </a:lnTo>
                    <a:lnTo>
                      <a:pt x="19454" y="3028544"/>
                    </a:lnTo>
                    <a:lnTo>
                      <a:pt x="40566" y="3042780"/>
                    </a:lnTo>
                    <a:lnTo>
                      <a:pt x="66418" y="3048000"/>
                    </a:lnTo>
                    <a:lnTo>
                      <a:pt x="2646779" y="3048000"/>
                    </a:lnTo>
                    <a:lnTo>
                      <a:pt x="2672631" y="3042780"/>
                    </a:lnTo>
                    <a:lnTo>
                      <a:pt x="2693743" y="3028544"/>
                    </a:lnTo>
                    <a:lnTo>
                      <a:pt x="2707978" y="3007429"/>
                    </a:lnTo>
                    <a:lnTo>
                      <a:pt x="2713197" y="2981570"/>
                    </a:lnTo>
                    <a:lnTo>
                      <a:pt x="2713197" y="66429"/>
                    </a:lnTo>
                    <a:lnTo>
                      <a:pt x="2707978" y="40575"/>
                    </a:lnTo>
                    <a:lnTo>
                      <a:pt x="2693743" y="19459"/>
                    </a:lnTo>
                    <a:lnTo>
                      <a:pt x="2672631" y="5221"/>
                    </a:lnTo>
                    <a:lnTo>
                      <a:pt x="2646779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43" name="object 14">
                <a:extLst>
                  <a:ext uri="{FF2B5EF4-FFF2-40B4-BE49-F238E27FC236}">
                    <a16:creationId xmlns:a16="http://schemas.microsoft.com/office/drawing/2014/main" id="{352AAC5D-0F55-73E8-5141-75F1FF035F5F}"/>
                  </a:ext>
                </a:extLst>
              </p:cNvPr>
              <p:cNvSpPr/>
              <p:nvPr/>
            </p:nvSpPr>
            <p:spPr>
              <a:xfrm>
                <a:off x="821095" y="2330462"/>
                <a:ext cx="2616835" cy="2231390"/>
              </a:xfrm>
              <a:custGeom>
                <a:avLst/>
                <a:gdLst/>
                <a:ahLst/>
                <a:cxnLst/>
                <a:rect l="l" t="t" r="r" b="b"/>
                <a:pathLst>
                  <a:path w="2616835" h="2231390">
                    <a:moveTo>
                      <a:pt x="2568134" y="0"/>
                    </a:moveTo>
                    <a:lnTo>
                      <a:pt x="48313" y="0"/>
                    </a:lnTo>
                    <a:lnTo>
                      <a:pt x="29508" y="3798"/>
                    </a:lnTo>
                    <a:lnTo>
                      <a:pt x="14151" y="14156"/>
                    </a:lnTo>
                    <a:lnTo>
                      <a:pt x="3796" y="29517"/>
                    </a:lnTo>
                    <a:lnTo>
                      <a:pt x="0" y="48324"/>
                    </a:lnTo>
                    <a:lnTo>
                      <a:pt x="0" y="2182533"/>
                    </a:lnTo>
                    <a:lnTo>
                      <a:pt x="3796" y="2201344"/>
                    </a:lnTo>
                    <a:lnTo>
                      <a:pt x="14151" y="2216705"/>
                    </a:lnTo>
                    <a:lnTo>
                      <a:pt x="29508" y="2227060"/>
                    </a:lnTo>
                    <a:lnTo>
                      <a:pt x="48313" y="2230857"/>
                    </a:lnTo>
                    <a:lnTo>
                      <a:pt x="2568134" y="2230857"/>
                    </a:lnTo>
                    <a:lnTo>
                      <a:pt x="2586946" y="2227060"/>
                    </a:lnTo>
                    <a:lnTo>
                      <a:pt x="2602306" y="2216705"/>
                    </a:lnTo>
                    <a:lnTo>
                      <a:pt x="2612662" y="2201344"/>
                    </a:lnTo>
                    <a:lnTo>
                      <a:pt x="2616459" y="2182533"/>
                    </a:lnTo>
                    <a:lnTo>
                      <a:pt x="2616459" y="48324"/>
                    </a:lnTo>
                    <a:lnTo>
                      <a:pt x="2612662" y="29517"/>
                    </a:lnTo>
                    <a:lnTo>
                      <a:pt x="2602306" y="14156"/>
                    </a:lnTo>
                    <a:lnTo>
                      <a:pt x="2586946" y="3798"/>
                    </a:lnTo>
                    <a:lnTo>
                      <a:pt x="2568134" y="0"/>
                    </a:lnTo>
                    <a:close/>
                  </a:path>
                </a:pathLst>
              </a:custGeom>
              <a:solidFill>
                <a:srgbClr val="992F41"/>
              </a:solidFill>
            </p:spPr>
            <p:txBody>
              <a:bodyPr wrap="square" lIns="0" tIns="0" rIns="0" bIns="0" rtlCol="0"/>
              <a:lstStyle/>
              <a:p>
                <a:endParaRPr dirty="0"/>
              </a:p>
            </p:txBody>
          </p:sp>
          <p:sp>
            <p:nvSpPr>
              <p:cNvPr id="44" name="object 15">
                <a:extLst>
                  <a:ext uri="{FF2B5EF4-FFF2-40B4-BE49-F238E27FC236}">
                    <a16:creationId xmlns:a16="http://schemas.microsoft.com/office/drawing/2014/main" id="{4A7DBEE2-8B8C-7BF9-5751-E6F0D93CAA19}"/>
                  </a:ext>
                </a:extLst>
              </p:cNvPr>
              <p:cNvSpPr/>
              <p:nvPr/>
            </p:nvSpPr>
            <p:spPr>
              <a:xfrm>
                <a:off x="933386" y="4081331"/>
                <a:ext cx="1259205" cy="596900"/>
              </a:xfrm>
              <a:custGeom>
                <a:avLst/>
                <a:gdLst/>
                <a:ahLst/>
                <a:cxnLst/>
                <a:rect l="l" t="t" r="r" b="b"/>
                <a:pathLst>
                  <a:path w="1259205" h="596900">
                    <a:moveTo>
                      <a:pt x="629364" y="0"/>
                    </a:moveTo>
                    <a:lnTo>
                      <a:pt x="581676" y="1776"/>
                    </a:lnTo>
                    <a:lnTo>
                      <a:pt x="534956" y="7020"/>
                    </a:lnTo>
                    <a:lnTo>
                      <a:pt x="489330" y="15606"/>
                    </a:lnTo>
                    <a:lnTo>
                      <a:pt x="444927" y="27406"/>
                    </a:lnTo>
                    <a:lnTo>
                      <a:pt x="401872" y="42294"/>
                    </a:lnTo>
                    <a:lnTo>
                      <a:pt x="360292" y="60142"/>
                    </a:lnTo>
                    <a:lnTo>
                      <a:pt x="320315" y="80823"/>
                    </a:lnTo>
                    <a:lnTo>
                      <a:pt x="282068" y="104211"/>
                    </a:lnTo>
                    <a:lnTo>
                      <a:pt x="245677" y="130178"/>
                    </a:lnTo>
                    <a:lnTo>
                      <a:pt x="211270" y="158598"/>
                    </a:lnTo>
                    <a:lnTo>
                      <a:pt x="178973" y="189343"/>
                    </a:lnTo>
                    <a:lnTo>
                      <a:pt x="148913" y="222288"/>
                    </a:lnTo>
                    <a:lnTo>
                      <a:pt x="121217" y="257304"/>
                    </a:lnTo>
                    <a:lnTo>
                      <a:pt x="96013" y="294264"/>
                    </a:lnTo>
                    <a:lnTo>
                      <a:pt x="73427" y="333043"/>
                    </a:lnTo>
                    <a:lnTo>
                      <a:pt x="53586" y="373513"/>
                    </a:lnTo>
                    <a:lnTo>
                      <a:pt x="36617" y="415546"/>
                    </a:lnTo>
                    <a:lnTo>
                      <a:pt x="22646" y="459017"/>
                    </a:lnTo>
                    <a:lnTo>
                      <a:pt x="11802" y="503798"/>
                    </a:lnTo>
                    <a:lnTo>
                      <a:pt x="4211" y="549761"/>
                    </a:lnTo>
                    <a:lnTo>
                      <a:pt x="0" y="596781"/>
                    </a:lnTo>
                    <a:lnTo>
                      <a:pt x="1258841" y="596781"/>
                    </a:lnTo>
                    <a:lnTo>
                      <a:pt x="1254629" y="549761"/>
                    </a:lnTo>
                    <a:lnTo>
                      <a:pt x="1247035" y="503798"/>
                    </a:lnTo>
                    <a:lnTo>
                      <a:pt x="1236187" y="459017"/>
                    </a:lnTo>
                    <a:lnTo>
                      <a:pt x="1222213" y="415546"/>
                    </a:lnTo>
                    <a:lnTo>
                      <a:pt x="1205238" y="373513"/>
                    </a:lnTo>
                    <a:lnTo>
                      <a:pt x="1185391" y="333043"/>
                    </a:lnTo>
                    <a:lnTo>
                      <a:pt x="1162798" y="294264"/>
                    </a:lnTo>
                    <a:lnTo>
                      <a:pt x="1137586" y="257304"/>
                    </a:lnTo>
                    <a:lnTo>
                      <a:pt x="1109883" y="222288"/>
                    </a:lnTo>
                    <a:lnTo>
                      <a:pt x="1079815" y="189343"/>
                    </a:lnTo>
                    <a:lnTo>
                      <a:pt x="1047510" y="158598"/>
                    </a:lnTo>
                    <a:lnTo>
                      <a:pt x="1013095" y="130178"/>
                    </a:lnTo>
                    <a:lnTo>
                      <a:pt x="976696" y="104211"/>
                    </a:lnTo>
                    <a:lnTo>
                      <a:pt x="938441" y="80823"/>
                    </a:lnTo>
                    <a:lnTo>
                      <a:pt x="898458" y="60142"/>
                    </a:lnTo>
                    <a:lnTo>
                      <a:pt x="856872" y="42294"/>
                    </a:lnTo>
                    <a:lnTo>
                      <a:pt x="813812" y="27406"/>
                    </a:lnTo>
                    <a:lnTo>
                      <a:pt x="769404" y="15606"/>
                    </a:lnTo>
                    <a:lnTo>
                      <a:pt x="723775" y="7020"/>
                    </a:lnTo>
                    <a:lnTo>
                      <a:pt x="677053" y="1776"/>
                    </a:lnTo>
                    <a:lnTo>
                      <a:pt x="629364" y="0"/>
                    </a:lnTo>
                    <a:close/>
                  </a:path>
                </a:pathLst>
              </a:custGeom>
              <a:solidFill>
                <a:srgbClr val="58585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45" name="object 16">
                <a:extLst>
                  <a:ext uri="{FF2B5EF4-FFF2-40B4-BE49-F238E27FC236}">
                    <a16:creationId xmlns:a16="http://schemas.microsoft.com/office/drawing/2014/main" id="{3A805259-4482-88DB-9398-407C176862F4}"/>
                  </a:ext>
                </a:extLst>
              </p:cNvPr>
              <p:cNvSpPr/>
              <p:nvPr/>
            </p:nvSpPr>
            <p:spPr>
              <a:xfrm>
                <a:off x="1032838" y="4181710"/>
                <a:ext cx="1060450" cy="1060450"/>
              </a:xfrm>
              <a:custGeom>
                <a:avLst/>
                <a:gdLst/>
                <a:ahLst/>
                <a:cxnLst/>
                <a:rect l="l" t="t" r="r" b="b"/>
                <a:pathLst>
                  <a:path w="1060450" h="1060450">
                    <a:moveTo>
                      <a:pt x="529937" y="0"/>
                    </a:moveTo>
                    <a:lnTo>
                      <a:pt x="481702" y="2165"/>
                    </a:lnTo>
                    <a:lnTo>
                      <a:pt x="434679" y="8537"/>
                    </a:lnTo>
                    <a:lnTo>
                      <a:pt x="389058" y="18929"/>
                    </a:lnTo>
                    <a:lnTo>
                      <a:pt x="345023" y="33153"/>
                    </a:lnTo>
                    <a:lnTo>
                      <a:pt x="302764" y="51022"/>
                    </a:lnTo>
                    <a:lnTo>
                      <a:pt x="262466" y="72350"/>
                    </a:lnTo>
                    <a:lnTo>
                      <a:pt x="224317" y="96949"/>
                    </a:lnTo>
                    <a:lnTo>
                      <a:pt x="188504" y="124632"/>
                    </a:lnTo>
                    <a:lnTo>
                      <a:pt x="155213" y="155211"/>
                    </a:lnTo>
                    <a:lnTo>
                      <a:pt x="124633" y="188501"/>
                    </a:lnTo>
                    <a:lnTo>
                      <a:pt x="96950" y="224314"/>
                    </a:lnTo>
                    <a:lnTo>
                      <a:pt x="72351" y="262462"/>
                    </a:lnTo>
                    <a:lnTo>
                      <a:pt x="51023" y="302759"/>
                    </a:lnTo>
                    <a:lnTo>
                      <a:pt x="33153" y="345018"/>
                    </a:lnTo>
                    <a:lnTo>
                      <a:pt x="18929" y="389051"/>
                    </a:lnTo>
                    <a:lnTo>
                      <a:pt x="8537" y="434671"/>
                    </a:lnTo>
                    <a:lnTo>
                      <a:pt x="2165" y="481692"/>
                    </a:lnTo>
                    <a:lnTo>
                      <a:pt x="0" y="529926"/>
                    </a:lnTo>
                    <a:lnTo>
                      <a:pt x="2165" y="578162"/>
                    </a:lnTo>
                    <a:lnTo>
                      <a:pt x="8537" y="625184"/>
                    </a:lnTo>
                    <a:lnTo>
                      <a:pt x="18929" y="670806"/>
                    </a:lnTo>
                    <a:lnTo>
                      <a:pt x="33153" y="714840"/>
                    </a:lnTo>
                    <a:lnTo>
                      <a:pt x="51023" y="757100"/>
                    </a:lnTo>
                    <a:lnTo>
                      <a:pt x="72351" y="797398"/>
                    </a:lnTo>
                    <a:lnTo>
                      <a:pt x="96950" y="835547"/>
                    </a:lnTo>
                    <a:lnTo>
                      <a:pt x="124633" y="871360"/>
                    </a:lnTo>
                    <a:lnTo>
                      <a:pt x="155213" y="904650"/>
                    </a:lnTo>
                    <a:lnTo>
                      <a:pt x="188504" y="935230"/>
                    </a:lnTo>
                    <a:lnTo>
                      <a:pt x="224317" y="962914"/>
                    </a:lnTo>
                    <a:lnTo>
                      <a:pt x="262466" y="987513"/>
                    </a:lnTo>
                    <a:lnTo>
                      <a:pt x="302764" y="1008841"/>
                    </a:lnTo>
                    <a:lnTo>
                      <a:pt x="345023" y="1026710"/>
                    </a:lnTo>
                    <a:lnTo>
                      <a:pt x="389058" y="1040934"/>
                    </a:lnTo>
                    <a:lnTo>
                      <a:pt x="434679" y="1051326"/>
                    </a:lnTo>
                    <a:lnTo>
                      <a:pt x="481702" y="1057698"/>
                    </a:lnTo>
                    <a:lnTo>
                      <a:pt x="529937" y="1059864"/>
                    </a:lnTo>
                    <a:lnTo>
                      <a:pt x="578172" y="1057698"/>
                    </a:lnTo>
                    <a:lnTo>
                      <a:pt x="625192" y="1051326"/>
                    </a:lnTo>
                    <a:lnTo>
                      <a:pt x="670813" y="1040934"/>
                    </a:lnTo>
                    <a:lnTo>
                      <a:pt x="714846" y="1026710"/>
                    </a:lnTo>
                    <a:lnTo>
                      <a:pt x="757105" y="1008841"/>
                    </a:lnTo>
                    <a:lnTo>
                      <a:pt x="797402" y="987513"/>
                    </a:lnTo>
                    <a:lnTo>
                      <a:pt x="835550" y="962914"/>
                    </a:lnTo>
                    <a:lnTo>
                      <a:pt x="871362" y="935230"/>
                    </a:lnTo>
                    <a:lnTo>
                      <a:pt x="904652" y="904650"/>
                    </a:lnTo>
                    <a:lnTo>
                      <a:pt x="935232" y="871360"/>
                    </a:lnTo>
                    <a:lnTo>
                      <a:pt x="962915" y="835547"/>
                    </a:lnTo>
                    <a:lnTo>
                      <a:pt x="987513" y="797398"/>
                    </a:lnTo>
                    <a:lnTo>
                      <a:pt x="1008841" y="757100"/>
                    </a:lnTo>
                    <a:lnTo>
                      <a:pt x="1026710" y="714840"/>
                    </a:lnTo>
                    <a:lnTo>
                      <a:pt x="1040935" y="670806"/>
                    </a:lnTo>
                    <a:lnTo>
                      <a:pt x="1051326" y="625184"/>
                    </a:lnTo>
                    <a:lnTo>
                      <a:pt x="1057698" y="578162"/>
                    </a:lnTo>
                    <a:lnTo>
                      <a:pt x="1059864" y="529926"/>
                    </a:lnTo>
                    <a:lnTo>
                      <a:pt x="1057698" y="481692"/>
                    </a:lnTo>
                    <a:lnTo>
                      <a:pt x="1051326" y="434671"/>
                    </a:lnTo>
                    <a:lnTo>
                      <a:pt x="1040935" y="389051"/>
                    </a:lnTo>
                    <a:lnTo>
                      <a:pt x="1026710" y="345018"/>
                    </a:lnTo>
                    <a:lnTo>
                      <a:pt x="1008841" y="302759"/>
                    </a:lnTo>
                    <a:lnTo>
                      <a:pt x="987513" y="262462"/>
                    </a:lnTo>
                    <a:lnTo>
                      <a:pt x="962915" y="224314"/>
                    </a:lnTo>
                    <a:lnTo>
                      <a:pt x="935232" y="188501"/>
                    </a:lnTo>
                    <a:lnTo>
                      <a:pt x="904652" y="155211"/>
                    </a:lnTo>
                    <a:lnTo>
                      <a:pt x="871362" y="124632"/>
                    </a:lnTo>
                    <a:lnTo>
                      <a:pt x="835550" y="96949"/>
                    </a:lnTo>
                    <a:lnTo>
                      <a:pt x="797402" y="72350"/>
                    </a:lnTo>
                    <a:lnTo>
                      <a:pt x="757105" y="51022"/>
                    </a:lnTo>
                    <a:lnTo>
                      <a:pt x="714846" y="33153"/>
                    </a:lnTo>
                    <a:lnTo>
                      <a:pt x="670813" y="18929"/>
                    </a:lnTo>
                    <a:lnTo>
                      <a:pt x="625192" y="8537"/>
                    </a:lnTo>
                    <a:lnTo>
                      <a:pt x="578172" y="2165"/>
                    </a:lnTo>
                    <a:lnTo>
                      <a:pt x="529937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46" name="object 17">
                <a:extLst>
                  <a:ext uri="{FF2B5EF4-FFF2-40B4-BE49-F238E27FC236}">
                    <a16:creationId xmlns:a16="http://schemas.microsoft.com/office/drawing/2014/main" id="{AD508BFC-5BCC-4CD2-0848-3A66187C9BBE}"/>
                  </a:ext>
                </a:extLst>
              </p:cNvPr>
              <p:cNvPicPr/>
              <p:nvPr/>
            </p:nvPicPr>
            <p:blipFill>
              <a:blip r:embed="rId9" cstate="print"/>
              <a:stretch>
                <a:fillRect/>
              </a:stretch>
            </p:blipFill>
            <p:spPr>
              <a:xfrm>
                <a:off x="1065446" y="4214308"/>
                <a:ext cx="994655" cy="994666"/>
              </a:xfrm>
              <a:prstGeom prst="rect">
                <a:avLst/>
              </a:prstGeom>
            </p:spPr>
          </p:pic>
        </p:grpSp>
        <p:sp>
          <p:nvSpPr>
            <p:cNvPr id="47" name="object 18">
              <a:extLst>
                <a:ext uri="{FF2B5EF4-FFF2-40B4-BE49-F238E27FC236}">
                  <a16:creationId xmlns:a16="http://schemas.microsoft.com/office/drawing/2014/main" id="{41ECDC84-A5E5-F1CA-A53B-1C59937990B3}"/>
                </a:ext>
              </a:extLst>
            </p:cNvPr>
            <p:cNvSpPr txBox="1"/>
            <p:nvPr/>
          </p:nvSpPr>
          <p:spPr>
            <a:xfrm>
              <a:off x="2001001" y="4906506"/>
              <a:ext cx="2306320" cy="1189990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12700" marR="5080">
                <a:lnSpc>
                  <a:spcPct val="112400"/>
                </a:lnSpc>
                <a:spcBef>
                  <a:spcPts val="90"/>
                </a:spcBef>
              </a:pP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In</a:t>
              </a:r>
              <a:r>
                <a:rPr sz="850" b="0" i="1" spc="5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der</a:t>
              </a:r>
              <a:r>
                <a:rPr sz="850" b="0" i="1" spc="4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ganzen</a:t>
              </a:r>
              <a:r>
                <a:rPr sz="850" b="0" i="1" spc="6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Freude</a:t>
              </a:r>
              <a:r>
                <a:rPr sz="850" b="0" i="1" spc="6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und</a:t>
              </a:r>
              <a:r>
                <a:rPr sz="850" b="0" i="1" spc="2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Aufregung</a:t>
              </a:r>
              <a:r>
                <a:rPr sz="850" b="0" i="1" spc="6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spc="-20" dirty="0">
                  <a:solidFill>
                    <a:srgbClr val="FFFFFF"/>
                  </a:solidFill>
                  <a:latin typeface="Raleway Medium"/>
                  <a:cs typeface="Raleway Medium"/>
                </a:rPr>
                <a:t>darf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 natürlich</a:t>
              </a:r>
              <a:r>
                <a:rPr sz="850" b="0" i="1" spc="8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nicht</a:t>
              </a:r>
              <a:r>
                <a:rPr sz="850" b="0" i="1" spc="5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vergessen</a:t>
              </a:r>
              <a:r>
                <a:rPr sz="850" b="0" i="1" spc="4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werden,</a:t>
              </a:r>
              <a:r>
                <a:rPr sz="850" b="0" i="1" spc="8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dass</a:t>
              </a:r>
              <a:r>
                <a:rPr sz="850" b="0" i="1" spc="8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spc="-20" dirty="0">
                  <a:solidFill>
                    <a:srgbClr val="FFFFFF"/>
                  </a:solidFill>
                  <a:latin typeface="Raleway Medium"/>
                  <a:cs typeface="Raleway Medium"/>
                </a:rPr>
                <a:t>durch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 die</a:t>
              </a:r>
              <a:r>
                <a:rPr sz="850" b="0" i="1" spc="7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Unterstützung</a:t>
              </a:r>
              <a:r>
                <a:rPr sz="850" b="0" i="1" spc="7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und</a:t>
              </a:r>
              <a:r>
                <a:rPr sz="850" b="0" i="1" spc="7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die</a:t>
              </a:r>
              <a:r>
                <a:rPr sz="850" b="0" i="1" spc="7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Betreuung</a:t>
              </a:r>
              <a:r>
                <a:rPr sz="850" b="0" i="1" spc="7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spc="-25" dirty="0">
                  <a:solidFill>
                    <a:srgbClr val="FFFFFF"/>
                  </a:solidFill>
                  <a:latin typeface="Raleway Medium"/>
                  <a:cs typeface="Raleway Medium"/>
                </a:rPr>
                <a:t>des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 Sport-Scholarships</a:t>
              </a:r>
              <a:r>
                <a:rPr sz="850" b="0" i="1" spc="4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Team</a:t>
              </a:r>
              <a:r>
                <a:rPr sz="850" b="0" i="1" spc="8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der</a:t>
              </a:r>
              <a:r>
                <a:rPr sz="850" b="0" i="1" spc="6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ganze</a:t>
              </a:r>
              <a:r>
                <a:rPr sz="850" b="0" i="1" spc="8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spc="-10" dirty="0">
                  <a:solidFill>
                    <a:srgbClr val="FFFFFF"/>
                  </a:solidFill>
                  <a:latin typeface="Raleway Medium"/>
                  <a:cs typeface="Raleway Medium"/>
                </a:rPr>
                <a:t>Prozess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 vor</a:t>
              </a:r>
              <a:r>
                <a:rPr sz="850" b="0" i="1" spc="5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meinem</a:t>
              </a:r>
              <a:r>
                <a:rPr sz="850" b="0" i="1" spc="3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Aufenthalt</a:t>
              </a:r>
              <a:r>
                <a:rPr sz="850" b="0" i="1" spc="7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sehr</a:t>
              </a:r>
              <a:r>
                <a:rPr sz="850" b="0" i="1" spc="5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spc="-10" dirty="0">
                  <a:solidFill>
                    <a:srgbClr val="FFFFFF"/>
                  </a:solidFill>
                  <a:latin typeface="Raleway Medium"/>
                  <a:cs typeface="Raleway Medium"/>
                </a:rPr>
                <a:t>angenehm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 gestaltet</a:t>
              </a:r>
              <a:r>
                <a:rPr sz="850" b="0" i="1" spc="2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wurde</a:t>
              </a:r>
              <a:r>
                <a:rPr sz="850" b="0" i="1" spc="5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und</a:t>
              </a:r>
              <a:r>
                <a:rPr sz="850" b="0" i="1" spc="5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ich</a:t>
              </a:r>
              <a:r>
                <a:rPr sz="850" b="0" i="1" spc="5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bei</a:t>
              </a:r>
              <a:r>
                <a:rPr sz="850" b="0" i="1" spc="5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Fragen</a:t>
              </a:r>
              <a:r>
                <a:rPr sz="850" b="0" i="1" spc="5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spc="-10" dirty="0">
                  <a:solidFill>
                    <a:srgbClr val="FFFFFF"/>
                  </a:solidFill>
                  <a:latin typeface="Raleway Medium"/>
                  <a:cs typeface="Raleway Medium"/>
                </a:rPr>
                <a:t>immer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 einen</a:t>
              </a:r>
              <a:r>
                <a:rPr sz="850" b="0" i="1" spc="4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Ansprechpartner</a:t>
              </a:r>
              <a:r>
                <a:rPr sz="850" b="0" i="1" spc="6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hatte</a:t>
              </a:r>
              <a:r>
                <a:rPr sz="850" b="0" i="1" spc="8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und</a:t>
              </a:r>
              <a:r>
                <a:rPr sz="850" b="0" i="1" spc="8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das</a:t>
              </a:r>
              <a:r>
                <a:rPr sz="850" b="0" i="1" spc="8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spc="-20" dirty="0">
                  <a:solidFill>
                    <a:srgbClr val="FFFFFF"/>
                  </a:solidFill>
                  <a:latin typeface="Raleway Medium"/>
                  <a:cs typeface="Raleway Medium"/>
                </a:rPr>
                <a:t>auch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 jetzt</a:t>
              </a:r>
              <a:r>
                <a:rPr sz="850" b="0" i="1" spc="5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noch</a:t>
              </a:r>
              <a:r>
                <a:rPr sz="850" b="0" i="1" spc="5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so</a:t>
              </a:r>
              <a:r>
                <a:rPr sz="850" b="0" i="1" spc="5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ist,</a:t>
              </a:r>
              <a:r>
                <a:rPr sz="850" b="0" i="1" spc="5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falls</a:t>
              </a:r>
              <a:r>
                <a:rPr sz="850" b="0" i="1" spc="5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es</a:t>
              </a:r>
              <a:r>
                <a:rPr sz="850" b="0" i="1" spc="5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gebraucht</a:t>
              </a:r>
              <a:r>
                <a:rPr sz="850" b="0" i="1" spc="2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50" b="0" i="1" spc="-20" dirty="0">
                  <a:solidFill>
                    <a:srgbClr val="FFFFFF"/>
                  </a:solidFill>
                  <a:latin typeface="Raleway Medium"/>
                  <a:cs typeface="Raleway Medium"/>
                </a:rPr>
                <a:t>wird</a:t>
              </a:r>
              <a:endParaRPr sz="850">
                <a:latin typeface="Raleway Medium"/>
                <a:cs typeface="Raleway Medium"/>
              </a:endParaRPr>
            </a:p>
          </p:txBody>
        </p:sp>
        <p:sp>
          <p:nvSpPr>
            <p:cNvPr id="48" name="object 19">
              <a:extLst>
                <a:ext uri="{FF2B5EF4-FFF2-40B4-BE49-F238E27FC236}">
                  <a16:creationId xmlns:a16="http://schemas.microsoft.com/office/drawing/2014/main" id="{622EFBB6-142D-CA29-20DC-BE5E2ECDF749}"/>
                </a:ext>
              </a:extLst>
            </p:cNvPr>
            <p:cNvSpPr txBox="1"/>
            <p:nvPr/>
          </p:nvSpPr>
          <p:spPr>
            <a:xfrm>
              <a:off x="3161785" y="7017667"/>
              <a:ext cx="1259205" cy="32726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850" dirty="0">
                  <a:solidFill>
                    <a:srgbClr val="585858"/>
                  </a:solidFill>
                  <a:latin typeface="BigNoodleTitling"/>
                  <a:cs typeface="BigNoodleTitling"/>
                </a:rPr>
                <a:t>Fiona </a:t>
              </a:r>
              <a:r>
                <a:rPr sz="1850" spc="-10" dirty="0">
                  <a:solidFill>
                    <a:srgbClr val="585858"/>
                  </a:solidFill>
                  <a:latin typeface="BigNoodleTitling"/>
                  <a:cs typeface="BigNoodleTitling"/>
                </a:rPr>
                <a:t>Schips</a:t>
              </a:r>
              <a:endParaRPr sz="1850" dirty="0">
                <a:latin typeface="BigNoodleTitling"/>
                <a:cs typeface="BigNoodleTitling"/>
              </a:endParaRP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2075568C-C938-F1B5-6B5F-7F9C45D3127C}"/>
              </a:ext>
            </a:extLst>
          </p:cNvPr>
          <p:cNvGrpSpPr/>
          <p:nvPr/>
        </p:nvGrpSpPr>
        <p:grpSpPr>
          <a:xfrm>
            <a:off x="6378870" y="4313871"/>
            <a:ext cx="2736014" cy="3039053"/>
            <a:chOff x="4981575" y="4414644"/>
            <a:chExt cx="3009900" cy="3343275"/>
          </a:xfrm>
        </p:grpSpPr>
        <p:grpSp>
          <p:nvGrpSpPr>
            <p:cNvPr id="49" name="object 20">
              <a:extLst>
                <a:ext uri="{FF2B5EF4-FFF2-40B4-BE49-F238E27FC236}">
                  <a16:creationId xmlns:a16="http://schemas.microsoft.com/office/drawing/2014/main" id="{22ED82E9-CD10-19E1-80E6-8A7713F8CE2A}"/>
                </a:ext>
              </a:extLst>
            </p:cNvPr>
            <p:cNvGrpSpPr/>
            <p:nvPr/>
          </p:nvGrpSpPr>
          <p:grpSpPr>
            <a:xfrm>
              <a:off x="4981575" y="4414644"/>
              <a:ext cx="3009900" cy="3343275"/>
              <a:chOff x="3936417" y="2132917"/>
              <a:chExt cx="3009900" cy="3343275"/>
            </a:xfrm>
          </p:grpSpPr>
          <p:pic>
            <p:nvPicPr>
              <p:cNvPr id="50" name="object 21">
                <a:extLst>
                  <a:ext uri="{FF2B5EF4-FFF2-40B4-BE49-F238E27FC236}">
                    <a16:creationId xmlns:a16="http://schemas.microsoft.com/office/drawing/2014/main" id="{C798BA8B-E71A-9512-5A9B-1404BCB2D83B}"/>
                  </a:ext>
                </a:extLst>
              </p:cNvPr>
              <p:cNvPicPr/>
              <p:nvPr/>
            </p:nvPicPr>
            <p:blipFill>
              <a:blip r:embed="rId10" cstate="print"/>
              <a:stretch>
                <a:fillRect/>
              </a:stretch>
            </p:blipFill>
            <p:spPr>
              <a:xfrm>
                <a:off x="3936417" y="2132917"/>
                <a:ext cx="3009659" cy="3342873"/>
              </a:xfrm>
              <a:prstGeom prst="rect">
                <a:avLst/>
              </a:prstGeom>
            </p:spPr>
          </p:pic>
          <p:sp>
            <p:nvSpPr>
              <p:cNvPr id="51" name="object 22">
                <a:extLst>
                  <a:ext uri="{FF2B5EF4-FFF2-40B4-BE49-F238E27FC236}">
                    <a16:creationId xmlns:a16="http://schemas.microsoft.com/office/drawing/2014/main" id="{0E6FF6BA-4110-0D7C-1205-B3DE02203284}"/>
                  </a:ext>
                </a:extLst>
              </p:cNvPr>
              <p:cNvSpPr/>
              <p:nvPr/>
            </p:nvSpPr>
            <p:spPr>
              <a:xfrm>
                <a:off x="4083596" y="2282089"/>
                <a:ext cx="2713355" cy="3048000"/>
              </a:xfrm>
              <a:custGeom>
                <a:avLst/>
                <a:gdLst/>
                <a:ahLst/>
                <a:cxnLst/>
                <a:rect l="l" t="t" r="r" b="b"/>
                <a:pathLst>
                  <a:path w="2713354" h="3048000">
                    <a:moveTo>
                      <a:pt x="2646780" y="0"/>
                    </a:moveTo>
                    <a:lnTo>
                      <a:pt x="66418" y="0"/>
                    </a:lnTo>
                    <a:lnTo>
                      <a:pt x="40566" y="5221"/>
                    </a:lnTo>
                    <a:lnTo>
                      <a:pt x="19454" y="19459"/>
                    </a:lnTo>
                    <a:lnTo>
                      <a:pt x="5219" y="40575"/>
                    </a:lnTo>
                    <a:lnTo>
                      <a:pt x="0" y="66429"/>
                    </a:lnTo>
                    <a:lnTo>
                      <a:pt x="0" y="2981570"/>
                    </a:lnTo>
                    <a:lnTo>
                      <a:pt x="5219" y="3007429"/>
                    </a:lnTo>
                    <a:lnTo>
                      <a:pt x="19454" y="3028544"/>
                    </a:lnTo>
                    <a:lnTo>
                      <a:pt x="40566" y="3042780"/>
                    </a:lnTo>
                    <a:lnTo>
                      <a:pt x="66418" y="3048000"/>
                    </a:lnTo>
                    <a:lnTo>
                      <a:pt x="2646780" y="3048000"/>
                    </a:lnTo>
                    <a:lnTo>
                      <a:pt x="2672632" y="3042780"/>
                    </a:lnTo>
                    <a:lnTo>
                      <a:pt x="2693744" y="3028544"/>
                    </a:lnTo>
                    <a:lnTo>
                      <a:pt x="2707979" y="3007429"/>
                    </a:lnTo>
                    <a:lnTo>
                      <a:pt x="2713198" y="2981570"/>
                    </a:lnTo>
                    <a:lnTo>
                      <a:pt x="2713198" y="66429"/>
                    </a:lnTo>
                    <a:lnTo>
                      <a:pt x="2707979" y="40575"/>
                    </a:lnTo>
                    <a:lnTo>
                      <a:pt x="2693744" y="19459"/>
                    </a:lnTo>
                    <a:lnTo>
                      <a:pt x="2672632" y="5221"/>
                    </a:lnTo>
                    <a:lnTo>
                      <a:pt x="2646780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52" name="object 23">
                <a:extLst>
                  <a:ext uri="{FF2B5EF4-FFF2-40B4-BE49-F238E27FC236}">
                    <a16:creationId xmlns:a16="http://schemas.microsoft.com/office/drawing/2014/main" id="{CADC72D4-3ED4-2E10-EFD0-AF0564F55122}"/>
                  </a:ext>
                </a:extLst>
              </p:cNvPr>
              <p:cNvSpPr/>
              <p:nvPr/>
            </p:nvSpPr>
            <p:spPr>
              <a:xfrm>
                <a:off x="4131962" y="2330462"/>
                <a:ext cx="2616835" cy="2231390"/>
              </a:xfrm>
              <a:custGeom>
                <a:avLst/>
                <a:gdLst/>
                <a:ahLst/>
                <a:cxnLst/>
                <a:rect l="l" t="t" r="r" b="b"/>
                <a:pathLst>
                  <a:path w="2616834" h="2231390">
                    <a:moveTo>
                      <a:pt x="2568134" y="0"/>
                    </a:moveTo>
                    <a:lnTo>
                      <a:pt x="48313" y="0"/>
                    </a:lnTo>
                    <a:lnTo>
                      <a:pt x="29512" y="3798"/>
                    </a:lnTo>
                    <a:lnTo>
                      <a:pt x="14155" y="14156"/>
                    </a:lnTo>
                    <a:lnTo>
                      <a:pt x="3798" y="29517"/>
                    </a:lnTo>
                    <a:lnTo>
                      <a:pt x="0" y="48324"/>
                    </a:lnTo>
                    <a:lnTo>
                      <a:pt x="0" y="2182533"/>
                    </a:lnTo>
                    <a:lnTo>
                      <a:pt x="3798" y="2201344"/>
                    </a:lnTo>
                    <a:lnTo>
                      <a:pt x="14155" y="2216705"/>
                    </a:lnTo>
                    <a:lnTo>
                      <a:pt x="29512" y="2227060"/>
                    </a:lnTo>
                    <a:lnTo>
                      <a:pt x="48313" y="2230857"/>
                    </a:lnTo>
                    <a:lnTo>
                      <a:pt x="2568134" y="2230857"/>
                    </a:lnTo>
                    <a:lnTo>
                      <a:pt x="2586947" y="2227060"/>
                    </a:lnTo>
                    <a:lnTo>
                      <a:pt x="2602312" y="2216705"/>
                    </a:lnTo>
                    <a:lnTo>
                      <a:pt x="2612671" y="2201344"/>
                    </a:lnTo>
                    <a:lnTo>
                      <a:pt x="2616470" y="2182533"/>
                    </a:lnTo>
                    <a:lnTo>
                      <a:pt x="2616470" y="48324"/>
                    </a:lnTo>
                    <a:lnTo>
                      <a:pt x="2612671" y="29517"/>
                    </a:lnTo>
                    <a:lnTo>
                      <a:pt x="2602312" y="14156"/>
                    </a:lnTo>
                    <a:lnTo>
                      <a:pt x="2586947" y="3798"/>
                    </a:lnTo>
                    <a:lnTo>
                      <a:pt x="2568134" y="0"/>
                    </a:lnTo>
                    <a:close/>
                  </a:path>
                </a:pathLst>
              </a:custGeom>
              <a:solidFill>
                <a:srgbClr val="992F41"/>
              </a:solidFill>
            </p:spPr>
            <p:txBody>
              <a:bodyPr wrap="square" lIns="0" tIns="0" rIns="0" bIns="0" rtlCol="0"/>
              <a:lstStyle/>
              <a:p>
                <a:endParaRPr dirty="0"/>
              </a:p>
            </p:txBody>
          </p:sp>
          <p:sp>
            <p:nvSpPr>
              <p:cNvPr id="53" name="object 24">
                <a:extLst>
                  <a:ext uri="{FF2B5EF4-FFF2-40B4-BE49-F238E27FC236}">
                    <a16:creationId xmlns:a16="http://schemas.microsoft.com/office/drawing/2014/main" id="{CA81A67E-E51C-2DA2-E7A6-9E9D2B392658}"/>
                  </a:ext>
                </a:extLst>
              </p:cNvPr>
              <p:cNvSpPr/>
              <p:nvPr/>
            </p:nvSpPr>
            <p:spPr>
              <a:xfrm>
                <a:off x="4244253" y="4081331"/>
                <a:ext cx="1259205" cy="596900"/>
              </a:xfrm>
              <a:custGeom>
                <a:avLst/>
                <a:gdLst/>
                <a:ahLst/>
                <a:cxnLst/>
                <a:rect l="l" t="t" r="r" b="b"/>
                <a:pathLst>
                  <a:path w="1259204" h="596900">
                    <a:moveTo>
                      <a:pt x="629365" y="0"/>
                    </a:moveTo>
                    <a:lnTo>
                      <a:pt x="581676" y="1776"/>
                    </a:lnTo>
                    <a:lnTo>
                      <a:pt x="534956" y="7020"/>
                    </a:lnTo>
                    <a:lnTo>
                      <a:pt x="489331" y="15606"/>
                    </a:lnTo>
                    <a:lnTo>
                      <a:pt x="444927" y="27406"/>
                    </a:lnTo>
                    <a:lnTo>
                      <a:pt x="401872" y="42294"/>
                    </a:lnTo>
                    <a:lnTo>
                      <a:pt x="360292" y="60142"/>
                    </a:lnTo>
                    <a:lnTo>
                      <a:pt x="320315" y="80823"/>
                    </a:lnTo>
                    <a:lnTo>
                      <a:pt x="282068" y="104211"/>
                    </a:lnTo>
                    <a:lnTo>
                      <a:pt x="245677" y="130178"/>
                    </a:lnTo>
                    <a:lnTo>
                      <a:pt x="211270" y="158598"/>
                    </a:lnTo>
                    <a:lnTo>
                      <a:pt x="178973" y="189343"/>
                    </a:lnTo>
                    <a:lnTo>
                      <a:pt x="148913" y="222288"/>
                    </a:lnTo>
                    <a:lnTo>
                      <a:pt x="121217" y="257304"/>
                    </a:lnTo>
                    <a:lnTo>
                      <a:pt x="96013" y="294264"/>
                    </a:lnTo>
                    <a:lnTo>
                      <a:pt x="73427" y="333043"/>
                    </a:lnTo>
                    <a:lnTo>
                      <a:pt x="53586" y="373513"/>
                    </a:lnTo>
                    <a:lnTo>
                      <a:pt x="36616" y="415546"/>
                    </a:lnTo>
                    <a:lnTo>
                      <a:pt x="22646" y="459017"/>
                    </a:lnTo>
                    <a:lnTo>
                      <a:pt x="11802" y="503798"/>
                    </a:lnTo>
                    <a:lnTo>
                      <a:pt x="4211" y="549761"/>
                    </a:lnTo>
                    <a:lnTo>
                      <a:pt x="0" y="596781"/>
                    </a:lnTo>
                    <a:lnTo>
                      <a:pt x="1258841" y="596781"/>
                    </a:lnTo>
                    <a:lnTo>
                      <a:pt x="1254629" y="549761"/>
                    </a:lnTo>
                    <a:lnTo>
                      <a:pt x="1247035" y="503798"/>
                    </a:lnTo>
                    <a:lnTo>
                      <a:pt x="1236188" y="459017"/>
                    </a:lnTo>
                    <a:lnTo>
                      <a:pt x="1222213" y="415546"/>
                    </a:lnTo>
                    <a:lnTo>
                      <a:pt x="1205239" y="373513"/>
                    </a:lnTo>
                    <a:lnTo>
                      <a:pt x="1185391" y="333043"/>
                    </a:lnTo>
                    <a:lnTo>
                      <a:pt x="1162798" y="294264"/>
                    </a:lnTo>
                    <a:lnTo>
                      <a:pt x="1137586" y="257304"/>
                    </a:lnTo>
                    <a:lnTo>
                      <a:pt x="1109883" y="222288"/>
                    </a:lnTo>
                    <a:lnTo>
                      <a:pt x="1079815" y="189343"/>
                    </a:lnTo>
                    <a:lnTo>
                      <a:pt x="1047510" y="158598"/>
                    </a:lnTo>
                    <a:lnTo>
                      <a:pt x="1013095" y="130178"/>
                    </a:lnTo>
                    <a:lnTo>
                      <a:pt x="976696" y="104211"/>
                    </a:lnTo>
                    <a:lnTo>
                      <a:pt x="938442" y="80823"/>
                    </a:lnTo>
                    <a:lnTo>
                      <a:pt x="898458" y="60142"/>
                    </a:lnTo>
                    <a:lnTo>
                      <a:pt x="856873" y="42294"/>
                    </a:lnTo>
                    <a:lnTo>
                      <a:pt x="813812" y="27406"/>
                    </a:lnTo>
                    <a:lnTo>
                      <a:pt x="769404" y="15606"/>
                    </a:lnTo>
                    <a:lnTo>
                      <a:pt x="723775" y="7020"/>
                    </a:lnTo>
                    <a:lnTo>
                      <a:pt x="677053" y="1776"/>
                    </a:lnTo>
                    <a:lnTo>
                      <a:pt x="629365" y="0"/>
                    </a:lnTo>
                    <a:close/>
                  </a:path>
                </a:pathLst>
              </a:custGeom>
              <a:solidFill>
                <a:srgbClr val="58585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54" name="object 25">
                <a:extLst>
                  <a:ext uri="{FF2B5EF4-FFF2-40B4-BE49-F238E27FC236}">
                    <a16:creationId xmlns:a16="http://schemas.microsoft.com/office/drawing/2014/main" id="{A856FE75-6872-E7EC-7CA5-B0813008E3E9}"/>
                  </a:ext>
                </a:extLst>
              </p:cNvPr>
              <p:cNvSpPr/>
              <p:nvPr/>
            </p:nvSpPr>
            <p:spPr>
              <a:xfrm>
                <a:off x="4343717" y="4181710"/>
                <a:ext cx="1060450" cy="1060450"/>
              </a:xfrm>
              <a:custGeom>
                <a:avLst/>
                <a:gdLst/>
                <a:ahLst/>
                <a:cxnLst/>
                <a:rect l="l" t="t" r="r" b="b"/>
                <a:pathLst>
                  <a:path w="1060450" h="1060450">
                    <a:moveTo>
                      <a:pt x="529926" y="0"/>
                    </a:moveTo>
                    <a:lnTo>
                      <a:pt x="481690" y="2165"/>
                    </a:lnTo>
                    <a:lnTo>
                      <a:pt x="434668" y="8537"/>
                    </a:lnTo>
                    <a:lnTo>
                      <a:pt x="389047" y="18929"/>
                    </a:lnTo>
                    <a:lnTo>
                      <a:pt x="345013" y="33153"/>
                    </a:lnTo>
                    <a:lnTo>
                      <a:pt x="302755" y="51022"/>
                    </a:lnTo>
                    <a:lnTo>
                      <a:pt x="262458" y="72350"/>
                    </a:lnTo>
                    <a:lnTo>
                      <a:pt x="224309" y="96949"/>
                    </a:lnTo>
                    <a:lnTo>
                      <a:pt x="188497" y="124632"/>
                    </a:lnTo>
                    <a:lnTo>
                      <a:pt x="155208" y="155211"/>
                    </a:lnTo>
                    <a:lnTo>
                      <a:pt x="124628" y="188501"/>
                    </a:lnTo>
                    <a:lnTo>
                      <a:pt x="96946" y="224314"/>
                    </a:lnTo>
                    <a:lnTo>
                      <a:pt x="72348" y="262462"/>
                    </a:lnTo>
                    <a:lnTo>
                      <a:pt x="51021" y="302759"/>
                    </a:lnTo>
                    <a:lnTo>
                      <a:pt x="33152" y="345018"/>
                    </a:lnTo>
                    <a:lnTo>
                      <a:pt x="18928" y="389051"/>
                    </a:lnTo>
                    <a:lnTo>
                      <a:pt x="8537" y="434671"/>
                    </a:lnTo>
                    <a:lnTo>
                      <a:pt x="2165" y="481692"/>
                    </a:lnTo>
                    <a:lnTo>
                      <a:pt x="0" y="529926"/>
                    </a:lnTo>
                    <a:lnTo>
                      <a:pt x="2165" y="578162"/>
                    </a:lnTo>
                    <a:lnTo>
                      <a:pt x="8537" y="625184"/>
                    </a:lnTo>
                    <a:lnTo>
                      <a:pt x="18928" y="670806"/>
                    </a:lnTo>
                    <a:lnTo>
                      <a:pt x="33152" y="714840"/>
                    </a:lnTo>
                    <a:lnTo>
                      <a:pt x="51021" y="757100"/>
                    </a:lnTo>
                    <a:lnTo>
                      <a:pt x="72348" y="797398"/>
                    </a:lnTo>
                    <a:lnTo>
                      <a:pt x="96946" y="835547"/>
                    </a:lnTo>
                    <a:lnTo>
                      <a:pt x="124628" y="871360"/>
                    </a:lnTo>
                    <a:lnTo>
                      <a:pt x="155208" y="904650"/>
                    </a:lnTo>
                    <a:lnTo>
                      <a:pt x="188497" y="935230"/>
                    </a:lnTo>
                    <a:lnTo>
                      <a:pt x="224309" y="962914"/>
                    </a:lnTo>
                    <a:lnTo>
                      <a:pt x="262458" y="987513"/>
                    </a:lnTo>
                    <a:lnTo>
                      <a:pt x="302755" y="1008841"/>
                    </a:lnTo>
                    <a:lnTo>
                      <a:pt x="345013" y="1026710"/>
                    </a:lnTo>
                    <a:lnTo>
                      <a:pt x="389047" y="1040934"/>
                    </a:lnTo>
                    <a:lnTo>
                      <a:pt x="434668" y="1051326"/>
                    </a:lnTo>
                    <a:lnTo>
                      <a:pt x="481690" y="1057698"/>
                    </a:lnTo>
                    <a:lnTo>
                      <a:pt x="529926" y="1059864"/>
                    </a:lnTo>
                    <a:lnTo>
                      <a:pt x="578162" y="1057698"/>
                    </a:lnTo>
                    <a:lnTo>
                      <a:pt x="625184" y="1051326"/>
                    </a:lnTo>
                    <a:lnTo>
                      <a:pt x="670805" y="1040934"/>
                    </a:lnTo>
                    <a:lnTo>
                      <a:pt x="714839" y="1026710"/>
                    </a:lnTo>
                    <a:lnTo>
                      <a:pt x="757098" y="1008841"/>
                    </a:lnTo>
                    <a:lnTo>
                      <a:pt x="797395" y="987513"/>
                    </a:lnTo>
                    <a:lnTo>
                      <a:pt x="835543" y="962914"/>
                    </a:lnTo>
                    <a:lnTo>
                      <a:pt x="871355" y="935230"/>
                    </a:lnTo>
                    <a:lnTo>
                      <a:pt x="904644" y="904650"/>
                    </a:lnTo>
                    <a:lnTo>
                      <a:pt x="935224" y="871360"/>
                    </a:lnTo>
                    <a:lnTo>
                      <a:pt x="962906" y="835547"/>
                    </a:lnTo>
                    <a:lnTo>
                      <a:pt x="987504" y="797398"/>
                    </a:lnTo>
                    <a:lnTo>
                      <a:pt x="1008831" y="757100"/>
                    </a:lnTo>
                    <a:lnTo>
                      <a:pt x="1026700" y="714840"/>
                    </a:lnTo>
                    <a:lnTo>
                      <a:pt x="1040924" y="670806"/>
                    </a:lnTo>
                    <a:lnTo>
                      <a:pt x="1051315" y="625184"/>
                    </a:lnTo>
                    <a:lnTo>
                      <a:pt x="1057687" y="578162"/>
                    </a:lnTo>
                    <a:lnTo>
                      <a:pt x="1059853" y="529926"/>
                    </a:lnTo>
                    <a:lnTo>
                      <a:pt x="1057687" y="481692"/>
                    </a:lnTo>
                    <a:lnTo>
                      <a:pt x="1051315" y="434671"/>
                    </a:lnTo>
                    <a:lnTo>
                      <a:pt x="1040924" y="389051"/>
                    </a:lnTo>
                    <a:lnTo>
                      <a:pt x="1026700" y="345018"/>
                    </a:lnTo>
                    <a:lnTo>
                      <a:pt x="1008831" y="302759"/>
                    </a:lnTo>
                    <a:lnTo>
                      <a:pt x="987504" y="262462"/>
                    </a:lnTo>
                    <a:lnTo>
                      <a:pt x="962906" y="224314"/>
                    </a:lnTo>
                    <a:lnTo>
                      <a:pt x="935224" y="188501"/>
                    </a:lnTo>
                    <a:lnTo>
                      <a:pt x="904644" y="155211"/>
                    </a:lnTo>
                    <a:lnTo>
                      <a:pt x="871355" y="124632"/>
                    </a:lnTo>
                    <a:lnTo>
                      <a:pt x="835543" y="96949"/>
                    </a:lnTo>
                    <a:lnTo>
                      <a:pt x="797395" y="72350"/>
                    </a:lnTo>
                    <a:lnTo>
                      <a:pt x="757098" y="51022"/>
                    </a:lnTo>
                    <a:lnTo>
                      <a:pt x="714839" y="33153"/>
                    </a:lnTo>
                    <a:lnTo>
                      <a:pt x="670805" y="18929"/>
                    </a:lnTo>
                    <a:lnTo>
                      <a:pt x="625184" y="8537"/>
                    </a:lnTo>
                    <a:lnTo>
                      <a:pt x="578162" y="2165"/>
                    </a:lnTo>
                    <a:lnTo>
                      <a:pt x="529926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55" name="object 26">
                <a:extLst>
                  <a:ext uri="{FF2B5EF4-FFF2-40B4-BE49-F238E27FC236}">
                    <a16:creationId xmlns:a16="http://schemas.microsoft.com/office/drawing/2014/main" id="{F7358C8D-3BB2-5C3C-7D47-E4953F68CB30}"/>
                  </a:ext>
                </a:extLst>
              </p:cNvPr>
              <p:cNvPicPr/>
              <p:nvPr/>
            </p:nvPicPr>
            <p:blipFill>
              <a:blip r:embed="rId11" cstate="print"/>
              <a:stretch>
                <a:fillRect/>
              </a:stretch>
            </p:blipFill>
            <p:spPr>
              <a:xfrm>
                <a:off x="4376312" y="4214308"/>
                <a:ext cx="994655" cy="994666"/>
              </a:xfrm>
              <a:prstGeom prst="rect">
                <a:avLst/>
              </a:prstGeom>
            </p:spPr>
          </p:pic>
        </p:grpSp>
        <p:sp>
          <p:nvSpPr>
            <p:cNvPr id="56" name="object 27">
              <a:extLst>
                <a:ext uri="{FF2B5EF4-FFF2-40B4-BE49-F238E27FC236}">
                  <a16:creationId xmlns:a16="http://schemas.microsoft.com/office/drawing/2014/main" id="{A86FE829-AF47-3D0F-EC9A-17E3B73AAED9}"/>
                </a:ext>
              </a:extLst>
            </p:cNvPr>
            <p:cNvSpPr txBox="1"/>
            <p:nvPr/>
          </p:nvSpPr>
          <p:spPr>
            <a:xfrm>
              <a:off x="5311868" y="4912516"/>
              <a:ext cx="2218055" cy="921385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12700" marR="5080">
                <a:lnSpc>
                  <a:spcPct val="110200"/>
                </a:lnSpc>
                <a:spcBef>
                  <a:spcPts val="90"/>
                </a:spcBef>
              </a:pP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Ich</a:t>
              </a:r>
              <a:r>
                <a:rPr sz="800" b="0" i="1" spc="9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möchte</a:t>
              </a:r>
              <a:r>
                <a:rPr sz="800" b="0" i="1" spc="9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hiermit</a:t>
              </a:r>
              <a:r>
                <a:rPr sz="800" b="0" i="1" spc="9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ein</a:t>
              </a:r>
              <a:r>
                <a:rPr sz="800" b="0" i="1" spc="9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großes</a:t>
              </a:r>
              <a:r>
                <a:rPr sz="800" b="0" i="1" spc="9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Dankeschön</a:t>
              </a:r>
              <a:r>
                <a:rPr sz="800" b="0" i="1" spc="9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spc="-25" dirty="0">
                  <a:solidFill>
                    <a:srgbClr val="FFFFFF"/>
                  </a:solidFill>
                  <a:latin typeface="Raleway Medium"/>
                  <a:cs typeface="Raleway Medium"/>
                </a:rPr>
                <a:t>an</a:t>
              </a:r>
              <a:r>
                <a:rPr sz="800" b="0" i="1" spc="50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das</a:t>
              </a:r>
              <a:r>
                <a:rPr sz="800" b="0" i="1" spc="18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ganze</a:t>
              </a:r>
              <a:r>
                <a:rPr sz="800" b="0" i="1" spc="19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sport-scholarships-</a:t>
              </a:r>
              <a:r>
                <a:rPr sz="800" b="0" i="1" spc="-20" dirty="0">
                  <a:solidFill>
                    <a:srgbClr val="FFFFFF"/>
                  </a:solidFill>
                  <a:latin typeface="Raleway Medium"/>
                  <a:cs typeface="Raleway Medium"/>
                </a:rPr>
                <a:t>Team</a:t>
              </a:r>
              <a:r>
                <a:rPr sz="800" b="0" i="1" spc="50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aussprechen,</a:t>
              </a:r>
              <a:r>
                <a:rPr sz="800" b="0" i="1" spc="9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die</a:t>
              </a:r>
              <a:r>
                <a:rPr sz="800" b="0" i="1" spc="9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mich</a:t>
              </a:r>
              <a:r>
                <a:rPr sz="800" b="0" i="1" spc="9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perfekt</a:t>
              </a:r>
              <a:r>
                <a:rPr sz="800" b="0" i="1" spc="9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auf</a:t>
              </a:r>
              <a:r>
                <a:rPr sz="800" b="0" i="1" spc="7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spc="-10" dirty="0">
                  <a:solidFill>
                    <a:srgbClr val="FFFFFF"/>
                  </a:solidFill>
                  <a:latin typeface="Raleway Medium"/>
                  <a:cs typeface="Raleway Medium"/>
                </a:rPr>
                <a:t>dieses</a:t>
              </a:r>
              <a:r>
                <a:rPr sz="800" b="0" i="1" spc="50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Abenteuer</a:t>
              </a:r>
              <a:r>
                <a:rPr sz="800" b="0" i="1" spc="4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vorbereitet</a:t>
              </a:r>
              <a:r>
                <a:rPr sz="800" b="0" i="1" spc="10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haben</a:t>
              </a:r>
              <a:r>
                <a:rPr sz="800" b="0" i="1" spc="10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und</a:t>
              </a:r>
              <a:r>
                <a:rPr sz="800" b="0" i="1" spc="10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mir</a:t>
              </a:r>
              <a:r>
                <a:rPr sz="800" b="0" i="1" spc="7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spc="-10" dirty="0">
                  <a:solidFill>
                    <a:srgbClr val="FFFFFF"/>
                  </a:solidFill>
                  <a:latin typeface="Raleway Medium"/>
                  <a:cs typeface="Raleway Medium"/>
                </a:rPr>
                <a:t>diesen</a:t>
              </a:r>
              <a:r>
                <a:rPr sz="800" b="0" i="1" spc="50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Traum</a:t>
              </a:r>
              <a:r>
                <a:rPr sz="800" b="0" i="1" spc="3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spc="-10" dirty="0">
                  <a:solidFill>
                    <a:srgbClr val="FFFFFF"/>
                  </a:solidFill>
                  <a:latin typeface="Raleway Medium"/>
                  <a:cs typeface="Raleway Medium"/>
                </a:rPr>
                <a:t>ermöglichten.</a:t>
              </a:r>
              <a:endParaRPr sz="800">
                <a:latin typeface="Raleway Medium"/>
                <a:cs typeface="Raleway Medium"/>
              </a:endParaRPr>
            </a:p>
            <a:p>
              <a:pPr marL="12700">
                <a:lnSpc>
                  <a:spcPct val="100000"/>
                </a:lnSpc>
                <a:spcBef>
                  <a:spcPts val="805"/>
                </a:spcBef>
              </a:pP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Vielen</a:t>
              </a:r>
              <a:r>
                <a:rPr sz="800" b="0" i="1" spc="9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Dank</a:t>
              </a:r>
              <a:r>
                <a:rPr sz="800" b="0" i="1" spc="9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für</a:t>
              </a:r>
              <a:r>
                <a:rPr sz="800" b="0" i="1" spc="6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die</a:t>
              </a:r>
              <a:r>
                <a:rPr sz="800" b="0" i="1" spc="65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dirty="0">
                  <a:solidFill>
                    <a:srgbClr val="FFFFFF"/>
                  </a:solidFill>
                  <a:latin typeface="Raleway Medium"/>
                  <a:cs typeface="Raleway Medium"/>
                </a:rPr>
                <a:t>wunderbare</a:t>
              </a:r>
              <a:r>
                <a:rPr sz="800" b="0" i="1" spc="90" dirty="0">
                  <a:solidFill>
                    <a:srgbClr val="FFFFFF"/>
                  </a:solidFill>
                  <a:latin typeface="Raleway Medium"/>
                  <a:cs typeface="Raleway Medium"/>
                </a:rPr>
                <a:t> </a:t>
              </a:r>
              <a:r>
                <a:rPr sz="800" b="0" i="1" spc="-10" dirty="0">
                  <a:solidFill>
                    <a:srgbClr val="FFFFFF"/>
                  </a:solidFill>
                  <a:latin typeface="Raleway Medium"/>
                  <a:cs typeface="Raleway Medium"/>
                </a:rPr>
                <a:t>Betreuung!</a:t>
              </a:r>
              <a:endParaRPr sz="800">
                <a:latin typeface="Raleway Medium"/>
                <a:cs typeface="Raleway Medium"/>
              </a:endParaRPr>
            </a:p>
          </p:txBody>
        </p:sp>
        <p:sp>
          <p:nvSpPr>
            <p:cNvPr id="57" name="object 28">
              <a:extLst>
                <a:ext uri="{FF2B5EF4-FFF2-40B4-BE49-F238E27FC236}">
                  <a16:creationId xmlns:a16="http://schemas.microsoft.com/office/drawing/2014/main" id="{43DC5F59-BDD1-ACB1-4081-F88C57CD416F}"/>
                </a:ext>
              </a:extLst>
            </p:cNvPr>
            <p:cNvSpPr txBox="1"/>
            <p:nvPr/>
          </p:nvSpPr>
          <p:spPr>
            <a:xfrm>
              <a:off x="6472653" y="7017667"/>
              <a:ext cx="1468920" cy="32730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850" dirty="0">
                  <a:solidFill>
                    <a:srgbClr val="585858"/>
                  </a:solidFill>
                  <a:latin typeface="BigNoodleTitling"/>
                  <a:cs typeface="BigNoodleTitling"/>
                </a:rPr>
                <a:t>Jeremy</a:t>
              </a:r>
              <a:r>
                <a:rPr sz="1850" spc="-40" dirty="0">
                  <a:solidFill>
                    <a:srgbClr val="585858"/>
                  </a:solidFill>
                  <a:latin typeface="BigNoodleTitling"/>
                  <a:cs typeface="BigNoodleTitling"/>
                </a:rPr>
                <a:t> </a:t>
              </a:r>
              <a:r>
                <a:rPr sz="1850" spc="-10" dirty="0">
                  <a:solidFill>
                    <a:srgbClr val="585858"/>
                  </a:solidFill>
                  <a:latin typeface="BigNoodleTitling"/>
                  <a:cs typeface="BigNoodleTitling"/>
                </a:rPr>
                <a:t>Bischoff</a:t>
              </a:r>
              <a:endParaRPr sz="1850" dirty="0">
                <a:latin typeface="BigNoodleTitling"/>
                <a:cs typeface="BigNoodleTitling"/>
              </a:endParaRPr>
            </a:p>
          </p:txBody>
        </p:sp>
      </p:grpSp>
      <p:grpSp>
        <p:nvGrpSpPr>
          <p:cNvPr id="60" name="object 2">
            <a:extLst>
              <a:ext uri="{FF2B5EF4-FFF2-40B4-BE49-F238E27FC236}">
                <a16:creationId xmlns:a16="http://schemas.microsoft.com/office/drawing/2014/main" id="{217CE56E-280D-EE68-E0BC-A12F60F4649D}"/>
              </a:ext>
            </a:extLst>
          </p:cNvPr>
          <p:cNvGrpSpPr/>
          <p:nvPr/>
        </p:nvGrpSpPr>
        <p:grpSpPr>
          <a:xfrm>
            <a:off x="8401895" y="385027"/>
            <a:ext cx="1769110" cy="554990"/>
            <a:chOff x="756902" y="1322285"/>
            <a:chExt cx="1769110" cy="554990"/>
          </a:xfrm>
        </p:grpSpPr>
        <p:pic>
          <p:nvPicPr>
            <p:cNvPr id="61" name="object 3">
              <a:extLst>
                <a:ext uri="{FF2B5EF4-FFF2-40B4-BE49-F238E27FC236}">
                  <a16:creationId xmlns:a16="http://schemas.microsoft.com/office/drawing/2014/main" id="{E1BBCD85-E465-B124-B8C6-053DA73AD8F6}"/>
                </a:ext>
              </a:extLst>
            </p:cNvPr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56902" y="1322285"/>
              <a:ext cx="1550929" cy="554495"/>
            </a:xfrm>
            <a:prstGeom prst="rect">
              <a:avLst/>
            </a:prstGeom>
          </p:spPr>
        </p:pic>
        <p:sp>
          <p:nvSpPr>
            <p:cNvPr id="62" name="object 4">
              <a:extLst>
                <a:ext uri="{FF2B5EF4-FFF2-40B4-BE49-F238E27FC236}">
                  <a16:creationId xmlns:a16="http://schemas.microsoft.com/office/drawing/2014/main" id="{B1880320-15C6-7010-D2AB-53BBB01D1988}"/>
                </a:ext>
              </a:extLst>
            </p:cNvPr>
            <p:cNvSpPr/>
            <p:nvPr/>
          </p:nvSpPr>
          <p:spPr>
            <a:xfrm>
              <a:off x="2336939" y="1595777"/>
              <a:ext cx="189230" cy="170180"/>
            </a:xfrm>
            <a:custGeom>
              <a:avLst/>
              <a:gdLst/>
              <a:ahLst/>
              <a:cxnLst/>
              <a:rect l="l" t="t" r="r" b="b"/>
              <a:pathLst>
                <a:path w="189230" h="170180">
                  <a:moveTo>
                    <a:pt x="13766" y="34798"/>
                  </a:moveTo>
                  <a:lnTo>
                    <a:pt x="0" y="34798"/>
                  </a:lnTo>
                  <a:lnTo>
                    <a:pt x="0" y="139357"/>
                  </a:lnTo>
                  <a:lnTo>
                    <a:pt x="13766" y="139357"/>
                  </a:lnTo>
                  <a:lnTo>
                    <a:pt x="13766" y="34798"/>
                  </a:lnTo>
                  <a:close/>
                </a:path>
                <a:path w="189230" h="170180">
                  <a:moveTo>
                    <a:pt x="13970" y="0"/>
                  </a:moveTo>
                  <a:lnTo>
                    <a:pt x="0" y="0"/>
                  </a:lnTo>
                  <a:lnTo>
                    <a:pt x="0" y="18199"/>
                  </a:lnTo>
                  <a:lnTo>
                    <a:pt x="13970" y="18199"/>
                  </a:lnTo>
                  <a:lnTo>
                    <a:pt x="13970" y="0"/>
                  </a:lnTo>
                  <a:close/>
                </a:path>
                <a:path w="189230" h="170180">
                  <a:moveTo>
                    <a:pt x="104368" y="68757"/>
                  </a:moveTo>
                  <a:lnTo>
                    <a:pt x="98729" y="44894"/>
                  </a:lnTo>
                  <a:lnTo>
                    <a:pt x="96786" y="41973"/>
                  </a:lnTo>
                  <a:lnTo>
                    <a:pt x="91719" y="36106"/>
                  </a:lnTo>
                  <a:lnTo>
                    <a:pt x="90614" y="35623"/>
                  </a:lnTo>
                  <a:lnTo>
                    <a:pt x="90614" y="70383"/>
                  </a:lnTo>
                  <a:lnTo>
                    <a:pt x="90614" y="112649"/>
                  </a:lnTo>
                  <a:lnTo>
                    <a:pt x="89242" y="119024"/>
                  </a:lnTo>
                  <a:lnTo>
                    <a:pt x="83705" y="126720"/>
                  </a:lnTo>
                  <a:lnTo>
                    <a:pt x="79629" y="128638"/>
                  </a:lnTo>
                  <a:lnTo>
                    <a:pt x="68567" y="128638"/>
                  </a:lnTo>
                  <a:lnTo>
                    <a:pt x="64262" y="126542"/>
                  </a:lnTo>
                  <a:lnTo>
                    <a:pt x="58318" y="118186"/>
                  </a:lnTo>
                  <a:lnTo>
                    <a:pt x="56832" y="112039"/>
                  </a:lnTo>
                  <a:lnTo>
                    <a:pt x="56832" y="62357"/>
                  </a:lnTo>
                  <a:lnTo>
                    <a:pt x="58318" y="56121"/>
                  </a:lnTo>
                  <a:lnTo>
                    <a:pt x="64262" y="47625"/>
                  </a:lnTo>
                  <a:lnTo>
                    <a:pt x="68567" y="45504"/>
                  </a:lnTo>
                  <a:lnTo>
                    <a:pt x="74231" y="45504"/>
                  </a:lnTo>
                  <a:lnTo>
                    <a:pt x="81394" y="47066"/>
                  </a:lnTo>
                  <a:lnTo>
                    <a:pt x="86512" y="51727"/>
                  </a:lnTo>
                  <a:lnTo>
                    <a:pt x="89585" y="59499"/>
                  </a:lnTo>
                  <a:lnTo>
                    <a:pt x="90614" y="70383"/>
                  </a:lnTo>
                  <a:lnTo>
                    <a:pt x="90614" y="35623"/>
                  </a:lnTo>
                  <a:lnTo>
                    <a:pt x="85013" y="33172"/>
                  </a:lnTo>
                  <a:lnTo>
                    <a:pt x="68033" y="33172"/>
                  </a:lnTo>
                  <a:lnTo>
                    <a:pt x="61429" y="37071"/>
                  </a:lnTo>
                  <a:lnTo>
                    <a:pt x="56832" y="44894"/>
                  </a:lnTo>
                  <a:lnTo>
                    <a:pt x="56832" y="34798"/>
                  </a:lnTo>
                  <a:lnTo>
                    <a:pt x="43078" y="34798"/>
                  </a:lnTo>
                  <a:lnTo>
                    <a:pt x="43078" y="170091"/>
                  </a:lnTo>
                  <a:lnTo>
                    <a:pt x="56832" y="170091"/>
                  </a:lnTo>
                  <a:lnTo>
                    <a:pt x="56832" y="130060"/>
                  </a:lnTo>
                  <a:lnTo>
                    <a:pt x="61429" y="137337"/>
                  </a:lnTo>
                  <a:lnTo>
                    <a:pt x="68097" y="140970"/>
                  </a:lnTo>
                  <a:lnTo>
                    <a:pt x="85077" y="140970"/>
                  </a:lnTo>
                  <a:lnTo>
                    <a:pt x="91719" y="138049"/>
                  </a:lnTo>
                  <a:lnTo>
                    <a:pt x="96786" y="132168"/>
                  </a:lnTo>
                  <a:lnTo>
                    <a:pt x="98196" y="130060"/>
                  </a:lnTo>
                  <a:lnTo>
                    <a:pt x="99148" y="128638"/>
                  </a:lnTo>
                  <a:lnTo>
                    <a:pt x="100101" y="127203"/>
                  </a:lnTo>
                  <a:lnTo>
                    <a:pt x="102476" y="121081"/>
                  </a:lnTo>
                  <a:lnTo>
                    <a:pt x="103886" y="113804"/>
                  </a:lnTo>
                  <a:lnTo>
                    <a:pt x="104368" y="105371"/>
                  </a:lnTo>
                  <a:lnTo>
                    <a:pt x="104368" y="68757"/>
                  </a:lnTo>
                  <a:close/>
                </a:path>
                <a:path w="189230" h="170180">
                  <a:moveTo>
                    <a:pt x="188696" y="103479"/>
                  </a:moveTo>
                  <a:lnTo>
                    <a:pt x="186918" y="97624"/>
                  </a:lnTo>
                  <a:lnTo>
                    <a:pt x="179768" y="89255"/>
                  </a:lnTo>
                  <a:lnTo>
                    <a:pt x="174409" y="85699"/>
                  </a:lnTo>
                  <a:lnTo>
                    <a:pt x="149390" y="75234"/>
                  </a:lnTo>
                  <a:lnTo>
                    <a:pt x="146088" y="72872"/>
                  </a:lnTo>
                  <a:lnTo>
                    <a:pt x="142316" y="67487"/>
                  </a:lnTo>
                  <a:lnTo>
                    <a:pt x="141363" y="64325"/>
                  </a:lnTo>
                  <a:lnTo>
                    <a:pt x="141363" y="55816"/>
                  </a:lnTo>
                  <a:lnTo>
                    <a:pt x="142824" y="52019"/>
                  </a:lnTo>
                  <a:lnTo>
                    <a:pt x="148628" y="46482"/>
                  </a:lnTo>
                  <a:lnTo>
                    <a:pt x="152565" y="45110"/>
                  </a:lnTo>
                  <a:lnTo>
                    <a:pt x="163080" y="45110"/>
                  </a:lnTo>
                  <a:lnTo>
                    <a:pt x="167335" y="46723"/>
                  </a:lnTo>
                  <a:lnTo>
                    <a:pt x="173266" y="53187"/>
                  </a:lnTo>
                  <a:lnTo>
                    <a:pt x="174739" y="57785"/>
                  </a:lnTo>
                  <a:lnTo>
                    <a:pt x="174739" y="64922"/>
                  </a:lnTo>
                  <a:lnTo>
                    <a:pt x="187490" y="64922"/>
                  </a:lnTo>
                  <a:lnTo>
                    <a:pt x="187490" y="53390"/>
                  </a:lnTo>
                  <a:lnTo>
                    <a:pt x="184823" y="46316"/>
                  </a:lnTo>
                  <a:lnTo>
                    <a:pt x="174167" y="35801"/>
                  </a:lnTo>
                  <a:lnTo>
                    <a:pt x="166928" y="33172"/>
                  </a:lnTo>
                  <a:lnTo>
                    <a:pt x="148590" y="33172"/>
                  </a:lnTo>
                  <a:lnTo>
                    <a:pt x="141274" y="35763"/>
                  </a:lnTo>
                  <a:lnTo>
                    <a:pt x="130352" y="46164"/>
                  </a:lnTo>
                  <a:lnTo>
                    <a:pt x="127622" y="53073"/>
                  </a:lnTo>
                  <a:lnTo>
                    <a:pt x="127622" y="61683"/>
                  </a:lnTo>
                  <a:lnTo>
                    <a:pt x="165912" y="96608"/>
                  </a:lnTo>
                  <a:lnTo>
                    <a:pt x="169545" y="98958"/>
                  </a:lnTo>
                  <a:lnTo>
                    <a:pt x="173875" y="104089"/>
                  </a:lnTo>
                  <a:lnTo>
                    <a:pt x="174942" y="107607"/>
                  </a:lnTo>
                  <a:lnTo>
                    <a:pt x="174942" y="117703"/>
                  </a:lnTo>
                  <a:lnTo>
                    <a:pt x="173367" y="121932"/>
                  </a:lnTo>
                  <a:lnTo>
                    <a:pt x="167030" y="127457"/>
                  </a:lnTo>
                  <a:lnTo>
                    <a:pt x="162814" y="128828"/>
                  </a:lnTo>
                  <a:lnTo>
                    <a:pt x="151892" y="128828"/>
                  </a:lnTo>
                  <a:lnTo>
                    <a:pt x="147434" y="127317"/>
                  </a:lnTo>
                  <a:lnTo>
                    <a:pt x="140970" y="121259"/>
                  </a:lnTo>
                  <a:lnTo>
                    <a:pt x="139357" y="116903"/>
                  </a:lnTo>
                  <a:lnTo>
                    <a:pt x="139357" y="110032"/>
                  </a:lnTo>
                  <a:lnTo>
                    <a:pt x="126606" y="110032"/>
                  </a:lnTo>
                  <a:lnTo>
                    <a:pt x="126606" y="111239"/>
                  </a:lnTo>
                  <a:lnTo>
                    <a:pt x="126606" y="120408"/>
                  </a:lnTo>
                  <a:lnTo>
                    <a:pt x="129336" y="127660"/>
                  </a:lnTo>
                  <a:lnTo>
                    <a:pt x="140258" y="138303"/>
                  </a:lnTo>
                  <a:lnTo>
                    <a:pt x="147701" y="140970"/>
                  </a:lnTo>
                  <a:lnTo>
                    <a:pt x="166992" y="140970"/>
                  </a:lnTo>
                  <a:lnTo>
                    <a:pt x="174713" y="138341"/>
                  </a:lnTo>
                  <a:lnTo>
                    <a:pt x="185902" y="127812"/>
                  </a:lnTo>
                  <a:lnTo>
                    <a:pt x="188696" y="120472"/>
                  </a:lnTo>
                  <a:lnTo>
                    <a:pt x="188696" y="103479"/>
                  </a:lnTo>
                  <a:close/>
                </a:path>
              </a:pathLst>
            </a:custGeom>
            <a:solidFill>
              <a:srgbClr val="5858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3" name="object 5">
              <a:extLst>
                <a:ext uri="{FF2B5EF4-FFF2-40B4-BE49-F238E27FC236}">
                  <a16:creationId xmlns:a16="http://schemas.microsoft.com/office/drawing/2014/main" id="{ED49FB08-0094-B373-1856-0134A390916D}"/>
                </a:ext>
              </a:extLst>
            </p:cNvPr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60055" y="1400609"/>
              <a:ext cx="656123" cy="4606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181464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50">
            <a:extLst>
              <a:ext uri="{FF2B5EF4-FFF2-40B4-BE49-F238E27FC236}">
                <a16:creationId xmlns:a16="http://schemas.microsoft.com/office/drawing/2014/main" id="{D1A7DEB4-B17E-598C-4582-E3AC2358621D}"/>
              </a:ext>
            </a:extLst>
          </p:cNvPr>
          <p:cNvGrpSpPr/>
          <p:nvPr/>
        </p:nvGrpSpPr>
        <p:grpSpPr>
          <a:xfrm>
            <a:off x="641587" y="915084"/>
            <a:ext cx="3433739" cy="3200605"/>
            <a:chOff x="-2136337" y="145568"/>
            <a:chExt cx="3433739" cy="3200605"/>
          </a:xfrm>
        </p:grpSpPr>
        <p:pic>
          <p:nvPicPr>
            <p:cNvPr id="23" name="object 2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-2003499" y="283229"/>
              <a:ext cx="3030488" cy="3025665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1071150" y="902770"/>
              <a:ext cx="226252" cy="891090"/>
            </a:xfrm>
            <a:custGeom>
              <a:avLst/>
              <a:gdLst/>
              <a:ahLst/>
              <a:cxnLst/>
              <a:rect l="l" t="t" r="r" b="b"/>
              <a:pathLst>
                <a:path w="320039" h="1260475">
                  <a:moveTo>
                    <a:pt x="319922" y="1260184"/>
                  </a:moveTo>
                  <a:lnTo>
                    <a:pt x="319409" y="1207642"/>
                  </a:lnTo>
                  <a:lnTo>
                    <a:pt x="317877" y="1155350"/>
                  </a:lnTo>
                  <a:lnTo>
                    <a:pt x="315334" y="1103317"/>
                  </a:lnTo>
                  <a:lnTo>
                    <a:pt x="311792" y="1051553"/>
                  </a:lnTo>
                  <a:lnTo>
                    <a:pt x="307258" y="1000067"/>
                  </a:lnTo>
                  <a:lnTo>
                    <a:pt x="301743" y="948869"/>
                  </a:lnTo>
                  <a:lnTo>
                    <a:pt x="295256" y="897969"/>
                  </a:lnTo>
                  <a:lnTo>
                    <a:pt x="287807" y="847376"/>
                  </a:lnTo>
                  <a:lnTo>
                    <a:pt x="279405" y="797099"/>
                  </a:lnTo>
                  <a:lnTo>
                    <a:pt x="270059" y="747148"/>
                  </a:lnTo>
                  <a:lnTo>
                    <a:pt x="259780" y="697532"/>
                  </a:lnTo>
                  <a:lnTo>
                    <a:pt x="248576" y="648261"/>
                  </a:lnTo>
                  <a:lnTo>
                    <a:pt x="236458" y="599344"/>
                  </a:lnTo>
                  <a:lnTo>
                    <a:pt x="223434" y="550792"/>
                  </a:lnTo>
                  <a:lnTo>
                    <a:pt x="209514" y="502612"/>
                  </a:lnTo>
                  <a:lnTo>
                    <a:pt x="194709" y="454816"/>
                  </a:lnTo>
                  <a:lnTo>
                    <a:pt x="179026" y="407412"/>
                  </a:lnTo>
                  <a:lnTo>
                    <a:pt x="162476" y="360410"/>
                  </a:lnTo>
                  <a:lnTo>
                    <a:pt x="145069" y="313819"/>
                  </a:lnTo>
                  <a:lnTo>
                    <a:pt x="126813" y="267649"/>
                  </a:lnTo>
                  <a:lnTo>
                    <a:pt x="107719" y="221909"/>
                  </a:lnTo>
                  <a:lnTo>
                    <a:pt x="87795" y="176610"/>
                  </a:lnTo>
                  <a:lnTo>
                    <a:pt x="67052" y="131759"/>
                  </a:lnTo>
                  <a:lnTo>
                    <a:pt x="45499" y="87368"/>
                  </a:lnTo>
                  <a:lnTo>
                    <a:pt x="23145" y="43445"/>
                  </a:lnTo>
                  <a:lnTo>
                    <a:pt x="0" y="0"/>
                  </a:lnTo>
                </a:path>
              </a:pathLst>
            </a:custGeom>
            <a:ln w="22393">
              <a:solidFill>
                <a:srgbClr val="585858"/>
              </a:solidFill>
            </a:ln>
          </p:spPr>
          <p:txBody>
            <a:bodyPr wrap="square" lIns="0" tIns="0" rIns="0" bIns="0" rtlCol="0"/>
            <a:lstStyle/>
            <a:p>
              <a:pPr defTabSz="646389"/>
              <a:endParaRPr sz="1272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25" name="object 2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-1923347" y="356033"/>
              <a:ext cx="2986344" cy="2990140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-1837604" y="444306"/>
              <a:ext cx="2698858" cy="2698858"/>
            </a:xfrm>
            <a:custGeom>
              <a:avLst/>
              <a:gdLst/>
              <a:ahLst/>
              <a:cxnLst/>
              <a:rect l="l" t="t" r="r" b="b"/>
              <a:pathLst>
                <a:path w="3817620" h="3817620">
                  <a:moveTo>
                    <a:pt x="1908694" y="0"/>
                  </a:moveTo>
                  <a:lnTo>
                    <a:pt x="1860186" y="604"/>
                  </a:lnTo>
                  <a:lnTo>
                    <a:pt x="1811975" y="2408"/>
                  </a:lnTo>
                  <a:lnTo>
                    <a:pt x="1764076" y="5396"/>
                  </a:lnTo>
                  <a:lnTo>
                    <a:pt x="1716503" y="9555"/>
                  </a:lnTo>
                  <a:lnTo>
                    <a:pt x="1669272" y="14871"/>
                  </a:lnTo>
                  <a:lnTo>
                    <a:pt x="1622395" y="21329"/>
                  </a:lnTo>
                  <a:lnTo>
                    <a:pt x="1575887" y="28914"/>
                  </a:lnTo>
                  <a:lnTo>
                    <a:pt x="1529763" y="37613"/>
                  </a:lnTo>
                  <a:lnTo>
                    <a:pt x="1484038" y="47411"/>
                  </a:lnTo>
                  <a:lnTo>
                    <a:pt x="1438724" y="58293"/>
                  </a:lnTo>
                  <a:lnTo>
                    <a:pt x="1393837" y="70247"/>
                  </a:lnTo>
                  <a:lnTo>
                    <a:pt x="1349390" y="83256"/>
                  </a:lnTo>
                  <a:lnTo>
                    <a:pt x="1305399" y="97307"/>
                  </a:lnTo>
                  <a:lnTo>
                    <a:pt x="1261877" y="112386"/>
                  </a:lnTo>
                  <a:lnTo>
                    <a:pt x="1218839" y="128478"/>
                  </a:lnTo>
                  <a:lnTo>
                    <a:pt x="1176300" y="145569"/>
                  </a:lnTo>
                  <a:lnTo>
                    <a:pt x="1134272" y="163644"/>
                  </a:lnTo>
                  <a:lnTo>
                    <a:pt x="1092771" y="182690"/>
                  </a:lnTo>
                  <a:lnTo>
                    <a:pt x="1051812" y="202692"/>
                  </a:lnTo>
                  <a:lnTo>
                    <a:pt x="1011407" y="223635"/>
                  </a:lnTo>
                  <a:lnTo>
                    <a:pt x="971572" y="245506"/>
                  </a:lnTo>
                  <a:lnTo>
                    <a:pt x="932322" y="268290"/>
                  </a:lnTo>
                  <a:lnTo>
                    <a:pt x="893669" y="291973"/>
                  </a:lnTo>
                  <a:lnTo>
                    <a:pt x="855629" y="316540"/>
                  </a:lnTo>
                  <a:lnTo>
                    <a:pt x="818216" y="341977"/>
                  </a:lnTo>
                  <a:lnTo>
                    <a:pt x="781444" y="368270"/>
                  </a:lnTo>
                  <a:lnTo>
                    <a:pt x="745327" y="395405"/>
                  </a:lnTo>
                  <a:lnTo>
                    <a:pt x="709881" y="423366"/>
                  </a:lnTo>
                  <a:lnTo>
                    <a:pt x="675118" y="452141"/>
                  </a:lnTo>
                  <a:lnTo>
                    <a:pt x="641054" y="481714"/>
                  </a:lnTo>
                  <a:lnTo>
                    <a:pt x="607703" y="512072"/>
                  </a:lnTo>
                  <a:lnTo>
                    <a:pt x="575078" y="543199"/>
                  </a:lnTo>
                  <a:lnTo>
                    <a:pt x="543195" y="575083"/>
                  </a:lnTo>
                  <a:lnTo>
                    <a:pt x="512068" y="607707"/>
                  </a:lnTo>
                  <a:lnTo>
                    <a:pt x="481711" y="641059"/>
                  </a:lnTo>
                  <a:lnTo>
                    <a:pt x="452137" y="675123"/>
                  </a:lnTo>
                  <a:lnTo>
                    <a:pt x="423363" y="709886"/>
                  </a:lnTo>
                  <a:lnTo>
                    <a:pt x="395401" y="745332"/>
                  </a:lnTo>
                  <a:lnTo>
                    <a:pt x="368267" y="781449"/>
                  </a:lnTo>
                  <a:lnTo>
                    <a:pt x="341974" y="818221"/>
                  </a:lnTo>
                  <a:lnTo>
                    <a:pt x="316537" y="855634"/>
                  </a:lnTo>
                  <a:lnTo>
                    <a:pt x="291970" y="893674"/>
                  </a:lnTo>
                  <a:lnTo>
                    <a:pt x="268287" y="932327"/>
                  </a:lnTo>
                  <a:lnTo>
                    <a:pt x="245504" y="971578"/>
                  </a:lnTo>
                  <a:lnTo>
                    <a:pt x="223633" y="1011412"/>
                  </a:lnTo>
                  <a:lnTo>
                    <a:pt x="202690" y="1051817"/>
                  </a:lnTo>
                  <a:lnTo>
                    <a:pt x="182688" y="1092776"/>
                  </a:lnTo>
                  <a:lnTo>
                    <a:pt x="163642" y="1134277"/>
                  </a:lnTo>
                  <a:lnTo>
                    <a:pt x="145567" y="1176305"/>
                  </a:lnTo>
                  <a:lnTo>
                    <a:pt x="128476" y="1218844"/>
                  </a:lnTo>
                  <a:lnTo>
                    <a:pt x="112385" y="1261882"/>
                  </a:lnTo>
                  <a:lnTo>
                    <a:pt x="97306" y="1305404"/>
                  </a:lnTo>
                  <a:lnTo>
                    <a:pt x="83255" y="1349395"/>
                  </a:lnTo>
                  <a:lnTo>
                    <a:pt x="70246" y="1393841"/>
                  </a:lnTo>
                  <a:lnTo>
                    <a:pt x="58293" y="1438728"/>
                  </a:lnTo>
                  <a:lnTo>
                    <a:pt x="47410" y="1484042"/>
                  </a:lnTo>
                  <a:lnTo>
                    <a:pt x="37612" y="1529767"/>
                  </a:lnTo>
                  <a:lnTo>
                    <a:pt x="28914" y="1575891"/>
                  </a:lnTo>
                  <a:lnTo>
                    <a:pt x="21329" y="1622398"/>
                  </a:lnTo>
                  <a:lnTo>
                    <a:pt x="14871" y="1669275"/>
                  </a:lnTo>
                  <a:lnTo>
                    <a:pt x="9555" y="1716506"/>
                  </a:lnTo>
                  <a:lnTo>
                    <a:pt x="5396" y="1764078"/>
                  </a:lnTo>
                  <a:lnTo>
                    <a:pt x="2408" y="1811977"/>
                  </a:lnTo>
                  <a:lnTo>
                    <a:pt x="604" y="1860187"/>
                  </a:lnTo>
                  <a:lnTo>
                    <a:pt x="0" y="1908695"/>
                  </a:lnTo>
                  <a:lnTo>
                    <a:pt x="604" y="1957203"/>
                  </a:lnTo>
                  <a:lnTo>
                    <a:pt x="2408" y="2005414"/>
                  </a:lnTo>
                  <a:lnTo>
                    <a:pt x="5396" y="2053312"/>
                  </a:lnTo>
                  <a:lnTo>
                    <a:pt x="9555" y="2100884"/>
                  </a:lnTo>
                  <a:lnTo>
                    <a:pt x="14871" y="2148115"/>
                  </a:lnTo>
                  <a:lnTo>
                    <a:pt x="21329" y="2194992"/>
                  </a:lnTo>
                  <a:lnTo>
                    <a:pt x="28914" y="2241499"/>
                  </a:lnTo>
                  <a:lnTo>
                    <a:pt x="37612" y="2287622"/>
                  </a:lnTo>
                  <a:lnTo>
                    <a:pt x="47410" y="2333348"/>
                  </a:lnTo>
                  <a:lnTo>
                    <a:pt x="58293" y="2378661"/>
                  </a:lnTo>
                  <a:lnTo>
                    <a:pt x="70246" y="2423548"/>
                  </a:lnTo>
                  <a:lnTo>
                    <a:pt x="83255" y="2467994"/>
                  </a:lnTo>
                  <a:lnTo>
                    <a:pt x="97306" y="2511985"/>
                  </a:lnTo>
                  <a:lnTo>
                    <a:pt x="112385" y="2555506"/>
                  </a:lnTo>
                  <a:lnTo>
                    <a:pt x="128476" y="2598544"/>
                  </a:lnTo>
                  <a:lnTo>
                    <a:pt x="145567" y="2641084"/>
                  </a:lnTo>
                  <a:lnTo>
                    <a:pt x="163642" y="2683111"/>
                  </a:lnTo>
                  <a:lnTo>
                    <a:pt x="182688" y="2724611"/>
                  </a:lnTo>
                  <a:lnTo>
                    <a:pt x="202690" y="2765571"/>
                  </a:lnTo>
                  <a:lnTo>
                    <a:pt x="223633" y="2805975"/>
                  </a:lnTo>
                  <a:lnTo>
                    <a:pt x="245504" y="2845809"/>
                  </a:lnTo>
                  <a:lnTo>
                    <a:pt x="268287" y="2885060"/>
                  </a:lnTo>
                  <a:lnTo>
                    <a:pt x="291970" y="2923712"/>
                  </a:lnTo>
                  <a:lnTo>
                    <a:pt x="316537" y="2961752"/>
                  </a:lnTo>
                  <a:lnTo>
                    <a:pt x="341974" y="2999165"/>
                  </a:lnTo>
                  <a:lnTo>
                    <a:pt x="368267" y="3035937"/>
                  </a:lnTo>
                  <a:lnTo>
                    <a:pt x="395401" y="3072053"/>
                  </a:lnTo>
                  <a:lnTo>
                    <a:pt x="423363" y="3107500"/>
                  </a:lnTo>
                  <a:lnTo>
                    <a:pt x="452137" y="3142262"/>
                  </a:lnTo>
                  <a:lnTo>
                    <a:pt x="481711" y="3176326"/>
                  </a:lnTo>
                  <a:lnTo>
                    <a:pt x="512068" y="3209677"/>
                  </a:lnTo>
                  <a:lnTo>
                    <a:pt x="543195" y="3242302"/>
                  </a:lnTo>
                  <a:lnTo>
                    <a:pt x="575078" y="3274185"/>
                  </a:lnTo>
                  <a:lnTo>
                    <a:pt x="607703" y="3305312"/>
                  </a:lnTo>
                  <a:lnTo>
                    <a:pt x="641054" y="3335669"/>
                  </a:lnTo>
                  <a:lnTo>
                    <a:pt x="675118" y="3365242"/>
                  </a:lnTo>
                  <a:lnTo>
                    <a:pt x="709881" y="3394017"/>
                  </a:lnTo>
                  <a:lnTo>
                    <a:pt x="745327" y="3421978"/>
                  </a:lnTo>
                  <a:lnTo>
                    <a:pt x="781444" y="3449113"/>
                  </a:lnTo>
                  <a:lnTo>
                    <a:pt x="818216" y="3475405"/>
                  </a:lnTo>
                  <a:lnTo>
                    <a:pt x="855629" y="3500842"/>
                  </a:lnTo>
                  <a:lnTo>
                    <a:pt x="893669" y="3525409"/>
                  </a:lnTo>
                  <a:lnTo>
                    <a:pt x="932322" y="3549092"/>
                  </a:lnTo>
                  <a:lnTo>
                    <a:pt x="971572" y="3571875"/>
                  </a:lnTo>
                  <a:lnTo>
                    <a:pt x="1011407" y="3593746"/>
                  </a:lnTo>
                  <a:lnTo>
                    <a:pt x="1051812" y="3614689"/>
                  </a:lnTo>
                  <a:lnTo>
                    <a:pt x="1092771" y="3634691"/>
                  </a:lnTo>
                  <a:lnTo>
                    <a:pt x="1134272" y="3653737"/>
                  </a:lnTo>
                  <a:lnTo>
                    <a:pt x="1176300" y="3671812"/>
                  </a:lnTo>
                  <a:lnTo>
                    <a:pt x="1218839" y="3688903"/>
                  </a:lnTo>
                  <a:lnTo>
                    <a:pt x="1261877" y="3704994"/>
                  </a:lnTo>
                  <a:lnTo>
                    <a:pt x="1305399" y="3720073"/>
                  </a:lnTo>
                  <a:lnTo>
                    <a:pt x="1349390" y="3734124"/>
                  </a:lnTo>
                  <a:lnTo>
                    <a:pt x="1393837" y="3747133"/>
                  </a:lnTo>
                  <a:lnTo>
                    <a:pt x="1438724" y="3759086"/>
                  </a:lnTo>
                  <a:lnTo>
                    <a:pt x="1484038" y="3769969"/>
                  </a:lnTo>
                  <a:lnTo>
                    <a:pt x="1529763" y="3779766"/>
                  </a:lnTo>
                  <a:lnTo>
                    <a:pt x="1575887" y="3788465"/>
                  </a:lnTo>
                  <a:lnTo>
                    <a:pt x="1622395" y="3796050"/>
                  </a:lnTo>
                  <a:lnTo>
                    <a:pt x="1669272" y="3802508"/>
                  </a:lnTo>
                  <a:lnTo>
                    <a:pt x="1716503" y="3807824"/>
                  </a:lnTo>
                  <a:lnTo>
                    <a:pt x="1764076" y="3811983"/>
                  </a:lnTo>
                  <a:lnTo>
                    <a:pt x="1811975" y="3814971"/>
                  </a:lnTo>
                  <a:lnTo>
                    <a:pt x="1860186" y="3816775"/>
                  </a:lnTo>
                  <a:lnTo>
                    <a:pt x="1908694" y="3817379"/>
                  </a:lnTo>
                  <a:lnTo>
                    <a:pt x="1957202" y="3816775"/>
                  </a:lnTo>
                  <a:lnTo>
                    <a:pt x="2005413" y="3814971"/>
                  </a:lnTo>
                  <a:lnTo>
                    <a:pt x="2053311" y="3811983"/>
                  </a:lnTo>
                  <a:lnTo>
                    <a:pt x="2100883" y="3807824"/>
                  </a:lnTo>
                  <a:lnTo>
                    <a:pt x="2148115" y="3802508"/>
                  </a:lnTo>
                  <a:lnTo>
                    <a:pt x="2194991" y="3796050"/>
                  </a:lnTo>
                  <a:lnTo>
                    <a:pt x="2241498" y="3788465"/>
                  </a:lnTo>
                  <a:lnTo>
                    <a:pt x="2287621" y="3779766"/>
                  </a:lnTo>
                  <a:lnTo>
                    <a:pt x="2333347" y="3769969"/>
                  </a:lnTo>
                  <a:lnTo>
                    <a:pt x="2378660" y="3759086"/>
                  </a:lnTo>
                  <a:lnTo>
                    <a:pt x="2423547" y="3747133"/>
                  </a:lnTo>
                  <a:lnTo>
                    <a:pt x="2467993" y="3734124"/>
                  </a:lnTo>
                  <a:lnTo>
                    <a:pt x="2511983" y="3720073"/>
                  </a:lnTo>
                  <a:lnTo>
                    <a:pt x="2555505" y="3704994"/>
                  </a:lnTo>
                  <a:lnTo>
                    <a:pt x="2598542" y="3688903"/>
                  </a:lnTo>
                  <a:lnTo>
                    <a:pt x="2641082" y="3671812"/>
                  </a:lnTo>
                  <a:lnTo>
                    <a:pt x="2683109" y="3653737"/>
                  </a:lnTo>
                  <a:lnTo>
                    <a:pt x="2724609" y="3634691"/>
                  </a:lnTo>
                  <a:lnTo>
                    <a:pt x="2765568" y="3614689"/>
                  </a:lnTo>
                  <a:lnTo>
                    <a:pt x="2805972" y="3593746"/>
                  </a:lnTo>
                  <a:lnTo>
                    <a:pt x="2845807" y="3571875"/>
                  </a:lnTo>
                  <a:lnTo>
                    <a:pt x="2885057" y="3549092"/>
                  </a:lnTo>
                  <a:lnTo>
                    <a:pt x="2923709" y="3525409"/>
                  </a:lnTo>
                  <a:lnTo>
                    <a:pt x="2961749" y="3500842"/>
                  </a:lnTo>
                  <a:lnTo>
                    <a:pt x="2999162" y="3475405"/>
                  </a:lnTo>
                  <a:lnTo>
                    <a:pt x="3035933" y="3449113"/>
                  </a:lnTo>
                  <a:lnTo>
                    <a:pt x="3072049" y="3421978"/>
                  </a:lnTo>
                  <a:lnTo>
                    <a:pt x="3107495" y="3394017"/>
                  </a:lnTo>
                  <a:lnTo>
                    <a:pt x="3142258" y="3365242"/>
                  </a:lnTo>
                  <a:lnTo>
                    <a:pt x="3176321" y="3335669"/>
                  </a:lnTo>
                  <a:lnTo>
                    <a:pt x="3209672" y="3305312"/>
                  </a:lnTo>
                  <a:lnTo>
                    <a:pt x="3242296" y="3274185"/>
                  </a:lnTo>
                  <a:lnTo>
                    <a:pt x="3274179" y="3242302"/>
                  </a:lnTo>
                  <a:lnTo>
                    <a:pt x="3305306" y="3209677"/>
                  </a:lnTo>
                  <a:lnTo>
                    <a:pt x="3335663" y="3176326"/>
                  </a:lnTo>
                  <a:lnTo>
                    <a:pt x="3365236" y="3142262"/>
                  </a:lnTo>
                  <a:lnTo>
                    <a:pt x="3394010" y="3107500"/>
                  </a:lnTo>
                  <a:lnTo>
                    <a:pt x="3421971" y="3072053"/>
                  </a:lnTo>
                  <a:lnTo>
                    <a:pt x="3449105" y="3035937"/>
                  </a:lnTo>
                  <a:lnTo>
                    <a:pt x="3475398" y="2999165"/>
                  </a:lnTo>
                  <a:lnTo>
                    <a:pt x="3500835" y="2961752"/>
                  </a:lnTo>
                  <a:lnTo>
                    <a:pt x="3525401" y="2923712"/>
                  </a:lnTo>
                  <a:lnTo>
                    <a:pt x="3549084" y="2885060"/>
                  </a:lnTo>
                  <a:lnTo>
                    <a:pt x="3571867" y="2845809"/>
                  </a:lnTo>
                  <a:lnTo>
                    <a:pt x="3593738" y="2805975"/>
                  </a:lnTo>
                  <a:lnTo>
                    <a:pt x="3614681" y="2765571"/>
                  </a:lnTo>
                  <a:lnTo>
                    <a:pt x="3634682" y="2724611"/>
                  </a:lnTo>
                  <a:lnTo>
                    <a:pt x="3653727" y="2683111"/>
                  </a:lnTo>
                  <a:lnTo>
                    <a:pt x="3671803" y="2641084"/>
                  </a:lnTo>
                  <a:lnTo>
                    <a:pt x="3688893" y="2598544"/>
                  </a:lnTo>
                  <a:lnTo>
                    <a:pt x="3704985" y="2555506"/>
                  </a:lnTo>
                  <a:lnTo>
                    <a:pt x="3720063" y="2511985"/>
                  </a:lnTo>
                  <a:lnTo>
                    <a:pt x="3734114" y="2467994"/>
                  </a:lnTo>
                  <a:lnTo>
                    <a:pt x="3747123" y="2423548"/>
                  </a:lnTo>
                  <a:lnTo>
                    <a:pt x="3759076" y="2378661"/>
                  </a:lnTo>
                  <a:lnTo>
                    <a:pt x="3769958" y="2333348"/>
                  </a:lnTo>
                  <a:lnTo>
                    <a:pt x="3779756" y="2287622"/>
                  </a:lnTo>
                  <a:lnTo>
                    <a:pt x="3788454" y="2241499"/>
                  </a:lnTo>
                  <a:lnTo>
                    <a:pt x="3796040" y="2194992"/>
                  </a:lnTo>
                  <a:lnTo>
                    <a:pt x="3802497" y="2148115"/>
                  </a:lnTo>
                  <a:lnTo>
                    <a:pt x="3807813" y="2100884"/>
                  </a:lnTo>
                  <a:lnTo>
                    <a:pt x="3811972" y="2053312"/>
                  </a:lnTo>
                  <a:lnTo>
                    <a:pt x="3814960" y="2005414"/>
                  </a:lnTo>
                  <a:lnTo>
                    <a:pt x="3816764" y="1957203"/>
                  </a:lnTo>
                  <a:lnTo>
                    <a:pt x="3817368" y="1908695"/>
                  </a:lnTo>
                  <a:lnTo>
                    <a:pt x="3816764" y="1860187"/>
                  </a:lnTo>
                  <a:lnTo>
                    <a:pt x="3814960" y="1811977"/>
                  </a:lnTo>
                  <a:lnTo>
                    <a:pt x="3811972" y="1764078"/>
                  </a:lnTo>
                  <a:lnTo>
                    <a:pt x="3807813" y="1716506"/>
                  </a:lnTo>
                  <a:lnTo>
                    <a:pt x="3802497" y="1669275"/>
                  </a:lnTo>
                  <a:lnTo>
                    <a:pt x="3796040" y="1622398"/>
                  </a:lnTo>
                  <a:lnTo>
                    <a:pt x="3788454" y="1575891"/>
                  </a:lnTo>
                  <a:lnTo>
                    <a:pt x="3779756" y="1529767"/>
                  </a:lnTo>
                  <a:lnTo>
                    <a:pt x="3769958" y="1484042"/>
                  </a:lnTo>
                  <a:lnTo>
                    <a:pt x="3759076" y="1438728"/>
                  </a:lnTo>
                  <a:lnTo>
                    <a:pt x="3747123" y="1393841"/>
                  </a:lnTo>
                  <a:lnTo>
                    <a:pt x="3734114" y="1349395"/>
                  </a:lnTo>
                  <a:lnTo>
                    <a:pt x="3720063" y="1305404"/>
                  </a:lnTo>
                  <a:lnTo>
                    <a:pt x="3704985" y="1261882"/>
                  </a:lnTo>
                  <a:lnTo>
                    <a:pt x="3688893" y="1218844"/>
                  </a:lnTo>
                  <a:lnTo>
                    <a:pt x="3671803" y="1176305"/>
                  </a:lnTo>
                  <a:lnTo>
                    <a:pt x="3653727" y="1134277"/>
                  </a:lnTo>
                  <a:lnTo>
                    <a:pt x="3634682" y="1092776"/>
                  </a:lnTo>
                  <a:lnTo>
                    <a:pt x="3614681" y="1051817"/>
                  </a:lnTo>
                  <a:lnTo>
                    <a:pt x="3593738" y="1011412"/>
                  </a:lnTo>
                  <a:lnTo>
                    <a:pt x="3571867" y="971578"/>
                  </a:lnTo>
                  <a:lnTo>
                    <a:pt x="3549084" y="932327"/>
                  </a:lnTo>
                  <a:lnTo>
                    <a:pt x="3525401" y="893674"/>
                  </a:lnTo>
                  <a:lnTo>
                    <a:pt x="3500835" y="855634"/>
                  </a:lnTo>
                  <a:lnTo>
                    <a:pt x="3475398" y="818221"/>
                  </a:lnTo>
                  <a:lnTo>
                    <a:pt x="3449105" y="781449"/>
                  </a:lnTo>
                  <a:lnTo>
                    <a:pt x="3421971" y="745332"/>
                  </a:lnTo>
                  <a:lnTo>
                    <a:pt x="3394010" y="709886"/>
                  </a:lnTo>
                  <a:lnTo>
                    <a:pt x="3365236" y="675123"/>
                  </a:lnTo>
                  <a:lnTo>
                    <a:pt x="3335663" y="641059"/>
                  </a:lnTo>
                  <a:lnTo>
                    <a:pt x="3305306" y="607707"/>
                  </a:lnTo>
                  <a:lnTo>
                    <a:pt x="3274179" y="575083"/>
                  </a:lnTo>
                  <a:lnTo>
                    <a:pt x="3242296" y="543199"/>
                  </a:lnTo>
                  <a:lnTo>
                    <a:pt x="3209672" y="512072"/>
                  </a:lnTo>
                  <a:lnTo>
                    <a:pt x="3176321" y="481714"/>
                  </a:lnTo>
                  <a:lnTo>
                    <a:pt x="3142258" y="452141"/>
                  </a:lnTo>
                  <a:lnTo>
                    <a:pt x="3107495" y="423366"/>
                  </a:lnTo>
                  <a:lnTo>
                    <a:pt x="3072049" y="395405"/>
                  </a:lnTo>
                  <a:lnTo>
                    <a:pt x="3035933" y="368270"/>
                  </a:lnTo>
                  <a:lnTo>
                    <a:pt x="2999162" y="341977"/>
                  </a:lnTo>
                  <a:lnTo>
                    <a:pt x="2961749" y="316540"/>
                  </a:lnTo>
                  <a:lnTo>
                    <a:pt x="2923709" y="291973"/>
                  </a:lnTo>
                  <a:lnTo>
                    <a:pt x="2885057" y="268290"/>
                  </a:lnTo>
                  <a:lnTo>
                    <a:pt x="2845807" y="245506"/>
                  </a:lnTo>
                  <a:lnTo>
                    <a:pt x="2805972" y="223635"/>
                  </a:lnTo>
                  <a:lnTo>
                    <a:pt x="2765568" y="202692"/>
                  </a:lnTo>
                  <a:lnTo>
                    <a:pt x="2724609" y="182690"/>
                  </a:lnTo>
                  <a:lnTo>
                    <a:pt x="2683109" y="163644"/>
                  </a:lnTo>
                  <a:lnTo>
                    <a:pt x="2641082" y="145569"/>
                  </a:lnTo>
                  <a:lnTo>
                    <a:pt x="2598542" y="128478"/>
                  </a:lnTo>
                  <a:lnTo>
                    <a:pt x="2555505" y="112386"/>
                  </a:lnTo>
                  <a:lnTo>
                    <a:pt x="2511983" y="97307"/>
                  </a:lnTo>
                  <a:lnTo>
                    <a:pt x="2467993" y="83256"/>
                  </a:lnTo>
                  <a:lnTo>
                    <a:pt x="2423547" y="70247"/>
                  </a:lnTo>
                  <a:lnTo>
                    <a:pt x="2378660" y="58293"/>
                  </a:lnTo>
                  <a:lnTo>
                    <a:pt x="2333347" y="47411"/>
                  </a:lnTo>
                  <a:lnTo>
                    <a:pt x="2287621" y="37613"/>
                  </a:lnTo>
                  <a:lnTo>
                    <a:pt x="2241498" y="28914"/>
                  </a:lnTo>
                  <a:lnTo>
                    <a:pt x="2194991" y="21329"/>
                  </a:lnTo>
                  <a:lnTo>
                    <a:pt x="2148115" y="14871"/>
                  </a:lnTo>
                  <a:lnTo>
                    <a:pt x="2100883" y="9555"/>
                  </a:lnTo>
                  <a:lnTo>
                    <a:pt x="2053311" y="5396"/>
                  </a:lnTo>
                  <a:lnTo>
                    <a:pt x="2005413" y="2408"/>
                  </a:lnTo>
                  <a:lnTo>
                    <a:pt x="1957202" y="604"/>
                  </a:lnTo>
                  <a:lnTo>
                    <a:pt x="190869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defTabSz="646389"/>
              <a:endParaRPr sz="1272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-1837604" y="444307"/>
              <a:ext cx="2698858" cy="2698858"/>
            </a:xfrm>
            <a:custGeom>
              <a:avLst/>
              <a:gdLst/>
              <a:ahLst/>
              <a:cxnLst/>
              <a:rect l="l" t="t" r="r" b="b"/>
              <a:pathLst>
                <a:path w="3817620" h="3817620">
                  <a:moveTo>
                    <a:pt x="0" y="1908695"/>
                  </a:moveTo>
                  <a:lnTo>
                    <a:pt x="604" y="1957203"/>
                  </a:lnTo>
                  <a:lnTo>
                    <a:pt x="2408" y="2005413"/>
                  </a:lnTo>
                  <a:lnTo>
                    <a:pt x="5396" y="2053312"/>
                  </a:lnTo>
                  <a:lnTo>
                    <a:pt x="9555" y="2100884"/>
                  </a:lnTo>
                  <a:lnTo>
                    <a:pt x="14871" y="2148115"/>
                  </a:lnTo>
                  <a:lnTo>
                    <a:pt x="21329" y="2194992"/>
                  </a:lnTo>
                  <a:lnTo>
                    <a:pt x="28914" y="2241499"/>
                  </a:lnTo>
                  <a:lnTo>
                    <a:pt x="37612" y="2287622"/>
                  </a:lnTo>
                  <a:lnTo>
                    <a:pt x="47410" y="2333348"/>
                  </a:lnTo>
                  <a:lnTo>
                    <a:pt x="58293" y="2378661"/>
                  </a:lnTo>
                  <a:lnTo>
                    <a:pt x="70246" y="2423548"/>
                  </a:lnTo>
                  <a:lnTo>
                    <a:pt x="83255" y="2467994"/>
                  </a:lnTo>
                  <a:lnTo>
                    <a:pt x="97306" y="2511985"/>
                  </a:lnTo>
                  <a:lnTo>
                    <a:pt x="112385" y="2555506"/>
                  </a:lnTo>
                  <a:lnTo>
                    <a:pt x="128476" y="2598544"/>
                  </a:lnTo>
                  <a:lnTo>
                    <a:pt x="145567" y="2641083"/>
                  </a:lnTo>
                  <a:lnTo>
                    <a:pt x="163642" y="2683111"/>
                  </a:lnTo>
                  <a:lnTo>
                    <a:pt x="182688" y="2724611"/>
                  </a:lnTo>
                  <a:lnTo>
                    <a:pt x="202690" y="2765571"/>
                  </a:lnTo>
                  <a:lnTo>
                    <a:pt x="223633" y="2805975"/>
                  </a:lnTo>
                  <a:lnTo>
                    <a:pt x="245504" y="2845809"/>
                  </a:lnTo>
                  <a:lnTo>
                    <a:pt x="268287" y="2885060"/>
                  </a:lnTo>
                  <a:lnTo>
                    <a:pt x="291970" y="2923712"/>
                  </a:lnTo>
                  <a:lnTo>
                    <a:pt x="316537" y="2961752"/>
                  </a:lnTo>
                  <a:lnTo>
                    <a:pt x="341974" y="2999165"/>
                  </a:lnTo>
                  <a:lnTo>
                    <a:pt x="368267" y="3035937"/>
                  </a:lnTo>
                  <a:lnTo>
                    <a:pt x="395401" y="3072053"/>
                  </a:lnTo>
                  <a:lnTo>
                    <a:pt x="423363" y="3107500"/>
                  </a:lnTo>
                  <a:lnTo>
                    <a:pt x="452138" y="3142262"/>
                  </a:lnTo>
                  <a:lnTo>
                    <a:pt x="481711" y="3176326"/>
                  </a:lnTo>
                  <a:lnTo>
                    <a:pt x="512068" y="3209677"/>
                  </a:lnTo>
                  <a:lnTo>
                    <a:pt x="543195" y="3242301"/>
                  </a:lnTo>
                  <a:lnTo>
                    <a:pt x="575078" y="3274184"/>
                  </a:lnTo>
                  <a:lnTo>
                    <a:pt x="607703" y="3305312"/>
                  </a:lnTo>
                  <a:lnTo>
                    <a:pt x="641054" y="3335669"/>
                  </a:lnTo>
                  <a:lnTo>
                    <a:pt x="675118" y="3365242"/>
                  </a:lnTo>
                  <a:lnTo>
                    <a:pt x="709881" y="3394016"/>
                  </a:lnTo>
                  <a:lnTo>
                    <a:pt x="745328" y="3421978"/>
                  </a:lnTo>
                  <a:lnTo>
                    <a:pt x="781444" y="3449112"/>
                  </a:lnTo>
                  <a:lnTo>
                    <a:pt x="818216" y="3475405"/>
                  </a:lnTo>
                  <a:lnTo>
                    <a:pt x="855629" y="3500842"/>
                  </a:lnTo>
                  <a:lnTo>
                    <a:pt x="893669" y="3525409"/>
                  </a:lnTo>
                  <a:lnTo>
                    <a:pt x="932322" y="3549091"/>
                  </a:lnTo>
                  <a:lnTo>
                    <a:pt x="971573" y="3571875"/>
                  </a:lnTo>
                  <a:lnTo>
                    <a:pt x="1011407" y="3593746"/>
                  </a:lnTo>
                  <a:lnTo>
                    <a:pt x="1051812" y="3614689"/>
                  </a:lnTo>
                  <a:lnTo>
                    <a:pt x="1092772" y="3634691"/>
                  </a:lnTo>
                  <a:lnTo>
                    <a:pt x="1134272" y="3653736"/>
                  </a:lnTo>
                  <a:lnTo>
                    <a:pt x="1176300" y="3671811"/>
                  </a:lnTo>
                  <a:lnTo>
                    <a:pt x="1218840" y="3688902"/>
                  </a:lnTo>
                  <a:lnTo>
                    <a:pt x="1261878" y="3704994"/>
                  </a:lnTo>
                  <a:lnTo>
                    <a:pt x="1305399" y="3720072"/>
                  </a:lnTo>
                  <a:lnTo>
                    <a:pt x="1349391" y="3734123"/>
                  </a:lnTo>
                  <a:lnTo>
                    <a:pt x="1393837" y="3747133"/>
                  </a:lnTo>
                  <a:lnTo>
                    <a:pt x="1438724" y="3759086"/>
                  </a:lnTo>
                  <a:lnTo>
                    <a:pt x="1484038" y="3769968"/>
                  </a:lnTo>
                  <a:lnTo>
                    <a:pt x="1529764" y="3779766"/>
                  </a:lnTo>
                  <a:lnTo>
                    <a:pt x="1575888" y="3788465"/>
                  </a:lnTo>
                  <a:lnTo>
                    <a:pt x="1622395" y="3796050"/>
                  </a:lnTo>
                  <a:lnTo>
                    <a:pt x="1669272" y="3802507"/>
                  </a:lnTo>
                  <a:lnTo>
                    <a:pt x="1716504" y="3807823"/>
                  </a:lnTo>
                  <a:lnTo>
                    <a:pt x="1764076" y="3811982"/>
                  </a:lnTo>
                  <a:lnTo>
                    <a:pt x="1811975" y="3814971"/>
                  </a:lnTo>
                  <a:lnTo>
                    <a:pt x="1860186" y="3816775"/>
                  </a:lnTo>
                  <a:lnTo>
                    <a:pt x="1908695" y="3817379"/>
                  </a:lnTo>
                  <a:lnTo>
                    <a:pt x="1957203" y="3816775"/>
                  </a:lnTo>
                  <a:lnTo>
                    <a:pt x="2005413" y="3814971"/>
                  </a:lnTo>
                  <a:lnTo>
                    <a:pt x="2053312" y="3811982"/>
                  </a:lnTo>
                  <a:lnTo>
                    <a:pt x="2100884" y="3807823"/>
                  </a:lnTo>
                  <a:lnTo>
                    <a:pt x="2148115" y="3802507"/>
                  </a:lnTo>
                  <a:lnTo>
                    <a:pt x="2194991" y="3796050"/>
                  </a:lnTo>
                  <a:lnTo>
                    <a:pt x="2241498" y="3788465"/>
                  </a:lnTo>
                  <a:lnTo>
                    <a:pt x="2287622" y="3779766"/>
                  </a:lnTo>
                  <a:lnTo>
                    <a:pt x="2333347" y="3769968"/>
                  </a:lnTo>
                  <a:lnTo>
                    <a:pt x="2378660" y="3759086"/>
                  </a:lnTo>
                  <a:lnTo>
                    <a:pt x="2423547" y="3747133"/>
                  </a:lnTo>
                  <a:lnTo>
                    <a:pt x="2467993" y="3734123"/>
                  </a:lnTo>
                  <a:lnTo>
                    <a:pt x="2511984" y="3720072"/>
                  </a:lnTo>
                  <a:lnTo>
                    <a:pt x="2555505" y="3704994"/>
                  </a:lnTo>
                  <a:lnTo>
                    <a:pt x="2598542" y="3688902"/>
                  </a:lnTo>
                  <a:lnTo>
                    <a:pt x="2641082" y="3671811"/>
                  </a:lnTo>
                  <a:lnTo>
                    <a:pt x="2683109" y="3653736"/>
                  </a:lnTo>
                  <a:lnTo>
                    <a:pt x="2724609" y="3634691"/>
                  </a:lnTo>
                  <a:lnTo>
                    <a:pt x="2765568" y="3614689"/>
                  </a:lnTo>
                  <a:lnTo>
                    <a:pt x="2805972" y="3593746"/>
                  </a:lnTo>
                  <a:lnTo>
                    <a:pt x="2845806" y="3571875"/>
                  </a:lnTo>
                  <a:lnTo>
                    <a:pt x="2885057" y="3549091"/>
                  </a:lnTo>
                  <a:lnTo>
                    <a:pt x="2923709" y="3525409"/>
                  </a:lnTo>
                  <a:lnTo>
                    <a:pt x="2961749" y="3500842"/>
                  </a:lnTo>
                  <a:lnTo>
                    <a:pt x="2999161" y="3475405"/>
                  </a:lnTo>
                  <a:lnTo>
                    <a:pt x="3035933" y="3449112"/>
                  </a:lnTo>
                  <a:lnTo>
                    <a:pt x="3072049" y="3421978"/>
                  </a:lnTo>
                  <a:lnTo>
                    <a:pt x="3107495" y="3394016"/>
                  </a:lnTo>
                  <a:lnTo>
                    <a:pt x="3142257" y="3365242"/>
                  </a:lnTo>
                  <a:lnTo>
                    <a:pt x="3176321" y="3335669"/>
                  </a:lnTo>
                  <a:lnTo>
                    <a:pt x="3209672" y="3305312"/>
                  </a:lnTo>
                  <a:lnTo>
                    <a:pt x="3242296" y="3274184"/>
                  </a:lnTo>
                  <a:lnTo>
                    <a:pt x="3274179" y="3242301"/>
                  </a:lnTo>
                  <a:lnTo>
                    <a:pt x="3305306" y="3209677"/>
                  </a:lnTo>
                  <a:lnTo>
                    <a:pt x="3335663" y="3176326"/>
                  </a:lnTo>
                  <a:lnTo>
                    <a:pt x="3365235" y="3142262"/>
                  </a:lnTo>
                  <a:lnTo>
                    <a:pt x="3394010" y="3107500"/>
                  </a:lnTo>
                  <a:lnTo>
                    <a:pt x="3421971" y="3072053"/>
                  </a:lnTo>
                  <a:lnTo>
                    <a:pt x="3449105" y="3035937"/>
                  </a:lnTo>
                  <a:lnTo>
                    <a:pt x="3475398" y="2999165"/>
                  </a:lnTo>
                  <a:lnTo>
                    <a:pt x="3500834" y="2961752"/>
                  </a:lnTo>
                  <a:lnTo>
                    <a:pt x="3525401" y="2923712"/>
                  </a:lnTo>
                  <a:lnTo>
                    <a:pt x="3549083" y="2885060"/>
                  </a:lnTo>
                  <a:lnTo>
                    <a:pt x="3571867" y="2845809"/>
                  </a:lnTo>
                  <a:lnTo>
                    <a:pt x="3593737" y="2805975"/>
                  </a:lnTo>
                  <a:lnTo>
                    <a:pt x="3614680" y="2765571"/>
                  </a:lnTo>
                  <a:lnTo>
                    <a:pt x="3634681" y="2724611"/>
                  </a:lnTo>
                  <a:lnTo>
                    <a:pt x="3653727" y="2683111"/>
                  </a:lnTo>
                  <a:lnTo>
                    <a:pt x="3671802" y="2641083"/>
                  </a:lnTo>
                  <a:lnTo>
                    <a:pt x="3688892" y="2598544"/>
                  </a:lnTo>
                  <a:lnTo>
                    <a:pt x="3704984" y="2555506"/>
                  </a:lnTo>
                  <a:lnTo>
                    <a:pt x="3720062" y="2511985"/>
                  </a:lnTo>
                  <a:lnTo>
                    <a:pt x="3734113" y="2467994"/>
                  </a:lnTo>
                  <a:lnTo>
                    <a:pt x="3747122" y="2423548"/>
                  </a:lnTo>
                  <a:lnTo>
                    <a:pt x="3759075" y="2378661"/>
                  </a:lnTo>
                  <a:lnTo>
                    <a:pt x="3769958" y="2333348"/>
                  </a:lnTo>
                  <a:lnTo>
                    <a:pt x="3779755" y="2287622"/>
                  </a:lnTo>
                  <a:lnTo>
                    <a:pt x="3788454" y="2241499"/>
                  </a:lnTo>
                  <a:lnTo>
                    <a:pt x="3796039" y="2194992"/>
                  </a:lnTo>
                  <a:lnTo>
                    <a:pt x="3802496" y="2148115"/>
                  </a:lnTo>
                  <a:lnTo>
                    <a:pt x="3807812" y="2100884"/>
                  </a:lnTo>
                  <a:lnTo>
                    <a:pt x="3811971" y="2053312"/>
                  </a:lnTo>
                  <a:lnTo>
                    <a:pt x="3814960" y="2005413"/>
                  </a:lnTo>
                  <a:lnTo>
                    <a:pt x="3816763" y="1957203"/>
                  </a:lnTo>
                  <a:lnTo>
                    <a:pt x="3817368" y="1908695"/>
                  </a:lnTo>
                  <a:lnTo>
                    <a:pt x="3816763" y="1860187"/>
                  </a:lnTo>
                  <a:lnTo>
                    <a:pt x="3814960" y="1811976"/>
                  </a:lnTo>
                  <a:lnTo>
                    <a:pt x="3811971" y="1764078"/>
                  </a:lnTo>
                  <a:lnTo>
                    <a:pt x="3807812" y="1716506"/>
                  </a:lnTo>
                  <a:lnTo>
                    <a:pt x="3802496" y="1669274"/>
                  </a:lnTo>
                  <a:lnTo>
                    <a:pt x="3796039" y="1622398"/>
                  </a:lnTo>
                  <a:lnTo>
                    <a:pt x="3788454" y="1575891"/>
                  </a:lnTo>
                  <a:lnTo>
                    <a:pt x="3779755" y="1529767"/>
                  </a:lnTo>
                  <a:lnTo>
                    <a:pt x="3769958" y="1484041"/>
                  </a:lnTo>
                  <a:lnTo>
                    <a:pt x="3759075" y="1438728"/>
                  </a:lnTo>
                  <a:lnTo>
                    <a:pt x="3747122" y="1393841"/>
                  </a:lnTo>
                  <a:lnTo>
                    <a:pt x="3734113" y="1349395"/>
                  </a:lnTo>
                  <a:lnTo>
                    <a:pt x="3720062" y="1305404"/>
                  </a:lnTo>
                  <a:lnTo>
                    <a:pt x="3704984" y="1261882"/>
                  </a:lnTo>
                  <a:lnTo>
                    <a:pt x="3688892" y="1218844"/>
                  </a:lnTo>
                  <a:lnTo>
                    <a:pt x="3671802" y="1176305"/>
                  </a:lnTo>
                  <a:lnTo>
                    <a:pt x="3653727" y="1134277"/>
                  </a:lnTo>
                  <a:lnTo>
                    <a:pt x="3634681" y="1092776"/>
                  </a:lnTo>
                  <a:lnTo>
                    <a:pt x="3614680" y="1051817"/>
                  </a:lnTo>
                  <a:lnTo>
                    <a:pt x="3593737" y="1011412"/>
                  </a:lnTo>
                  <a:lnTo>
                    <a:pt x="3571867" y="971578"/>
                  </a:lnTo>
                  <a:lnTo>
                    <a:pt x="3549083" y="932327"/>
                  </a:lnTo>
                  <a:lnTo>
                    <a:pt x="3525401" y="893674"/>
                  </a:lnTo>
                  <a:lnTo>
                    <a:pt x="3500834" y="855634"/>
                  </a:lnTo>
                  <a:lnTo>
                    <a:pt x="3475398" y="818221"/>
                  </a:lnTo>
                  <a:lnTo>
                    <a:pt x="3449105" y="781449"/>
                  </a:lnTo>
                  <a:lnTo>
                    <a:pt x="3421971" y="745332"/>
                  </a:lnTo>
                  <a:lnTo>
                    <a:pt x="3394010" y="709886"/>
                  </a:lnTo>
                  <a:lnTo>
                    <a:pt x="3365235" y="675123"/>
                  </a:lnTo>
                  <a:lnTo>
                    <a:pt x="3335663" y="641059"/>
                  </a:lnTo>
                  <a:lnTo>
                    <a:pt x="3305306" y="607707"/>
                  </a:lnTo>
                  <a:lnTo>
                    <a:pt x="3274179" y="575083"/>
                  </a:lnTo>
                  <a:lnTo>
                    <a:pt x="3242296" y="543200"/>
                  </a:lnTo>
                  <a:lnTo>
                    <a:pt x="3209672" y="512072"/>
                  </a:lnTo>
                  <a:lnTo>
                    <a:pt x="3176321" y="481714"/>
                  </a:lnTo>
                  <a:lnTo>
                    <a:pt x="3142257" y="452141"/>
                  </a:lnTo>
                  <a:lnTo>
                    <a:pt x="3107495" y="423367"/>
                  </a:lnTo>
                  <a:lnTo>
                    <a:pt x="3072049" y="395405"/>
                  </a:lnTo>
                  <a:lnTo>
                    <a:pt x="3035933" y="368270"/>
                  </a:lnTo>
                  <a:lnTo>
                    <a:pt x="2999161" y="341977"/>
                  </a:lnTo>
                  <a:lnTo>
                    <a:pt x="2961749" y="316540"/>
                  </a:lnTo>
                  <a:lnTo>
                    <a:pt x="2923709" y="291973"/>
                  </a:lnTo>
                  <a:lnTo>
                    <a:pt x="2885057" y="268290"/>
                  </a:lnTo>
                  <a:lnTo>
                    <a:pt x="2845806" y="245506"/>
                  </a:lnTo>
                  <a:lnTo>
                    <a:pt x="2805972" y="223635"/>
                  </a:lnTo>
                  <a:lnTo>
                    <a:pt x="2765568" y="202692"/>
                  </a:lnTo>
                  <a:lnTo>
                    <a:pt x="2724609" y="182690"/>
                  </a:lnTo>
                  <a:lnTo>
                    <a:pt x="2683109" y="163644"/>
                  </a:lnTo>
                  <a:lnTo>
                    <a:pt x="2641082" y="145569"/>
                  </a:lnTo>
                  <a:lnTo>
                    <a:pt x="2598542" y="128478"/>
                  </a:lnTo>
                  <a:lnTo>
                    <a:pt x="2555505" y="112386"/>
                  </a:lnTo>
                  <a:lnTo>
                    <a:pt x="2511984" y="97307"/>
                  </a:lnTo>
                  <a:lnTo>
                    <a:pt x="2467993" y="83256"/>
                  </a:lnTo>
                  <a:lnTo>
                    <a:pt x="2423547" y="70247"/>
                  </a:lnTo>
                  <a:lnTo>
                    <a:pt x="2378660" y="58293"/>
                  </a:lnTo>
                  <a:lnTo>
                    <a:pt x="2333347" y="47411"/>
                  </a:lnTo>
                  <a:lnTo>
                    <a:pt x="2287622" y="37613"/>
                  </a:lnTo>
                  <a:lnTo>
                    <a:pt x="2241498" y="28914"/>
                  </a:lnTo>
                  <a:lnTo>
                    <a:pt x="2194991" y="21329"/>
                  </a:lnTo>
                  <a:lnTo>
                    <a:pt x="2148115" y="14871"/>
                  </a:lnTo>
                  <a:lnTo>
                    <a:pt x="2100884" y="9556"/>
                  </a:lnTo>
                  <a:lnTo>
                    <a:pt x="2053312" y="5396"/>
                  </a:lnTo>
                  <a:lnTo>
                    <a:pt x="2005413" y="2408"/>
                  </a:lnTo>
                  <a:lnTo>
                    <a:pt x="1957203" y="604"/>
                  </a:lnTo>
                  <a:lnTo>
                    <a:pt x="1908695" y="0"/>
                  </a:lnTo>
                  <a:lnTo>
                    <a:pt x="1860186" y="604"/>
                  </a:lnTo>
                  <a:lnTo>
                    <a:pt x="1811975" y="2408"/>
                  </a:lnTo>
                  <a:lnTo>
                    <a:pt x="1764076" y="5396"/>
                  </a:lnTo>
                  <a:lnTo>
                    <a:pt x="1716504" y="9556"/>
                  </a:lnTo>
                  <a:lnTo>
                    <a:pt x="1669272" y="14871"/>
                  </a:lnTo>
                  <a:lnTo>
                    <a:pt x="1622395" y="21329"/>
                  </a:lnTo>
                  <a:lnTo>
                    <a:pt x="1575888" y="28914"/>
                  </a:lnTo>
                  <a:lnTo>
                    <a:pt x="1529764" y="37613"/>
                  </a:lnTo>
                  <a:lnTo>
                    <a:pt x="1484038" y="47411"/>
                  </a:lnTo>
                  <a:lnTo>
                    <a:pt x="1438724" y="58293"/>
                  </a:lnTo>
                  <a:lnTo>
                    <a:pt x="1393837" y="70247"/>
                  </a:lnTo>
                  <a:lnTo>
                    <a:pt x="1349391" y="83256"/>
                  </a:lnTo>
                  <a:lnTo>
                    <a:pt x="1305399" y="97307"/>
                  </a:lnTo>
                  <a:lnTo>
                    <a:pt x="1261878" y="112386"/>
                  </a:lnTo>
                  <a:lnTo>
                    <a:pt x="1218840" y="128478"/>
                  </a:lnTo>
                  <a:lnTo>
                    <a:pt x="1176300" y="145569"/>
                  </a:lnTo>
                  <a:lnTo>
                    <a:pt x="1134272" y="163644"/>
                  </a:lnTo>
                  <a:lnTo>
                    <a:pt x="1092772" y="182690"/>
                  </a:lnTo>
                  <a:lnTo>
                    <a:pt x="1051812" y="202692"/>
                  </a:lnTo>
                  <a:lnTo>
                    <a:pt x="1011407" y="223635"/>
                  </a:lnTo>
                  <a:lnTo>
                    <a:pt x="971573" y="245506"/>
                  </a:lnTo>
                  <a:lnTo>
                    <a:pt x="932322" y="268290"/>
                  </a:lnTo>
                  <a:lnTo>
                    <a:pt x="893669" y="291973"/>
                  </a:lnTo>
                  <a:lnTo>
                    <a:pt x="855629" y="316540"/>
                  </a:lnTo>
                  <a:lnTo>
                    <a:pt x="818216" y="341977"/>
                  </a:lnTo>
                  <a:lnTo>
                    <a:pt x="781444" y="368270"/>
                  </a:lnTo>
                  <a:lnTo>
                    <a:pt x="745328" y="395405"/>
                  </a:lnTo>
                  <a:lnTo>
                    <a:pt x="709881" y="423367"/>
                  </a:lnTo>
                  <a:lnTo>
                    <a:pt x="675118" y="452141"/>
                  </a:lnTo>
                  <a:lnTo>
                    <a:pt x="641054" y="481714"/>
                  </a:lnTo>
                  <a:lnTo>
                    <a:pt x="607703" y="512072"/>
                  </a:lnTo>
                  <a:lnTo>
                    <a:pt x="575078" y="543200"/>
                  </a:lnTo>
                  <a:lnTo>
                    <a:pt x="543195" y="575083"/>
                  </a:lnTo>
                  <a:lnTo>
                    <a:pt x="512068" y="607707"/>
                  </a:lnTo>
                  <a:lnTo>
                    <a:pt x="481711" y="641059"/>
                  </a:lnTo>
                  <a:lnTo>
                    <a:pt x="452138" y="675123"/>
                  </a:lnTo>
                  <a:lnTo>
                    <a:pt x="423363" y="709886"/>
                  </a:lnTo>
                  <a:lnTo>
                    <a:pt x="395401" y="745332"/>
                  </a:lnTo>
                  <a:lnTo>
                    <a:pt x="368267" y="781449"/>
                  </a:lnTo>
                  <a:lnTo>
                    <a:pt x="341974" y="818221"/>
                  </a:lnTo>
                  <a:lnTo>
                    <a:pt x="316537" y="855634"/>
                  </a:lnTo>
                  <a:lnTo>
                    <a:pt x="291970" y="893674"/>
                  </a:lnTo>
                  <a:lnTo>
                    <a:pt x="268287" y="932327"/>
                  </a:lnTo>
                  <a:lnTo>
                    <a:pt x="245504" y="971578"/>
                  </a:lnTo>
                  <a:lnTo>
                    <a:pt x="223633" y="1011412"/>
                  </a:lnTo>
                  <a:lnTo>
                    <a:pt x="202690" y="1051817"/>
                  </a:lnTo>
                  <a:lnTo>
                    <a:pt x="182688" y="1092776"/>
                  </a:lnTo>
                  <a:lnTo>
                    <a:pt x="163642" y="1134277"/>
                  </a:lnTo>
                  <a:lnTo>
                    <a:pt x="145567" y="1176305"/>
                  </a:lnTo>
                  <a:lnTo>
                    <a:pt x="128476" y="1218844"/>
                  </a:lnTo>
                  <a:lnTo>
                    <a:pt x="112385" y="1261882"/>
                  </a:lnTo>
                  <a:lnTo>
                    <a:pt x="97306" y="1305404"/>
                  </a:lnTo>
                  <a:lnTo>
                    <a:pt x="83255" y="1349395"/>
                  </a:lnTo>
                  <a:lnTo>
                    <a:pt x="70246" y="1393841"/>
                  </a:lnTo>
                  <a:lnTo>
                    <a:pt x="58293" y="1438728"/>
                  </a:lnTo>
                  <a:lnTo>
                    <a:pt x="47410" y="1484041"/>
                  </a:lnTo>
                  <a:lnTo>
                    <a:pt x="37612" y="1529767"/>
                  </a:lnTo>
                  <a:lnTo>
                    <a:pt x="28914" y="1575891"/>
                  </a:lnTo>
                  <a:lnTo>
                    <a:pt x="21329" y="1622398"/>
                  </a:lnTo>
                  <a:lnTo>
                    <a:pt x="14871" y="1669274"/>
                  </a:lnTo>
                  <a:lnTo>
                    <a:pt x="9555" y="1716506"/>
                  </a:lnTo>
                  <a:lnTo>
                    <a:pt x="5396" y="1764078"/>
                  </a:lnTo>
                  <a:lnTo>
                    <a:pt x="2408" y="1811976"/>
                  </a:lnTo>
                  <a:lnTo>
                    <a:pt x="604" y="1860187"/>
                  </a:lnTo>
                  <a:lnTo>
                    <a:pt x="0" y="1908695"/>
                  </a:lnTo>
                  <a:close/>
                </a:path>
              </a:pathLst>
            </a:custGeom>
            <a:ln w="6717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pPr defTabSz="646389"/>
              <a:endParaRPr sz="1272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28" name="object 2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-1837607" y="444306"/>
              <a:ext cx="2698688" cy="2698688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-1837604" y="444307"/>
              <a:ext cx="2698858" cy="2698858"/>
            </a:xfrm>
            <a:custGeom>
              <a:avLst/>
              <a:gdLst/>
              <a:ahLst/>
              <a:cxnLst/>
              <a:rect l="l" t="t" r="r" b="b"/>
              <a:pathLst>
                <a:path w="3817620" h="3817620">
                  <a:moveTo>
                    <a:pt x="0" y="1908695"/>
                  </a:moveTo>
                  <a:lnTo>
                    <a:pt x="604" y="1957203"/>
                  </a:lnTo>
                  <a:lnTo>
                    <a:pt x="2408" y="2005413"/>
                  </a:lnTo>
                  <a:lnTo>
                    <a:pt x="5396" y="2053312"/>
                  </a:lnTo>
                  <a:lnTo>
                    <a:pt x="9555" y="2100884"/>
                  </a:lnTo>
                  <a:lnTo>
                    <a:pt x="14871" y="2148115"/>
                  </a:lnTo>
                  <a:lnTo>
                    <a:pt x="21329" y="2194992"/>
                  </a:lnTo>
                  <a:lnTo>
                    <a:pt x="28914" y="2241499"/>
                  </a:lnTo>
                  <a:lnTo>
                    <a:pt x="37612" y="2287622"/>
                  </a:lnTo>
                  <a:lnTo>
                    <a:pt x="47410" y="2333348"/>
                  </a:lnTo>
                  <a:lnTo>
                    <a:pt x="58293" y="2378661"/>
                  </a:lnTo>
                  <a:lnTo>
                    <a:pt x="70246" y="2423548"/>
                  </a:lnTo>
                  <a:lnTo>
                    <a:pt x="83255" y="2467994"/>
                  </a:lnTo>
                  <a:lnTo>
                    <a:pt x="97306" y="2511985"/>
                  </a:lnTo>
                  <a:lnTo>
                    <a:pt x="112385" y="2555506"/>
                  </a:lnTo>
                  <a:lnTo>
                    <a:pt x="128476" y="2598544"/>
                  </a:lnTo>
                  <a:lnTo>
                    <a:pt x="145567" y="2641083"/>
                  </a:lnTo>
                  <a:lnTo>
                    <a:pt x="163642" y="2683111"/>
                  </a:lnTo>
                  <a:lnTo>
                    <a:pt x="182688" y="2724611"/>
                  </a:lnTo>
                  <a:lnTo>
                    <a:pt x="202690" y="2765571"/>
                  </a:lnTo>
                  <a:lnTo>
                    <a:pt x="223633" y="2805975"/>
                  </a:lnTo>
                  <a:lnTo>
                    <a:pt x="245504" y="2845809"/>
                  </a:lnTo>
                  <a:lnTo>
                    <a:pt x="268287" y="2885060"/>
                  </a:lnTo>
                  <a:lnTo>
                    <a:pt x="291970" y="2923712"/>
                  </a:lnTo>
                  <a:lnTo>
                    <a:pt x="316537" y="2961752"/>
                  </a:lnTo>
                  <a:lnTo>
                    <a:pt x="341974" y="2999165"/>
                  </a:lnTo>
                  <a:lnTo>
                    <a:pt x="368267" y="3035937"/>
                  </a:lnTo>
                  <a:lnTo>
                    <a:pt x="395401" y="3072053"/>
                  </a:lnTo>
                  <a:lnTo>
                    <a:pt x="423363" y="3107500"/>
                  </a:lnTo>
                  <a:lnTo>
                    <a:pt x="452138" y="3142262"/>
                  </a:lnTo>
                  <a:lnTo>
                    <a:pt x="481711" y="3176326"/>
                  </a:lnTo>
                  <a:lnTo>
                    <a:pt x="512068" y="3209677"/>
                  </a:lnTo>
                  <a:lnTo>
                    <a:pt x="543195" y="3242301"/>
                  </a:lnTo>
                  <a:lnTo>
                    <a:pt x="575078" y="3274184"/>
                  </a:lnTo>
                  <a:lnTo>
                    <a:pt x="607703" y="3305312"/>
                  </a:lnTo>
                  <a:lnTo>
                    <a:pt x="641054" y="3335669"/>
                  </a:lnTo>
                  <a:lnTo>
                    <a:pt x="675118" y="3365242"/>
                  </a:lnTo>
                  <a:lnTo>
                    <a:pt x="709881" y="3394016"/>
                  </a:lnTo>
                  <a:lnTo>
                    <a:pt x="745328" y="3421978"/>
                  </a:lnTo>
                  <a:lnTo>
                    <a:pt x="781444" y="3449112"/>
                  </a:lnTo>
                  <a:lnTo>
                    <a:pt x="818216" y="3475405"/>
                  </a:lnTo>
                  <a:lnTo>
                    <a:pt x="855629" y="3500842"/>
                  </a:lnTo>
                  <a:lnTo>
                    <a:pt x="893669" y="3525409"/>
                  </a:lnTo>
                  <a:lnTo>
                    <a:pt x="932322" y="3549091"/>
                  </a:lnTo>
                  <a:lnTo>
                    <a:pt x="971573" y="3571875"/>
                  </a:lnTo>
                  <a:lnTo>
                    <a:pt x="1011407" y="3593746"/>
                  </a:lnTo>
                  <a:lnTo>
                    <a:pt x="1051812" y="3614689"/>
                  </a:lnTo>
                  <a:lnTo>
                    <a:pt x="1092772" y="3634691"/>
                  </a:lnTo>
                  <a:lnTo>
                    <a:pt x="1134272" y="3653736"/>
                  </a:lnTo>
                  <a:lnTo>
                    <a:pt x="1176300" y="3671811"/>
                  </a:lnTo>
                  <a:lnTo>
                    <a:pt x="1218840" y="3688902"/>
                  </a:lnTo>
                  <a:lnTo>
                    <a:pt x="1261878" y="3704994"/>
                  </a:lnTo>
                  <a:lnTo>
                    <a:pt x="1305399" y="3720072"/>
                  </a:lnTo>
                  <a:lnTo>
                    <a:pt x="1349391" y="3734123"/>
                  </a:lnTo>
                  <a:lnTo>
                    <a:pt x="1393837" y="3747133"/>
                  </a:lnTo>
                  <a:lnTo>
                    <a:pt x="1438724" y="3759086"/>
                  </a:lnTo>
                  <a:lnTo>
                    <a:pt x="1484038" y="3769968"/>
                  </a:lnTo>
                  <a:lnTo>
                    <a:pt x="1529764" y="3779766"/>
                  </a:lnTo>
                  <a:lnTo>
                    <a:pt x="1575888" y="3788465"/>
                  </a:lnTo>
                  <a:lnTo>
                    <a:pt x="1622395" y="3796050"/>
                  </a:lnTo>
                  <a:lnTo>
                    <a:pt x="1669272" y="3802507"/>
                  </a:lnTo>
                  <a:lnTo>
                    <a:pt x="1716504" y="3807823"/>
                  </a:lnTo>
                  <a:lnTo>
                    <a:pt x="1764076" y="3811982"/>
                  </a:lnTo>
                  <a:lnTo>
                    <a:pt x="1811975" y="3814971"/>
                  </a:lnTo>
                  <a:lnTo>
                    <a:pt x="1860186" y="3816775"/>
                  </a:lnTo>
                  <a:lnTo>
                    <a:pt x="1908695" y="3817379"/>
                  </a:lnTo>
                  <a:lnTo>
                    <a:pt x="1957203" y="3816775"/>
                  </a:lnTo>
                  <a:lnTo>
                    <a:pt x="2005413" y="3814971"/>
                  </a:lnTo>
                  <a:lnTo>
                    <a:pt x="2053312" y="3811982"/>
                  </a:lnTo>
                  <a:lnTo>
                    <a:pt x="2100884" y="3807823"/>
                  </a:lnTo>
                  <a:lnTo>
                    <a:pt x="2148115" y="3802507"/>
                  </a:lnTo>
                  <a:lnTo>
                    <a:pt x="2194991" y="3796050"/>
                  </a:lnTo>
                  <a:lnTo>
                    <a:pt x="2241498" y="3788465"/>
                  </a:lnTo>
                  <a:lnTo>
                    <a:pt x="2287622" y="3779766"/>
                  </a:lnTo>
                  <a:lnTo>
                    <a:pt x="2333347" y="3769968"/>
                  </a:lnTo>
                  <a:lnTo>
                    <a:pt x="2378660" y="3759086"/>
                  </a:lnTo>
                  <a:lnTo>
                    <a:pt x="2423547" y="3747133"/>
                  </a:lnTo>
                  <a:lnTo>
                    <a:pt x="2467993" y="3734123"/>
                  </a:lnTo>
                  <a:lnTo>
                    <a:pt x="2511984" y="3720072"/>
                  </a:lnTo>
                  <a:lnTo>
                    <a:pt x="2555505" y="3704994"/>
                  </a:lnTo>
                  <a:lnTo>
                    <a:pt x="2598542" y="3688902"/>
                  </a:lnTo>
                  <a:lnTo>
                    <a:pt x="2641082" y="3671811"/>
                  </a:lnTo>
                  <a:lnTo>
                    <a:pt x="2683109" y="3653736"/>
                  </a:lnTo>
                  <a:lnTo>
                    <a:pt x="2724609" y="3634691"/>
                  </a:lnTo>
                  <a:lnTo>
                    <a:pt x="2765568" y="3614689"/>
                  </a:lnTo>
                  <a:lnTo>
                    <a:pt x="2805972" y="3593746"/>
                  </a:lnTo>
                  <a:lnTo>
                    <a:pt x="2845806" y="3571875"/>
                  </a:lnTo>
                  <a:lnTo>
                    <a:pt x="2885057" y="3549091"/>
                  </a:lnTo>
                  <a:lnTo>
                    <a:pt x="2923709" y="3525409"/>
                  </a:lnTo>
                  <a:lnTo>
                    <a:pt x="2961749" y="3500842"/>
                  </a:lnTo>
                  <a:lnTo>
                    <a:pt x="2999161" y="3475405"/>
                  </a:lnTo>
                  <a:lnTo>
                    <a:pt x="3035933" y="3449112"/>
                  </a:lnTo>
                  <a:lnTo>
                    <a:pt x="3072049" y="3421978"/>
                  </a:lnTo>
                  <a:lnTo>
                    <a:pt x="3107495" y="3394016"/>
                  </a:lnTo>
                  <a:lnTo>
                    <a:pt x="3142257" y="3365242"/>
                  </a:lnTo>
                  <a:lnTo>
                    <a:pt x="3176321" y="3335669"/>
                  </a:lnTo>
                  <a:lnTo>
                    <a:pt x="3209672" y="3305312"/>
                  </a:lnTo>
                  <a:lnTo>
                    <a:pt x="3242296" y="3274184"/>
                  </a:lnTo>
                  <a:lnTo>
                    <a:pt x="3274179" y="3242301"/>
                  </a:lnTo>
                  <a:lnTo>
                    <a:pt x="3305306" y="3209677"/>
                  </a:lnTo>
                  <a:lnTo>
                    <a:pt x="3335663" y="3176326"/>
                  </a:lnTo>
                  <a:lnTo>
                    <a:pt x="3365235" y="3142262"/>
                  </a:lnTo>
                  <a:lnTo>
                    <a:pt x="3394010" y="3107500"/>
                  </a:lnTo>
                  <a:lnTo>
                    <a:pt x="3421971" y="3072053"/>
                  </a:lnTo>
                  <a:lnTo>
                    <a:pt x="3449105" y="3035937"/>
                  </a:lnTo>
                  <a:lnTo>
                    <a:pt x="3475398" y="2999165"/>
                  </a:lnTo>
                  <a:lnTo>
                    <a:pt x="3500834" y="2961752"/>
                  </a:lnTo>
                  <a:lnTo>
                    <a:pt x="3525401" y="2923712"/>
                  </a:lnTo>
                  <a:lnTo>
                    <a:pt x="3549083" y="2885060"/>
                  </a:lnTo>
                  <a:lnTo>
                    <a:pt x="3571867" y="2845809"/>
                  </a:lnTo>
                  <a:lnTo>
                    <a:pt x="3593737" y="2805975"/>
                  </a:lnTo>
                  <a:lnTo>
                    <a:pt x="3614680" y="2765571"/>
                  </a:lnTo>
                  <a:lnTo>
                    <a:pt x="3634681" y="2724611"/>
                  </a:lnTo>
                  <a:lnTo>
                    <a:pt x="3653727" y="2683111"/>
                  </a:lnTo>
                  <a:lnTo>
                    <a:pt x="3671802" y="2641083"/>
                  </a:lnTo>
                  <a:lnTo>
                    <a:pt x="3688892" y="2598544"/>
                  </a:lnTo>
                  <a:lnTo>
                    <a:pt x="3704984" y="2555506"/>
                  </a:lnTo>
                  <a:lnTo>
                    <a:pt x="3720062" y="2511985"/>
                  </a:lnTo>
                  <a:lnTo>
                    <a:pt x="3734113" y="2467994"/>
                  </a:lnTo>
                  <a:lnTo>
                    <a:pt x="3747122" y="2423548"/>
                  </a:lnTo>
                  <a:lnTo>
                    <a:pt x="3759075" y="2378661"/>
                  </a:lnTo>
                  <a:lnTo>
                    <a:pt x="3769958" y="2333348"/>
                  </a:lnTo>
                  <a:lnTo>
                    <a:pt x="3779755" y="2287622"/>
                  </a:lnTo>
                  <a:lnTo>
                    <a:pt x="3788454" y="2241499"/>
                  </a:lnTo>
                  <a:lnTo>
                    <a:pt x="3796039" y="2194992"/>
                  </a:lnTo>
                  <a:lnTo>
                    <a:pt x="3802496" y="2148115"/>
                  </a:lnTo>
                  <a:lnTo>
                    <a:pt x="3807812" y="2100884"/>
                  </a:lnTo>
                  <a:lnTo>
                    <a:pt x="3811971" y="2053312"/>
                  </a:lnTo>
                  <a:lnTo>
                    <a:pt x="3814960" y="2005413"/>
                  </a:lnTo>
                  <a:lnTo>
                    <a:pt x="3816763" y="1957203"/>
                  </a:lnTo>
                  <a:lnTo>
                    <a:pt x="3817368" y="1908695"/>
                  </a:lnTo>
                  <a:lnTo>
                    <a:pt x="3816763" y="1860187"/>
                  </a:lnTo>
                  <a:lnTo>
                    <a:pt x="3814960" y="1811976"/>
                  </a:lnTo>
                  <a:lnTo>
                    <a:pt x="3811971" y="1764078"/>
                  </a:lnTo>
                  <a:lnTo>
                    <a:pt x="3807812" y="1716506"/>
                  </a:lnTo>
                  <a:lnTo>
                    <a:pt x="3802496" y="1669274"/>
                  </a:lnTo>
                  <a:lnTo>
                    <a:pt x="3796039" y="1622398"/>
                  </a:lnTo>
                  <a:lnTo>
                    <a:pt x="3788454" y="1575891"/>
                  </a:lnTo>
                  <a:lnTo>
                    <a:pt x="3779755" y="1529767"/>
                  </a:lnTo>
                  <a:lnTo>
                    <a:pt x="3769958" y="1484041"/>
                  </a:lnTo>
                  <a:lnTo>
                    <a:pt x="3759075" y="1438728"/>
                  </a:lnTo>
                  <a:lnTo>
                    <a:pt x="3747122" y="1393841"/>
                  </a:lnTo>
                  <a:lnTo>
                    <a:pt x="3734113" y="1349395"/>
                  </a:lnTo>
                  <a:lnTo>
                    <a:pt x="3720062" y="1305404"/>
                  </a:lnTo>
                  <a:lnTo>
                    <a:pt x="3704984" y="1261882"/>
                  </a:lnTo>
                  <a:lnTo>
                    <a:pt x="3688892" y="1218844"/>
                  </a:lnTo>
                  <a:lnTo>
                    <a:pt x="3671802" y="1176305"/>
                  </a:lnTo>
                  <a:lnTo>
                    <a:pt x="3653727" y="1134277"/>
                  </a:lnTo>
                  <a:lnTo>
                    <a:pt x="3634681" y="1092776"/>
                  </a:lnTo>
                  <a:lnTo>
                    <a:pt x="3614680" y="1051817"/>
                  </a:lnTo>
                  <a:lnTo>
                    <a:pt x="3593737" y="1011412"/>
                  </a:lnTo>
                  <a:lnTo>
                    <a:pt x="3571867" y="971578"/>
                  </a:lnTo>
                  <a:lnTo>
                    <a:pt x="3549083" y="932327"/>
                  </a:lnTo>
                  <a:lnTo>
                    <a:pt x="3525401" y="893674"/>
                  </a:lnTo>
                  <a:lnTo>
                    <a:pt x="3500834" y="855634"/>
                  </a:lnTo>
                  <a:lnTo>
                    <a:pt x="3475398" y="818221"/>
                  </a:lnTo>
                  <a:lnTo>
                    <a:pt x="3449105" y="781449"/>
                  </a:lnTo>
                  <a:lnTo>
                    <a:pt x="3421971" y="745332"/>
                  </a:lnTo>
                  <a:lnTo>
                    <a:pt x="3394010" y="709886"/>
                  </a:lnTo>
                  <a:lnTo>
                    <a:pt x="3365235" y="675123"/>
                  </a:lnTo>
                  <a:lnTo>
                    <a:pt x="3335663" y="641059"/>
                  </a:lnTo>
                  <a:lnTo>
                    <a:pt x="3305306" y="607707"/>
                  </a:lnTo>
                  <a:lnTo>
                    <a:pt x="3274179" y="575083"/>
                  </a:lnTo>
                  <a:lnTo>
                    <a:pt x="3242296" y="543200"/>
                  </a:lnTo>
                  <a:lnTo>
                    <a:pt x="3209672" y="512072"/>
                  </a:lnTo>
                  <a:lnTo>
                    <a:pt x="3176321" y="481714"/>
                  </a:lnTo>
                  <a:lnTo>
                    <a:pt x="3142257" y="452141"/>
                  </a:lnTo>
                  <a:lnTo>
                    <a:pt x="3107495" y="423367"/>
                  </a:lnTo>
                  <a:lnTo>
                    <a:pt x="3072049" y="395405"/>
                  </a:lnTo>
                  <a:lnTo>
                    <a:pt x="3035933" y="368270"/>
                  </a:lnTo>
                  <a:lnTo>
                    <a:pt x="2999161" y="341977"/>
                  </a:lnTo>
                  <a:lnTo>
                    <a:pt x="2961749" y="316540"/>
                  </a:lnTo>
                  <a:lnTo>
                    <a:pt x="2923709" y="291973"/>
                  </a:lnTo>
                  <a:lnTo>
                    <a:pt x="2885057" y="268290"/>
                  </a:lnTo>
                  <a:lnTo>
                    <a:pt x="2845806" y="245506"/>
                  </a:lnTo>
                  <a:lnTo>
                    <a:pt x="2805972" y="223635"/>
                  </a:lnTo>
                  <a:lnTo>
                    <a:pt x="2765568" y="202692"/>
                  </a:lnTo>
                  <a:lnTo>
                    <a:pt x="2724609" y="182690"/>
                  </a:lnTo>
                  <a:lnTo>
                    <a:pt x="2683109" y="163644"/>
                  </a:lnTo>
                  <a:lnTo>
                    <a:pt x="2641082" y="145569"/>
                  </a:lnTo>
                  <a:lnTo>
                    <a:pt x="2598542" y="128478"/>
                  </a:lnTo>
                  <a:lnTo>
                    <a:pt x="2555505" y="112386"/>
                  </a:lnTo>
                  <a:lnTo>
                    <a:pt x="2511984" y="97307"/>
                  </a:lnTo>
                  <a:lnTo>
                    <a:pt x="2467993" y="83256"/>
                  </a:lnTo>
                  <a:lnTo>
                    <a:pt x="2423547" y="70247"/>
                  </a:lnTo>
                  <a:lnTo>
                    <a:pt x="2378660" y="58293"/>
                  </a:lnTo>
                  <a:lnTo>
                    <a:pt x="2333347" y="47411"/>
                  </a:lnTo>
                  <a:lnTo>
                    <a:pt x="2287622" y="37613"/>
                  </a:lnTo>
                  <a:lnTo>
                    <a:pt x="2241498" y="28914"/>
                  </a:lnTo>
                  <a:lnTo>
                    <a:pt x="2194991" y="21329"/>
                  </a:lnTo>
                  <a:lnTo>
                    <a:pt x="2148115" y="14871"/>
                  </a:lnTo>
                  <a:lnTo>
                    <a:pt x="2100884" y="9556"/>
                  </a:lnTo>
                  <a:lnTo>
                    <a:pt x="2053312" y="5396"/>
                  </a:lnTo>
                  <a:lnTo>
                    <a:pt x="2005413" y="2408"/>
                  </a:lnTo>
                  <a:lnTo>
                    <a:pt x="1957203" y="604"/>
                  </a:lnTo>
                  <a:lnTo>
                    <a:pt x="1908695" y="0"/>
                  </a:lnTo>
                  <a:lnTo>
                    <a:pt x="1860186" y="604"/>
                  </a:lnTo>
                  <a:lnTo>
                    <a:pt x="1811975" y="2408"/>
                  </a:lnTo>
                  <a:lnTo>
                    <a:pt x="1764076" y="5396"/>
                  </a:lnTo>
                  <a:lnTo>
                    <a:pt x="1716504" y="9556"/>
                  </a:lnTo>
                  <a:lnTo>
                    <a:pt x="1669272" y="14871"/>
                  </a:lnTo>
                  <a:lnTo>
                    <a:pt x="1622395" y="21329"/>
                  </a:lnTo>
                  <a:lnTo>
                    <a:pt x="1575888" y="28914"/>
                  </a:lnTo>
                  <a:lnTo>
                    <a:pt x="1529764" y="37613"/>
                  </a:lnTo>
                  <a:lnTo>
                    <a:pt x="1484038" y="47411"/>
                  </a:lnTo>
                  <a:lnTo>
                    <a:pt x="1438724" y="58293"/>
                  </a:lnTo>
                  <a:lnTo>
                    <a:pt x="1393837" y="70247"/>
                  </a:lnTo>
                  <a:lnTo>
                    <a:pt x="1349391" y="83256"/>
                  </a:lnTo>
                  <a:lnTo>
                    <a:pt x="1305399" y="97307"/>
                  </a:lnTo>
                  <a:lnTo>
                    <a:pt x="1261878" y="112386"/>
                  </a:lnTo>
                  <a:lnTo>
                    <a:pt x="1218840" y="128478"/>
                  </a:lnTo>
                  <a:lnTo>
                    <a:pt x="1176300" y="145569"/>
                  </a:lnTo>
                  <a:lnTo>
                    <a:pt x="1134272" y="163644"/>
                  </a:lnTo>
                  <a:lnTo>
                    <a:pt x="1092772" y="182690"/>
                  </a:lnTo>
                  <a:lnTo>
                    <a:pt x="1051812" y="202692"/>
                  </a:lnTo>
                  <a:lnTo>
                    <a:pt x="1011407" y="223635"/>
                  </a:lnTo>
                  <a:lnTo>
                    <a:pt x="971573" y="245506"/>
                  </a:lnTo>
                  <a:lnTo>
                    <a:pt x="932322" y="268290"/>
                  </a:lnTo>
                  <a:lnTo>
                    <a:pt x="893669" y="291973"/>
                  </a:lnTo>
                  <a:lnTo>
                    <a:pt x="855629" y="316540"/>
                  </a:lnTo>
                  <a:lnTo>
                    <a:pt x="818216" y="341977"/>
                  </a:lnTo>
                  <a:lnTo>
                    <a:pt x="781444" y="368270"/>
                  </a:lnTo>
                  <a:lnTo>
                    <a:pt x="745328" y="395405"/>
                  </a:lnTo>
                  <a:lnTo>
                    <a:pt x="709881" y="423367"/>
                  </a:lnTo>
                  <a:lnTo>
                    <a:pt x="675118" y="452141"/>
                  </a:lnTo>
                  <a:lnTo>
                    <a:pt x="641054" y="481714"/>
                  </a:lnTo>
                  <a:lnTo>
                    <a:pt x="607703" y="512072"/>
                  </a:lnTo>
                  <a:lnTo>
                    <a:pt x="575078" y="543200"/>
                  </a:lnTo>
                  <a:lnTo>
                    <a:pt x="543195" y="575083"/>
                  </a:lnTo>
                  <a:lnTo>
                    <a:pt x="512068" y="607707"/>
                  </a:lnTo>
                  <a:lnTo>
                    <a:pt x="481711" y="641059"/>
                  </a:lnTo>
                  <a:lnTo>
                    <a:pt x="452138" y="675123"/>
                  </a:lnTo>
                  <a:lnTo>
                    <a:pt x="423363" y="709886"/>
                  </a:lnTo>
                  <a:lnTo>
                    <a:pt x="395401" y="745332"/>
                  </a:lnTo>
                  <a:lnTo>
                    <a:pt x="368267" y="781449"/>
                  </a:lnTo>
                  <a:lnTo>
                    <a:pt x="341974" y="818221"/>
                  </a:lnTo>
                  <a:lnTo>
                    <a:pt x="316537" y="855634"/>
                  </a:lnTo>
                  <a:lnTo>
                    <a:pt x="291970" y="893674"/>
                  </a:lnTo>
                  <a:lnTo>
                    <a:pt x="268287" y="932327"/>
                  </a:lnTo>
                  <a:lnTo>
                    <a:pt x="245504" y="971578"/>
                  </a:lnTo>
                  <a:lnTo>
                    <a:pt x="223633" y="1011412"/>
                  </a:lnTo>
                  <a:lnTo>
                    <a:pt x="202690" y="1051817"/>
                  </a:lnTo>
                  <a:lnTo>
                    <a:pt x="182688" y="1092776"/>
                  </a:lnTo>
                  <a:lnTo>
                    <a:pt x="163642" y="1134277"/>
                  </a:lnTo>
                  <a:lnTo>
                    <a:pt x="145567" y="1176305"/>
                  </a:lnTo>
                  <a:lnTo>
                    <a:pt x="128476" y="1218844"/>
                  </a:lnTo>
                  <a:lnTo>
                    <a:pt x="112385" y="1261882"/>
                  </a:lnTo>
                  <a:lnTo>
                    <a:pt x="97306" y="1305404"/>
                  </a:lnTo>
                  <a:lnTo>
                    <a:pt x="83255" y="1349395"/>
                  </a:lnTo>
                  <a:lnTo>
                    <a:pt x="70246" y="1393841"/>
                  </a:lnTo>
                  <a:lnTo>
                    <a:pt x="58293" y="1438728"/>
                  </a:lnTo>
                  <a:lnTo>
                    <a:pt x="47410" y="1484041"/>
                  </a:lnTo>
                  <a:lnTo>
                    <a:pt x="37612" y="1529767"/>
                  </a:lnTo>
                  <a:lnTo>
                    <a:pt x="28914" y="1575891"/>
                  </a:lnTo>
                  <a:lnTo>
                    <a:pt x="21329" y="1622398"/>
                  </a:lnTo>
                  <a:lnTo>
                    <a:pt x="14871" y="1669274"/>
                  </a:lnTo>
                  <a:lnTo>
                    <a:pt x="9555" y="1716506"/>
                  </a:lnTo>
                  <a:lnTo>
                    <a:pt x="5396" y="1764078"/>
                  </a:lnTo>
                  <a:lnTo>
                    <a:pt x="2408" y="1811976"/>
                  </a:lnTo>
                  <a:lnTo>
                    <a:pt x="604" y="1860187"/>
                  </a:lnTo>
                  <a:lnTo>
                    <a:pt x="0" y="1908695"/>
                  </a:lnTo>
                  <a:close/>
                </a:path>
              </a:pathLst>
            </a:custGeom>
            <a:ln w="6717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pPr defTabSz="646389"/>
              <a:endParaRPr sz="1272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-2136337" y="145568"/>
              <a:ext cx="3085821" cy="1764672"/>
            </a:xfrm>
            <a:custGeom>
              <a:avLst/>
              <a:gdLst/>
              <a:ahLst/>
              <a:cxnLst/>
              <a:rect l="l" t="t" r="r" b="b"/>
              <a:pathLst>
                <a:path w="4364990" h="2496185">
                  <a:moveTo>
                    <a:pt x="4364929" y="1190698"/>
                  </a:moveTo>
                  <a:lnTo>
                    <a:pt x="4341020" y="1149164"/>
                  </a:lnTo>
                  <a:lnTo>
                    <a:pt x="4316288" y="1108174"/>
                  </a:lnTo>
                  <a:lnTo>
                    <a:pt x="4290744" y="1067738"/>
                  </a:lnTo>
                  <a:lnTo>
                    <a:pt x="4264399" y="1027868"/>
                  </a:lnTo>
                  <a:lnTo>
                    <a:pt x="4237266" y="988575"/>
                  </a:lnTo>
                  <a:lnTo>
                    <a:pt x="4209354" y="949870"/>
                  </a:lnTo>
                  <a:lnTo>
                    <a:pt x="4180676" y="911764"/>
                  </a:lnTo>
                  <a:lnTo>
                    <a:pt x="4151243" y="874270"/>
                  </a:lnTo>
                  <a:lnTo>
                    <a:pt x="4121065" y="837397"/>
                  </a:lnTo>
                  <a:lnTo>
                    <a:pt x="4090155" y="801158"/>
                  </a:lnTo>
                  <a:lnTo>
                    <a:pt x="4058523" y="765564"/>
                  </a:lnTo>
                  <a:lnTo>
                    <a:pt x="4026181" y="730625"/>
                  </a:lnTo>
                  <a:lnTo>
                    <a:pt x="3993141" y="696354"/>
                  </a:lnTo>
                  <a:lnTo>
                    <a:pt x="3959412" y="662761"/>
                  </a:lnTo>
                  <a:lnTo>
                    <a:pt x="3925008" y="629859"/>
                  </a:lnTo>
                  <a:lnTo>
                    <a:pt x="3889938" y="597657"/>
                  </a:lnTo>
                  <a:lnTo>
                    <a:pt x="3854215" y="566168"/>
                  </a:lnTo>
                  <a:lnTo>
                    <a:pt x="3817849" y="535402"/>
                  </a:lnTo>
                  <a:lnTo>
                    <a:pt x="3780852" y="505371"/>
                  </a:lnTo>
                  <a:lnTo>
                    <a:pt x="3743235" y="476087"/>
                  </a:lnTo>
                  <a:lnTo>
                    <a:pt x="3705010" y="447560"/>
                  </a:lnTo>
                  <a:lnTo>
                    <a:pt x="3666187" y="419802"/>
                  </a:lnTo>
                  <a:lnTo>
                    <a:pt x="3626779" y="392824"/>
                  </a:lnTo>
                  <a:lnTo>
                    <a:pt x="3586795" y="366638"/>
                  </a:lnTo>
                  <a:lnTo>
                    <a:pt x="3546249" y="341254"/>
                  </a:lnTo>
                  <a:lnTo>
                    <a:pt x="3505150" y="316684"/>
                  </a:lnTo>
                  <a:lnTo>
                    <a:pt x="3463510" y="292940"/>
                  </a:lnTo>
                  <a:lnTo>
                    <a:pt x="3421341" y="270032"/>
                  </a:lnTo>
                  <a:lnTo>
                    <a:pt x="3378653" y="247972"/>
                  </a:lnTo>
                  <a:lnTo>
                    <a:pt x="3335459" y="226771"/>
                  </a:lnTo>
                  <a:lnTo>
                    <a:pt x="3291769" y="206440"/>
                  </a:lnTo>
                  <a:lnTo>
                    <a:pt x="3247594" y="186991"/>
                  </a:lnTo>
                  <a:lnTo>
                    <a:pt x="3202946" y="168435"/>
                  </a:lnTo>
                  <a:lnTo>
                    <a:pt x="3157837" y="150784"/>
                  </a:lnTo>
                  <a:lnTo>
                    <a:pt x="3112277" y="134048"/>
                  </a:lnTo>
                  <a:lnTo>
                    <a:pt x="3066278" y="118239"/>
                  </a:lnTo>
                  <a:lnTo>
                    <a:pt x="3019851" y="103368"/>
                  </a:lnTo>
                  <a:lnTo>
                    <a:pt x="2973007" y="89446"/>
                  </a:lnTo>
                  <a:lnTo>
                    <a:pt x="2925757" y="76485"/>
                  </a:lnTo>
                  <a:lnTo>
                    <a:pt x="2878114" y="64496"/>
                  </a:lnTo>
                  <a:lnTo>
                    <a:pt x="2830088" y="53491"/>
                  </a:lnTo>
                  <a:lnTo>
                    <a:pt x="2781690" y="43480"/>
                  </a:lnTo>
                  <a:lnTo>
                    <a:pt x="2732933" y="34475"/>
                  </a:lnTo>
                  <a:lnTo>
                    <a:pt x="2683826" y="26487"/>
                  </a:lnTo>
                  <a:lnTo>
                    <a:pt x="2634382" y="19527"/>
                  </a:lnTo>
                  <a:lnTo>
                    <a:pt x="2584611" y="13607"/>
                  </a:lnTo>
                  <a:lnTo>
                    <a:pt x="2534525" y="8739"/>
                  </a:lnTo>
                  <a:lnTo>
                    <a:pt x="2484135" y="4932"/>
                  </a:lnTo>
                  <a:lnTo>
                    <a:pt x="2433453" y="2199"/>
                  </a:lnTo>
                  <a:lnTo>
                    <a:pt x="2382490" y="551"/>
                  </a:lnTo>
                  <a:lnTo>
                    <a:pt x="2331257" y="0"/>
                  </a:lnTo>
                  <a:lnTo>
                    <a:pt x="2283091" y="487"/>
                  </a:lnTo>
                  <a:lnTo>
                    <a:pt x="2235163" y="1944"/>
                  </a:lnTo>
                  <a:lnTo>
                    <a:pt x="2187482" y="4361"/>
                  </a:lnTo>
                  <a:lnTo>
                    <a:pt x="2140058" y="7728"/>
                  </a:lnTo>
                  <a:lnTo>
                    <a:pt x="2092900" y="12036"/>
                  </a:lnTo>
                  <a:lnTo>
                    <a:pt x="2046017" y="17275"/>
                  </a:lnTo>
                  <a:lnTo>
                    <a:pt x="1999419" y="23437"/>
                  </a:lnTo>
                  <a:lnTo>
                    <a:pt x="1953115" y="30512"/>
                  </a:lnTo>
                  <a:lnTo>
                    <a:pt x="1907115" y="38490"/>
                  </a:lnTo>
                  <a:lnTo>
                    <a:pt x="1861428" y="47363"/>
                  </a:lnTo>
                  <a:lnTo>
                    <a:pt x="1816063" y="57120"/>
                  </a:lnTo>
                  <a:lnTo>
                    <a:pt x="1771030" y="67753"/>
                  </a:lnTo>
                  <a:lnTo>
                    <a:pt x="1726337" y="79252"/>
                  </a:lnTo>
                  <a:lnTo>
                    <a:pt x="1681995" y="91607"/>
                  </a:lnTo>
                  <a:lnTo>
                    <a:pt x="1638013" y="104809"/>
                  </a:lnTo>
                  <a:lnTo>
                    <a:pt x="1594400" y="118850"/>
                  </a:lnTo>
                  <a:lnTo>
                    <a:pt x="1551166" y="133719"/>
                  </a:lnTo>
                  <a:lnTo>
                    <a:pt x="1508319" y="149407"/>
                  </a:lnTo>
                  <a:lnTo>
                    <a:pt x="1465870" y="165905"/>
                  </a:lnTo>
                  <a:lnTo>
                    <a:pt x="1423827" y="183203"/>
                  </a:lnTo>
                  <a:lnTo>
                    <a:pt x="1382201" y="201293"/>
                  </a:lnTo>
                  <a:lnTo>
                    <a:pt x="1341000" y="220164"/>
                  </a:lnTo>
                  <a:lnTo>
                    <a:pt x="1300233" y="239807"/>
                  </a:lnTo>
                  <a:lnTo>
                    <a:pt x="1259911" y="260213"/>
                  </a:lnTo>
                  <a:lnTo>
                    <a:pt x="1220042" y="281373"/>
                  </a:lnTo>
                  <a:lnTo>
                    <a:pt x="1180636" y="303277"/>
                  </a:lnTo>
                  <a:lnTo>
                    <a:pt x="1141703" y="325915"/>
                  </a:lnTo>
                  <a:lnTo>
                    <a:pt x="1103251" y="349279"/>
                  </a:lnTo>
                  <a:lnTo>
                    <a:pt x="1065290" y="373359"/>
                  </a:lnTo>
                  <a:lnTo>
                    <a:pt x="1027830" y="398146"/>
                  </a:lnTo>
                  <a:lnTo>
                    <a:pt x="990879" y="423630"/>
                  </a:lnTo>
                  <a:lnTo>
                    <a:pt x="954448" y="449802"/>
                  </a:lnTo>
                  <a:lnTo>
                    <a:pt x="918545" y="476652"/>
                  </a:lnTo>
                  <a:lnTo>
                    <a:pt x="883179" y="504171"/>
                  </a:lnTo>
                  <a:lnTo>
                    <a:pt x="848362" y="532351"/>
                  </a:lnTo>
                  <a:lnTo>
                    <a:pt x="814101" y="561180"/>
                  </a:lnTo>
                  <a:lnTo>
                    <a:pt x="780405" y="590651"/>
                  </a:lnTo>
                  <a:lnTo>
                    <a:pt x="747286" y="620753"/>
                  </a:lnTo>
                  <a:lnTo>
                    <a:pt x="714751" y="651478"/>
                  </a:lnTo>
                  <a:lnTo>
                    <a:pt x="682810" y="682815"/>
                  </a:lnTo>
                  <a:lnTo>
                    <a:pt x="651473" y="714756"/>
                  </a:lnTo>
                  <a:lnTo>
                    <a:pt x="620748" y="747292"/>
                  </a:lnTo>
                  <a:lnTo>
                    <a:pt x="590646" y="780412"/>
                  </a:lnTo>
                  <a:lnTo>
                    <a:pt x="561176" y="814107"/>
                  </a:lnTo>
                  <a:lnTo>
                    <a:pt x="532346" y="848368"/>
                  </a:lnTo>
                  <a:lnTo>
                    <a:pt x="504167" y="883186"/>
                  </a:lnTo>
                  <a:lnTo>
                    <a:pt x="476648" y="918552"/>
                  </a:lnTo>
                  <a:lnTo>
                    <a:pt x="449798" y="954455"/>
                  </a:lnTo>
                  <a:lnTo>
                    <a:pt x="423626" y="990887"/>
                  </a:lnTo>
                  <a:lnTo>
                    <a:pt x="398142" y="1027837"/>
                  </a:lnTo>
                  <a:lnTo>
                    <a:pt x="373356" y="1065298"/>
                  </a:lnTo>
                  <a:lnTo>
                    <a:pt x="349276" y="1103259"/>
                  </a:lnTo>
                  <a:lnTo>
                    <a:pt x="325912" y="1141711"/>
                  </a:lnTo>
                  <a:lnTo>
                    <a:pt x="303274" y="1180645"/>
                  </a:lnTo>
                  <a:lnTo>
                    <a:pt x="281370" y="1220051"/>
                  </a:lnTo>
                  <a:lnTo>
                    <a:pt x="260211" y="1259920"/>
                  </a:lnTo>
                  <a:lnTo>
                    <a:pt x="239805" y="1300242"/>
                  </a:lnTo>
                  <a:lnTo>
                    <a:pt x="220162" y="1341009"/>
                  </a:lnTo>
                  <a:lnTo>
                    <a:pt x="201291" y="1382210"/>
                  </a:lnTo>
                  <a:lnTo>
                    <a:pt x="183202" y="1423837"/>
                  </a:lnTo>
                  <a:lnTo>
                    <a:pt x="165903" y="1465880"/>
                  </a:lnTo>
                  <a:lnTo>
                    <a:pt x="149406" y="1508329"/>
                  </a:lnTo>
                  <a:lnTo>
                    <a:pt x="133718" y="1551176"/>
                  </a:lnTo>
                  <a:lnTo>
                    <a:pt x="118849" y="1594410"/>
                  </a:lnTo>
                  <a:lnTo>
                    <a:pt x="104808" y="1638023"/>
                  </a:lnTo>
                  <a:lnTo>
                    <a:pt x="91606" y="1682006"/>
                  </a:lnTo>
                  <a:lnTo>
                    <a:pt x="79251" y="1726348"/>
                  </a:lnTo>
                  <a:lnTo>
                    <a:pt x="67752" y="1771040"/>
                  </a:lnTo>
                  <a:lnTo>
                    <a:pt x="57120" y="1816073"/>
                  </a:lnTo>
                  <a:lnTo>
                    <a:pt x="47362" y="1861439"/>
                  </a:lnTo>
                  <a:lnTo>
                    <a:pt x="38490" y="1907126"/>
                  </a:lnTo>
                  <a:lnTo>
                    <a:pt x="30512" y="1953126"/>
                  </a:lnTo>
                  <a:lnTo>
                    <a:pt x="23437" y="1999430"/>
                  </a:lnTo>
                  <a:lnTo>
                    <a:pt x="17275" y="2046028"/>
                  </a:lnTo>
                  <a:lnTo>
                    <a:pt x="12036" y="2092911"/>
                  </a:lnTo>
                  <a:lnTo>
                    <a:pt x="7728" y="2140069"/>
                  </a:lnTo>
                  <a:lnTo>
                    <a:pt x="4361" y="2187493"/>
                  </a:lnTo>
                  <a:lnTo>
                    <a:pt x="1944" y="2235174"/>
                  </a:lnTo>
                  <a:lnTo>
                    <a:pt x="487" y="2283102"/>
                  </a:lnTo>
                  <a:lnTo>
                    <a:pt x="0" y="2331268"/>
                  </a:lnTo>
                  <a:lnTo>
                    <a:pt x="355" y="2372752"/>
                  </a:lnTo>
                  <a:lnTo>
                    <a:pt x="1434" y="2414063"/>
                  </a:lnTo>
                  <a:lnTo>
                    <a:pt x="3229" y="2455192"/>
                  </a:lnTo>
                  <a:lnTo>
                    <a:pt x="5732" y="2496128"/>
                  </a:lnTo>
                </a:path>
              </a:pathLst>
            </a:custGeom>
            <a:ln w="22393">
              <a:solidFill>
                <a:srgbClr val="74233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pPr defTabSz="646389"/>
              <a:endParaRPr sz="1272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31" name="object 3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25631" y="857247"/>
              <a:ext cx="91058" cy="91058"/>
            </a:xfrm>
            <a:prstGeom prst="rect">
              <a:avLst/>
            </a:prstGeom>
          </p:spPr>
        </p:pic>
      </p:grpSp>
      <p:sp>
        <p:nvSpPr>
          <p:cNvPr id="32" name="object 32"/>
          <p:cNvSpPr txBox="1"/>
          <p:nvPr/>
        </p:nvSpPr>
        <p:spPr>
          <a:xfrm>
            <a:off x="4075326" y="3275094"/>
            <a:ext cx="5419060" cy="712672"/>
          </a:xfrm>
          <a:prstGeom prst="rect">
            <a:avLst/>
          </a:prstGeom>
        </p:spPr>
        <p:txBody>
          <a:bodyPr vert="horz" wrap="square" lIns="0" tIns="17059" rIns="0" bIns="0" rtlCol="0">
            <a:spAutoFit/>
          </a:bodyPr>
          <a:lstStyle/>
          <a:p>
            <a:pPr marL="8978" marR="3591" defTabSz="646389">
              <a:lnSpc>
                <a:spcPct val="150000"/>
              </a:lnSpc>
              <a:spcBef>
                <a:spcPts val="134"/>
              </a:spcBef>
            </a:pPr>
            <a:r>
              <a:rPr sz="1600" b="1" i="1" kern="0" dirty="0">
                <a:solidFill>
                  <a:srgbClr val="FFFFFF"/>
                </a:solidFill>
                <a:latin typeface="Raleway" panose="020B0503030101060003" pitchFamily="34" charset="0"/>
                <a:ea typeface="Verdana" panose="020B0604030504040204" pitchFamily="34" charset="0"/>
                <a:cs typeface="Raleway Medium"/>
              </a:rPr>
              <a:t>Hast du Fragen oder möchtest du uns etwas mitteilen? Zögere nicht uns zu </a:t>
            </a:r>
            <a:r>
              <a:rPr sz="1600" b="1" i="1" kern="0" dirty="0" err="1">
                <a:solidFill>
                  <a:srgbClr val="FFFFFF"/>
                </a:solidFill>
                <a:latin typeface="Raleway" panose="020B0503030101060003" pitchFamily="34" charset="0"/>
                <a:ea typeface="Verdana" panose="020B0604030504040204" pitchFamily="34" charset="0"/>
                <a:cs typeface="Raleway Medium"/>
              </a:rPr>
              <a:t>kontaktieren</a:t>
            </a:r>
            <a:r>
              <a:rPr sz="1600" b="1" i="1" kern="0" dirty="0">
                <a:solidFill>
                  <a:srgbClr val="FFFFFF"/>
                </a:solidFill>
                <a:latin typeface="Raleway" panose="020B0503030101060003" pitchFamily="34" charset="0"/>
                <a:ea typeface="Verdana" panose="020B0604030504040204" pitchFamily="34" charset="0"/>
                <a:cs typeface="Raleway Medium"/>
              </a:rPr>
              <a:t>.</a:t>
            </a:r>
            <a:endParaRPr sz="1600" b="1" i="1" kern="0" dirty="0">
              <a:solidFill>
                <a:sysClr val="windowText" lastClr="000000"/>
              </a:solidFill>
              <a:latin typeface="Raleway" panose="020B0503030101060003" pitchFamily="34" charset="0"/>
              <a:ea typeface="Verdana" panose="020B0604030504040204" pitchFamily="34" charset="0"/>
              <a:cs typeface="Raleway Medium"/>
            </a:endParaRPr>
          </a:p>
        </p:txBody>
      </p:sp>
      <p:sp>
        <p:nvSpPr>
          <p:cNvPr id="52" name="object 32">
            <a:extLst>
              <a:ext uri="{FF2B5EF4-FFF2-40B4-BE49-F238E27FC236}">
                <a16:creationId xmlns:a16="http://schemas.microsoft.com/office/drawing/2014/main" id="{31E2AA91-075A-0B8D-CF2A-1F86B3EF6F89}"/>
              </a:ext>
            </a:extLst>
          </p:cNvPr>
          <p:cNvSpPr txBox="1"/>
          <p:nvPr/>
        </p:nvSpPr>
        <p:spPr>
          <a:xfrm>
            <a:off x="1091740" y="4561303"/>
            <a:ext cx="2915364" cy="263447"/>
          </a:xfrm>
          <a:prstGeom prst="rect">
            <a:avLst/>
          </a:prstGeom>
        </p:spPr>
        <p:txBody>
          <a:bodyPr vert="horz" wrap="square" lIns="0" tIns="17059" rIns="0" bIns="0" rtlCol="0">
            <a:spAutoFit/>
          </a:bodyPr>
          <a:lstStyle/>
          <a:p>
            <a:pPr marL="8978" marR="3591" defTabSz="646389">
              <a:spcBef>
                <a:spcPts val="134"/>
              </a:spcBef>
            </a:pPr>
            <a:r>
              <a:rPr lang="de-DE" sz="1600" b="1" kern="0" dirty="0">
                <a:solidFill>
                  <a:srgbClr val="FFFFFF"/>
                </a:solidFill>
                <a:latin typeface="Raleway" panose="020B0503030101060003" pitchFamily="34" charset="0"/>
                <a:ea typeface="Verdana" panose="020B0604030504040204" pitchFamily="34" charset="0"/>
                <a:cs typeface="Raleway Medium"/>
              </a:rPr>
              <a:t>Kontakt</a:t>
            </a:r>
          </a:p>
        </p:txBody>
      </p:sp>
      <p:pic>
        <p:nvPicPr>
          <p:cNvPr id="54" name="Graphic 53">
            <a:extLst>
              <a:ext uri="{FF2B5EF4-FFF2-40B4-BE49-F238E27FC236}">
                <a16:creationId xmlns:a16="http://schemas.microsoft.com/office/drawing/2014/main" id="{37F9EDA3-F138-8290-A425-3FE8450896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12060" y="4943076"/>
            <a:ext cx="290021" cy="290021"/>
          </a:xfrm>
          <a:prstGeom prst="rect">
            <a:avLst/>
          </a:prstGeom>
        </p:spPr>
      </p:pic>
      <p:sp>
        <p:nvSpPr>
          <p:cNvPr id="56" name="object 32">
            <a:extLst>
              <a:ext uri="{FF2B5EF4-FFF2-40B4-BE49-F238E27FC236}">
                <a16:creationId xmlns:a16="http://schemas.microsoft.com/office/drawing/2014/main" id="{4539FD1E-5239-E8DC-7A12-D1A8AA30A6F1}"/>
              </a:ext>
            </a:extLst>
          </p:cNvPr>
          <p:cNvSpPr txBox="1"/>
          <p:nvPr/>
        </p:nvSpPr>
        <p:spPr>
          <a:xfrm>
            <a:off x="1540860" y="4973868"/>
            <a:ext cx="1364948" cy="201892"/>
          </a:xfrm>
          <a:prstGeom prst="rect">
            <a:avLst/>
          </a:prstGeom>
        </p:spPr>
        <p:txBody>
          <a:bodyPr vert="horz" wrap="square" lIns="0" tIns="17059" rIns="0" bIns="0" rtlCol="0">
            <a:spAutoFit/>
          </a:bodyPr>
          <a:lstStyle/>
          <a:p>
            <a:pPr marL="8978" marR="3591" defTabSz="646389">
              <a:spcBef>
                <a:spcPts val="134"/>
              </a:spcBef>
            </a:pPr>
            <a:r>
              <a:rPr lang="de-DE" sz="1200" kern="0" dirty="0">
                <a:solidFill>
                  <a:srgbClr val="FFFFFF"/>
                </a:solidFill>
                <a:latin typeface="Raleway" panose="020B0503030101060003" pitchFamily="34" charset="0"/>
                <a:ea typeface="Verdana" panose="020B0604030504040204" pitchFamily="34" charset="0"/>
                <a:cs typeface="Raleway Medium"/>
              </a:rPr>
              <a:t>+41 71 642 12 89</a:t>
            </a:r>
          </a:p>
        </p:txBody>
      </p:sp>
      <p:pic>
        <p:nvPicPr>
          <p:cNvPr id="57" name="Graphic 56">
            <a:extLst>
              <a:ext uri="{FF2B5EF4-FFF2-40B4-BE49-F238E27FC236}">
                <a16:creationId xmlns:a16="http://schemas.microsoft.com/office/drawing/2014/main" id="{2812288B-F060-4303-0984-47ED47FE64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1112060" y="5321241"/>
            <a:ext cx="290021" cy="290021"/>
          </a:xfrm>
          <a:prstGeom prst="rect">
            <a:avLst/>
          </a:prstGeom>
        </p:spPr>
      </p:pic>
      <p:sp>
        <p:nvSpPr>
          <p:cNvPr id="58" name="object 32">
            <a:extLst>
              <a:ext uri="{FF2B5EF4-FFF2-40B4-BE49-F238E27FC236}">
                <a16:creationId xmlns:a16="http://schemas.microsoft.com/office/drawing/2014/main" id="{845603E1-DBBF-9FEE-095B-EAA3B1F683D8}"/>
              </a:ext>
            </a:extLst>
          </p:cNvPr>
          <p:cNvSpPr txBox="1"/>
          <p:nvPr/>
        </p:nvSpPr>
        <p:spPr>
          <a:xfrm>
            <a:off x="1540860" y="5352033"/>
            <a:ext cx="2015140" cy="201892"/>
          </a:xfrm>
          <a:prstGeom prst="rect">
            <a:avLst/>
          </a:prstGeom>
        </p:spPr>
        <p:txBody>
          <a:bodyPr vert="horz" wrap="square" lIns="0" tIns="17059" rIns="0" bIns="0" rtlCol="0">
            <a:spAutoFit/>
          </a:bodyPr>
          <a:lstStyle/>
          <a:p>
            <a:pPr marL="8978" marR="3591" defTabSz="646389">
              <a:spcBef>
                <a:spcPts val="134"/>
              </a:spcBef>
            </a:pPr>
            <a:r>
              <a:rPr lang="de-DE" sz="1200" kern="0" dirty="0">
                <a:solidFill>
                  <a:srgbClr val="FFFFFF"/>
                </a:solidFill>
                <a:latin typeface="Raleway" panose="020B0503030101060003" pitchFamily="34" charset="0"/>
                <a:ea typeface="Verdana" panose="020B0604030504040204" pitchFamily="34" charset="0"/>
                <a:cs typeface="Raleway Medium"/>
              </a:rPr>
              <a:t>info@sport-scholarships.ch </a:t>
            </a:r>
          </a:p>
        </p:txBody>
      </p:sp>
      <p:pic>
        <p:nvPicPr>
          <p:cNvPr id="59" name="Graphic 58">
            <a:extLst>
              <a:ext uri="{FF2B5EF4-FFF2-40B4-BE49-F238E27FC236}">
                <a16:creationId xmlns:a16="http://schemas.microsoft.com/office/drawing/2014/main" id="{3965A9C3-1554-AEFB-5B3B-4DE7789E6F3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1112060" y="5697560"/>
            <a:ext cx="290021" cy="290021"/>
          </a:xfrm>
          <a:prstGeom prst="rect">
            <a:avLst/>
          </a:prstGeom>
        </p:spPr>
      </p:pic>
      <p:sp>
        <p:nvSpPr>
          <p:cNvPr id="60" name="object 32">
            <a:extLst>
              <a:ext uri="{FF2B5EF4-FFF2-40B4-BE49-F238E27FC236}">
                <a16:creationId xmlns:a16="http://schemas.microsoft.com/office/drawing/2014/main" id="{FA9896E3-91F0-1D74-F31D-6A5A91C706EB}"/>
              </a:ext>
            </a:extLst>
          </p:cNvPr>
          <p:cNvSpPr txBox="1"/>
          <p:nvPr/>
        </p:nvSpPr>
        <p:spPr>
          <a:xfrm>
            <a:off x="1540860" y="5728352"/>
            <a:ext cx="2015140" cy="201892"/>
          </a:xfrm>
          <a:prstGeom prst="rect">
            <a:avLst/>
          </a:prstGeom>
        </p:spPr>
        <p:txBody>
          <a:bodyPr vert="horz" wrap="square" lIns="0" tIns="17059" rIns="0" bIns="0" rtlCol="0">
            <a:spAutoFit/>
          </a:bodyPr>
          <a:lstStyle/>
          <a:p>
            <a:pPr marL="8978" marR="3591" defTabSz="646389">
              <a:spcBef>
                <a:spcPts val="134"/>
              </a:spcBef>
            </a:pPr>
            <a:r>
              <a:rPr lang="de-DE" sz="1200" kern="0" dirty="0">
                <a:solidFill>
                  <a:srgbClr val="FFFFFF"/>
                </a:solidFill>
                <a:latin typeface="Raleway" panose="020B0503030101060003" pitchFamily="34" charset="0"/>
                <a:ea typeface="Verdana" panose="020B0604030504040204" pitchFamily="34" charset="0"/>
                <a:cs typeface="Raleway Medium"/>
              </a:rPr>
              <a:t>www.sport-scholarships.ch</a:t>
            </a:r>
          </a:p>
        </p:txBody>
      </p:sp>
      <p:sp>
        <p:nvSpPr>
          <p:cNvPr id="61" name="object 32">
            <a:extLst>
              <a:ext uri="{FF2B5EF4-FFF2-40B4-BE49-F238E27FC236}">
                <a16:creationId xmlns:a16="http://schemas.microsoft.com/office/drawing/2014/main" id="{893F5589-AC19-FE29-6919-A9D2F5640BAA}"/>
              </a:ext>
            </a:extLst>
          </p:cNvPr>
          <p:cNvSpPr txBox="1"/>
          <p:nvPr/>
        </p:nvSpPr>
        <p:spPr>
          <a:xfrm>
            <a:off x="1112060" y="6110911"/>
            <a:ext cx="2895044" cy="201892"/>
          </a:xfrm>
          <a:prstGeom prst="rect">
            <a:avLst/>
          </a:prstGeom>
        </p:spPr>
        <p:txBody>
          <a:bodyPr vert="horz" wrap="square" lIns="0" tIns="17059" rIns="0" bIns="0" rtlCol="0">
            <a:spAutoFit/>
          </a:bodyPr>
          <a:lstStyle/>
          <a:p>
            <a:pPr marL="8978" marR="3591" defTabSz="646389">
              <a:spcBef>
                <a:spcPts val="134"/>
              </a:spcBef>
            </a:pPr>
            <a:r>
              <a:rPr lang="de-DE" sz="1200" b="1" i="1" kern="0" dirty="0">
                <a:solidFill>
                  <a:srgbClr val="FFFFFF"/>
                </a:solidFill>
                <a:latin typeface="Raleway" panose="020B0503030101060003" pitchFamily="34" charset="0"/>
                <a:ea typeface="Verdana" panose="020B0604030504040204" pitchFamily="34" charset="0"/>
                <a:cs typeface="Raleway Medium"/>
              </a:rPr>
              <a:t>Sport Scholarships Schweiz - </a:t>
            </a:r>
            <a:r>
              <a:rPr lang="de-DE" sz="1200" b="1" i="1" kern="0" dirty="0" err="1">
                <a:solidFill>
                  <a:srgbClr val="FFFFFF"/>
                </a:solidFill>
                <a:latin typeface="Raleway" panose="020B0503030101060003" pitchFamily="34" charset="0"/>
                <a:ea typeface="Verdana" panose="020B0604030504040204" pitchFamily="34" charset="0"/>
                <a:cs typeface="Raleway Medium"/>
              </a:rPr>
              <a:t>Zurich</a:t>
            </a:r>
            <a:endParaRPr lang="de-DE" sz="1200" b="1" i="1" kern="0" dirty="0">
              <a:solidFill>
                <a:srgbClr val="FFFFFF"/>
              </a:solidFill>
              <a:latin typeface="Raleway" panose="020B0503030101060003" pitchFamily="34" charset="0"/>
              <a:ea typeface="Verdana" panose="020B0604030504040204" pitchFamily="34" charset="0"/>
              <a:cs typeface="Raleway Medium"/>
            </a:endParaRPr>
          </a:p>
        </p:txBody>
      </p:sp>
      <p:sp>
        <p:nvSpPr>
          <p:cNvPr id="62" name="object 32">
            <a:extLst>
              <a:ext uri="{FF2B5EF4-FFF2-40B4-BE49-F238E27FC236}">
                <a16:creationId xmlns:a16="http://schemas.microsoft.com/office/drawing/2014/main" id="{AE0073A1-82A1-E3BC-111C-9231A48593A9}"/>
              </a:ext>
            </a:extLst>
          </p:cNvPr>
          <p:cNvSpPr txBox="1"/>
          <p:nvPr/>
        </p:nvSpPr>
        <p:spPr>
          <a:xfrm>
            <a:off x="6686298" y="6110911"/>
            <a:ext cx="2895044" cy="386557"/>
          </a:xfrm>
          <a:prstGeom prst="rect">
            <a:avLst/>
          </a:prstGeom>
        </p:spPr>
        <p:txBody>
          <a:bodyPr vert="horz" wrap="square" lIns="0" tIns="17059" rIns="0" bIns="0" rtlCol="0">
            <a:spAutoFit/>
          </a:bodyPr>
          <a:lstStyle/>
          <a:p>
            <a:pPr marL="8978" marR="3591" defTabSz="646389">
              <a:spcBef>
                <a:spcPts val="134"/>
              </a:spcBef>
            </a:pPr>
            <a:r>
              <a:rPr lang="de-DE" sz="1200" b="1" kern="0" dirty="0">
                <a:solidFill>
                  <a:srgbClr val="FFFFFF"/>
                </a:solidFill>
                <a:latin typeface="Raleway" panose="020B0503030101060003" pitchFamily="34" charset="0"/>
                <a:ea typeface="Verdana" panose="020B0604030504040204" pitchFamily="34" charset="0"/>
                <a:cs typeface="Raleway Medium"/>
              </a:rPr>
              <a:t>Folge uns auf Instagram: </a:t>
            </a:r>
            <a:r>
              <a:rPr lang="en-US" sz="1200" kern="0" dirty="0">
                <a:solidFill>
                  <a:srgbClr val="FFFFFF"/>
                </a:solidFill>
                <a:latin typeface="Montserrat" panose="02000505000000020004" pitchFamily="2" charset="0"/>
                <a:cs typeface="Raleway"/>
              </a:rPr>
              <a:t>@</a:t>
            </a:r>
            <a:r>
              <a:rPr lang="en-US" sz="1200" kern="0" dirty="0" err="1">
                <a:solidFill>
                  <a:srgbClr val="FFFFFF"/>
                </a:solidFill>
                <a:latin typeface="Montserrat" panose="02000505000000020004" pitchFamily="2" charset="0"/>
                <a:cs typeface="Raleway"/>
              </a:rPr>
              <a:t>sport_</a:t>
            </a:r>
            <a:r>
              <a:rPr lang="en-US" sz="1200" kern="0" spc="-7" dirty="0" err="1">
                <a:solidFill>
                  <a:srgbClr val="FFFFFF"/>
                </a:solidFill>
                <a:latin typeface="Montserrat" panose="02000505000000020004" pitchFamily="2" charset="0"/>
                <a:cs typeface="Raleway"/>
              </a:rPr>
              <a:t>scholarshipsschweiz</a:t>
            </a:r>
            <a:r>
              <a:rPr lang="de-DE" sz="1200" b="1" kern="0" dirty="0">
                <a:solidFill>
                  <a:srgbClr val="FFFFFF"/>
                </a:solidFill>
                <a:latin typeface="Raleway" panose="020B0503030101060003" pitchFamily="34" charset="0"/>
                <a:ea typeface="Verdana" panose="020B0604030504040204" pitchFamily="34" charset="0"/>
                <a:cs typeface="Raleway Medium"/>
              </a:rPr>
              <a:t> </a:t>
            </a:r>
          </a:p>
        </p:txBody>
      </p:sp>
      <p:grpSp>
        <p:nvGrpSpPr>
          <p:cNvPr id="63" name="object 2">
            <a:extLst>
              <a:ext uri="{FF2B5EF4-FFF2-40B4-BE49-F238E27FC236}">
                <a16:creationId xmlns:a16="http://schemas.microsoft.com/office/drawing/2014/main" id="{18936BE5-A175-A7C9-F3D8-A15EAE56AC4A}"/>
              </a:ext>
            </a:extLst>
          </p:cNvPr>
          <p:cNvGrpSpPr/>
          <p:nvPr/>
        </p:nvGrpSpPr>
        <p:grpSpPr>
          <a:xfrm>
            <a:off x="8401895" y="385027"/>
            <a:ext cx="1769110" cy="554990"/>
            <a:chOff x="756902" y="1322285"/>
            <a:chExt cx="1769110" cy="554990"/>
          </a:xfrm>
        </p:grpSpPr>
        <p:pic>
          <p:nvPicPr>
            <p:cNvPr id="64" name="object 3">
              <a:extLst>
                <a:ext uri="{FF2B5EF4-FFF2-40B4-BE49-F238E27FC236}">
                  <a16:creationId xmlns:a16="http://schemas.microsoft.com/office/drawing/2014/main" id="{7F1B1A05-F61D-0C45-CD70-73BAFA28E436}"/>
                </a:ext>
              </a:extLst>
            </p:cNvPr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56902" y="1322285"/>
              <a:ext cx="1550929" cy="554495"/>
            </a:xfrm>
            <a:prstGeom prst="rect">
              <a:avLst/>
            </a:prstGeom>
          </p:spPr>
        </p:pic>
        <p:sp>
          <p:nvSpPr>
            <p:cNvPr id="65" name="object 4">
              <a:extLst>
                <a:ext uri="{FF2B5EF4-FFF2-40B4-BE49-F238E27FC236}">
                  <a16:creationId xmlns:a16="http://schemas.microsoft.com/office/drawing/2014/main" id="{738E0DF3-D09E-CDFC-D10E-F5BB5A6A6041}"/>
                </a:ext>
              </a:extLst>
            </p:cNvPr>
            <p:cNvSpPr/>
            <p:nvPr/>
          </p:nvSpPr>
          <p:spPr>
            <a:xfrm>
              <a:off x="2336939" y="1595777"/>
              <a:ext cx="189230" cy="170180"/>
            </a:xfrm>
            <a:custGeom>
              <a:avLst/>
              <a:gdLst/>
              <a:ahLst/>
              <a:cxnLst/>
              <a:rect l="l" t="t" r="r" b="b"/>
              <a:pathLst>
                <a:path w="189230" h="170180">
                  <a:moveTo>
                    <a:pt x="13766" y="34798"/>
                  </a:moveTo>
                  <a:lnTo>
                    <a:pt x="0" y="34798"/>
                  </a:lnTo>
                  <a:lnTo>
                    <a:pt x="0" y="139357"/>
                  </a:lnTo>
                  <a:lnTo>
                    <a:pt x="13766" y="139357"/>
                  </a:lnTo>
                  <a:lnTo>
                    <a:pt x="13766" y="34798"/>
                  </a:lnTo>
                  <a:close/>
                </a:path>
                <a:path w="189230" h="170180">
                  <a:moveTo>
                    <a:pt x="13970" y="0"/>
                  </a:moveTo>
                  <a:lnTo>
                    <a:pt x="0" y="0"/>
                  </a:lnTo>
                  <a:lnTo>
                    <a:pt x="0" y="18199"/>
                  </a:lnTo>
                  <a:lnTo>
                    <a:pt x="13970" y="18199"/>
                  </a:lnTo>
                  <a:lnTo>
                    <a:pt x="13970" y="0"/>
                  </a:lnTo>
                  <a:close/>
                </a:path>
                <a:path w="189230" h="170180">
                  <a:moveTo>
                    <a:pt x="104368" y="68757"/>
                  </a:moveTo>
                  <a:lnTo>
                    <a:pt x="98729" y="44894"/>
                  </a:lnTo>
                  <a:lnTo>
                    <a:pt x="96786" y="41973"/>
                  </a:lnTo>
                  <a:lnTo>
                    <a:pt x="91719" y="36106"/>
                  </a:lnTo>
                  <a:lnTo>
                    <a:pt x="90614" y="35623"/>
                  </a:lnTo>
                  <a:lnTo>
                    <a:pt x="90614" y="70383"/>
                  </a:lnTo>
                  <a:lnTo>
                    <a:pt x="90614" y="112649"/>
                  </a:lnTo>
                  <a:lnTo>
                    <a:pt x="89242" y="119024"/>
                  </a:lnTo>
                  <a:lnTo>
                    <a:pt x="83705" y="126720"/>
                  </a:lnTo>
                  <a:lnTo>
                    <a:pt x="79629" y="128638"/>
                  </a:lnTo>
                  <a:lnTo>
                    <a:pt x="68567" y="128638"/>
                  </a:lnTo>
                  <a:lnTo>
                    <a:pt x="64262" y="126542"/>
                  </a:lnTo>
                  <a:lnTo>
                    <a:pt x="58318" y="118186"/>
                  </a:lnTo>
                  <a:lnTo>
                    <a:pt x="56832" y="112039"/>
                  </a:lnTo>
                  <a:lnTo>
                    <a:pt x="56832" y="62357"/>
                  </a:lnTo>
                  <a:lnTo>
                    <a:pt x="58318" y="56121"/>
                  </a:lnTo>
                  <a:lnTo>
                    <a:pt x="64262" y="47625"/>
                  </a:lnTo>
                  <a:lnTo>
                    <a:pt x="68567" y="45504"/>
                  </a:lnTo>
                  <a:lnTo>
                    <a:pt x="74231" y="45504"/>
                  </a:lnTo>
                  <a:lnTo>
                    <a:pt x="81394" y="47066"/>
                  </a:lnTo>
                  <a:lnTo>
                    <a:pt x="86512" y="51727"/>
                  </a:lnTo>
                  <a:lnTo>
                    <a:pt x="89585" y="59499"/>
                  </a:lnTo>
                  <a:lnTo>
                    <a:pt x="90614" y="70383"/>
                  </a:lnTo>
                  <a:lnTo>
                    <a:pt x="90614" y="35623"/>
                  </a:lnTo>
                  <a:lnTo>
                    <a:pt x="85013" y="33172"/>
                  </a:lnTo>
                  <a:lnTo>
                    <a:pt x="68033" y="33172"/>
                  </a:lnTo>
                  <a:lnTo>
                    <a:pt x="61429" y="37071"/>
                  </a:lnTo>
                  <a:lnTo>
                    <a:pt x="56832" y="44894"/>
                  </a:lnTo>
                  <a:lnTo>
                    <a:pt x="56832" y="34798"/>
                  </a:lnTo>
                  <a:lnTo>
                    <a:pt x="43078" y="34798"/>
                  </a:lnTo>
                  <a:lnTo>
                    <a:pt x="43078" y="170091"/>
                  </a:lnTo>
                  <a:lnTo>
                    <a:pt x="56832" y="170091"/>
                  </a:lnTo>
                  <a:lnTo>
                    <a:pt x="56832" y="130060"/>
                  </a:lnTo>
                  <a:lnTo>
                    <a:pt x="61429" y="137337"/>
                  </a:lnTo>
                  <a:lnTo>
                    <a:pt x="68097" y="140970"/>
                  </a:lnTo>
                  <a:lnTo>
                    <a:pt x="85077" y="140970"/>
                  </a:lnTo>
                  <a:lnTo>
                    <a:pt x="91719" y="138049"/>
                  </a:lnTo>
                  <a:lnTo>
                    <a:pt x="96786" y="132168"/>
                  </a:lnTo>
                  <a:lnTo>
                    <a:pt x="98196" y="130060"/>
                  </a:lnTo>
                  <a:lnTo>
                    <a:pt x="99148" y="128638"/>
                  </a:lnTo>
                  <a:lnTo>
                    <a:pt x="100101" y="127203"/>
                  </a:lnTo>
                  <a:lnTo>
                    <a:pt x="102476" y="121081"/>
                  </a:lnTo>
                  <a:lnTo>
                    <a:pt x="103886" y="113804"/>
                  </a:lnTo>
                  <a:lnTo>
                    <a:pt x="104368" y="105371"/>
                  </a:lnTo>
                  <a:lnTo>
                    <a:pt x="104368" y="68757"/>
                  </a:lnTo>
                  <a:close/>
                </a:path>
                <a:path w="189230" h="170180">
                  <a:moveTo>
                    <a:pt x="188696" y="103479"/>
                  </a:moveTo>
                  <a:lnTo>
                    <a:pt x="186918" y="97624"/>
                  </a:lnTo>
                  <a:lnTo>
                    <a:pt x="179768" y="89255"/>
                  </a:lnTo>
                  <a:lnTo>
                    <a:pt x="174409" y="85699"/>
                  </a:lnTo>
                  <a:lnTo>
                    <a:pt x="149390" y="75234"/>
                  </a:lnTo>
                  <a:lnTo>
                    <a:pt x="146088" y="72872"/>
                  </a:lnTo>
                  <a:lnTo>
                    <a:pt x="142316" y="67487"/>
                  </a:lnTo>
                  <a:lnTo>
                    <a:pt x="141363" y="64325"/>
                  </a:lnTo>
                  <a:lnTo>
                    <a:pt x="141363" y="55816"/>
                  </a:lnTo>
                  <a:lnTo>
                    <a:pt x="142824" y="52019"/>
                  </a:lnTo>
                  <a:lnTo>
                    <a:pt x="148628" y="46482"/>
                  </a:lnTo>
                  <a:lnTo>
                    <a:pt x="152565" y="45110"/>
                  </a:lnTo>
                  <a:lnTo>
                    <a:pt x="163080" y="45110"/>
                  </a:lnTo>
                  <a:lnTo>
                    <a:pt x="167335" y="46723"/>
                  </a:lnTo>
                  <a:lnTo>
                    <a:pt x="173266" y="53187"/>
                  </a:lnTo>
                  <a:lnTo>
                    <a:pt x="174739" y="57785"/>
                  </a:lnTo>
                  <a:lnTo>
                    <a:pt x="174739" y="64922"/>
                  </a:lnTo>
                  <a:lnTo>
                    <a:pt x="187490" y="64922"/>
                  </a:lnTo>
                  <a:lnTo>
                    <a:pt x="187490" y="53390"/>
                  </a:lnTo>
                  <a:lnTo>
                    <a:pt x="184823" y="46316"/>
                  </a:lnTo>
                  <a:lnTo>
                    <a:pt x="174167" y="35801"/>
                  </a:lnTo>
                  <a:lnTo>
                    <a:pt x="166928" y="33172"/>
                  </a:lnTo>
                  <a:lnTo>
                    <a:pt x="148590" y="33172"/>
                  </a:lnTo>
                  <a:lnTo>
                    <a:pt x="141274" y="35763"/>
                  </a:lnTo>
                  <a:lnTo>
                    <a:pt x="130352" y="46164"/>
                  </a:lnTo>
                  <a:lnTo>
                    <a:pt x="127622" y="53073"/>
                  </a:lnTo>
                  <a:lnTo>
                    <a:pt x="127622" y="61683"/>
                  </a:lnTo>
                  <a:lnTo>
                    <a:pt x="165912" y="96608"/>
                  </a:lnTo>
                  <a:lnTo>
                    <a:pt x="169545" y="98958"/>
                  </a:lnTo>
                  <a:lnTo>
                    <a:pt x="173875" y="104089"/>
                  </a:lnTo>
                  <a:lnTo>
                    <a:pt x="174942" y="107607"/>
                  </a:lnTo>
                  <a:lnTo>
                    <a:pt x="174942" y="117703"/>
                  </a:lnTo>
                  <a:lnTo>
                    <a:pt x="173367" y="121932"/>
                  </a:lnTo>
                  <a:lnTo>
                    <a:pt x="167030" y="127457"/>
                  </a:lnTo>
                  <a:lnTo>
                    <a:pt x="162814" y="128828"/>
                  </a:lnTo>
                  <a:lnTo>
                    <a:pt x="151892" y="128828"/>
                  </a:lnTo>
                  <a:lnTo>
                    <a:pt x="147434" y="127317"/>
                  </a:lnTo>
                  <a:lnTo>
                    <a:pt x="140970" y="121259"/>
                  </a:lnTo>
                  <a:lnTo>
                    <a:pt x="139357" y="116903"/>
                  </a:lnTo>
                  <a:lnTo>
                    <a:pt x="139357" y="110032"/>
                  </a:lnTo>
                  <a:lnTo>
                    <a:pt x="126606" y="110032"/>
                  </a:lnTo>
                  <a:lnTo>
                    <a:pt x="126606" y="111239"/>
                  </a:lnTo>
                  <a:lnTo>
                    <a:pt x="126606" y="120408"/>
                  </a:lnTo>
                  <a:lnTo>
                    <a:pt x="129336" y="127660"/>
                  </a:lnTo>
                  <a:lnTo>
                    <a:pt x="140258" y="138303"/>
                  </a:lnTo>
                  <a:lnTo>
                    <a:pt x="147701" y="140970"/>
                  </a:lnTo>
                  <a:lnTo>
                    <a:pt x="166992" y="140970"/>
                  </a:lnTo>
                  <a:lnTo>
                    <a:pt x="174713" y="138341"/>
                  </a:lnTo>
                  <a:lnTo>
                    <a:pt x="185902" y="127812"/>
                  </a:lnTo>
                  <a:lnTo>
                    <a:pt x="188696" y="120472"/>
                  </a:lnTo>
                  <a:lnTo>
                    <a:pt x="188696" y="103479"/>
                  </a:lnTo>
                  <a:close/>
                </a:path>
              </a:pathLst>
            </a:custGeom>
            <a:solidFill>
              <a:srgbClr val="5858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6" name="object 5">
              <a:extLst>
                <a:ext uri="{FF2B5EF4-FFF2-40B4-BE49-F238E27FC236}">
                  <a16:creationId xmlns:a16="http://schemas.microsoft.com/office/drawing/2014/main" id="{BCD810B5-214B-4842-C62C-EADABEEE4CEC}"/>
                </a:ext>
              </a:extLst>
            </p:cNvPr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60055" y="1400609"/>
              <a:ext cx="656123" cy="460687"/>
            </a:xfrm>
            <a:prstGeom prst="rect">
              <a:avLst/>
            </a:prstGeom>
          </p:spPr>
        </p:pic>
      </p:grp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079738B1-C60A-B973-B499-F981DE80F904}"/>
              </a:ext>
            </a:extLst>
          </p:cNvPr>
          <p:cNvSpPr/>
          <p:nvPr/>
        </p:nvSpPr>
        <p:spPr>
          <a:xfrm>
            <a:off x="641587" y="4363455"/>
            <a:ext cx="9410226" cy="2221320"/>
          </a:xfrm>
          <a:prstGeom prst="roundRect">
            <a:avLst>
              <a:gd name="adj" fmla="val 6701"/>
            </a:avLst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Rückblick">
  <a:themeElements>
    <a:clrScheme name="Rückblick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Rückblick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ückblick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02006FA4-1611-4B07-AF7F-85CF6D20EB3E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664</Words>
  <Application>Microsoft Office PowerPoint</Application>
  <PresentationFormat>Benutzerdefiniert</PresentationFormat>
  <Paragraphs>99</Paragraphs>
  <Slides>7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15</vt:i4>
      </vt:variant>
      <vt:variant>
        <vt:lpstr>Design</vt:lpstr>
      </vt:variant>
      <vt:variant>
        <vt:i4>4</vt:i4>
      </vt:variant>
      <vt:variant>
        <vt:lpstr>Folientitel</vt:lpstr>
      </vt:variant>
      <vt:variant>
        <vt:i4>7</vt:i4>
      </vt:variant>
    </vt:vector>
  </HeadingPairs>
  <TitlesOfParts>
    <vt:vector size="26" baseType="lpstr">
      <vt:lpstr>Arial</vt:lpstr>
      <vt:lpstr>BigNoodleTitling</vt:lpstr>
      <vt:lpstr>Calibri</vt:lpstr>
      <vt:lpstr>Calibri Light</vt:lpstr>
      <vt:lpstr>Franklin Gothic Demi Cond</vt:lpstr>
      <vt:lpstr>Montserrat</vt:lpstr>
      <vt:lpstr>Montserrat Medium</vt:lpstr>
      <vt:lpstr>Oswald</vt:lpstr>
      <vt:lpstr>Oswald ExtraLight</vt:lpstr>
      <vt:lpstr>Raleway</vt:lpstr>
      <vt:lpstr>Raleway Medium</vt:lpstr>
      <vt:lpstr>Raleway SemiBold</vt:lpstr>
      <vt:lpstr>Roboto</vt:lpstr>
      <vt:lpstr>Tahoma</vt:lpstr>
      <vt:lpstr>Verdana</vt:lpstr>
      <vt:lpstr>Office Theme</vt:lpstr>
      <vt:lpstr>1_Office Theme</vt:lpstr>
      <vt:lpstr>2_Office Theme</vt:lpstr>
      <vt:lpstr>Rückblick</vt:lpstr>
      <vt:lpstr>PowerPoint-Präsentation</vt:lpstr>
      <vt:lpstr>PowerPoint-Präsentation</vt:lpstr>
      <vt:lpstr>PowerPoint-Präsentation</vt:lpstr>
      <vt:lpstr>PowerPoint-Präsentation</vt:lpstr>
      <vt:lpstr>DER WEG ZU DEINEM SPORTSTIPENDIUM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Dhani Dwi Rachmawan</dc:creator>
  <cp:lastModifiedBy>Agostino Faga</cp:lastModifiedBy>
  <cp:revision>16</cp:revision>
  <dcterms:created xsi:type="dcterms:W3CDTF">2023-04-12T20:11:27Z</dcterms:created>
  <dcterms:modified xsi:type="dcterms:W3CDTF">2023-06-29T12:49:40Z</dcterms:modified>
</cp:coreProperties>
</file>